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sldIdLst>
    <p:sldId id="256" r:id="rId2"/>
    <p:sldId id="259" r:id="rId3"/>
    <p:sldId id="260" r:id="rId4"/>
    <p:sldId id="264" r:id="rId5"/>
    <p:sldId id="262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F21B6A-41AF-4361-8369-F26EAAC7871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E6260E-7E73-43CF-949E-8366ABDCF2A8}">
      <dgm:prSet phldrT="[Text]" custT="1"/>
      <dgm:spPr/>
      <dgm:t>
        <a:bodyPr/>
        <a:lstStyle/>
        <a:p>
          <a:r>
            <a:rPr lang="en-US" sz="2400" dirty="0" smtClean="0">
              <a:latin typeface="Cambria" panose="02040503050406030204" pitchFamily="18" charset="0"/>
              <a:ea typeface="Cambria" panose="02040503050406030204" pitchFamily="18" charset="0"/>
            </a:rPr>
            <a:t>C Token</a:t>
          </a:r>
          <a:endParaRPr lang="en-US" sz="24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E5355E2-7D89-46A5-B71B-781C322E6A0B}" type="parTrans" cxnId="{3D2FD53D-524C-468B-A8B3-9F64296CD39B}">
      <dgm:prSet/>
      <dgm:spPr/>
      <dgm:t>
        <a:bodyPr/>
        <a:lstStyle/>
        <a:p>
          <a:endParaRPr lang="en-US"/>
        </a:p>
      </dgm:t>
    </dgm:pt>
    <dgm:pt modelId="{56809486-3AAD-413D-BB70-72B1206C625F}" type="sibTrans" cxnId="{3D2FD53D-524C-468B-A8B3-9F64296CD39B}">
      <dgm:prSet/>
      <dgm:spPr/>
      <dgm:t>
        <a:bodyPr/>
        <a:lstStyle/>
        <a:p>
          <a:endParaRPr lang="en-US"/>
        </a:p>
      </dgm:t>
    </dgm:pt>
    <dgm:pt modelId="{1A6D04E9-3310-4379-9EFE-9AB7CCCAA8C5}">
      <dgm:prSet phldrT="[Text]" custT="1"/>
      <dgm:spPr/>
      <dgm:t>
        <a:bodyPr/>
        <a:lstStyle/>
        <a:p>
          <a:r>
            <a:rPr lang="en-US" sz="2400" dirty="0" smtClean="0">
              <a:latin typeface="Cambria" panose="02040503050406030204" pitchFamily="18" charset="0"/>
              <a:ea typeface="Cambria" panose="02040503050406030204" pitchFamily="18" charset="0"/>
            </a:rPr>
            <a:t>Key Words</a:t>
          </a:r>
          <a:endParaRPr lang="en-US" sz="24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A5FD2C0D-D180-4C24-98D7-D7C70E91C75D}" type="parTrans" cxnId="{75A23256-A6B7-4E4B-A46D-0B33D3751A04}">
      <dgm:prSet/>
      <dgm:spPr/>
      <dgm:t>
        <a:bodyPr/>
        <a:lstStyle/>
        <a:p>
          <a:endParaRPr lang="en-US"/>
        </a:p>
      </dgm:t>
    </dgm:pt>
    <dgm:pt modelId="{110FEF34-65C3-4E72-BE66-EC2CD7D8BA74}" type="sibTrans" cxnId="{75A23256-A6B7-4E4B-A46D-0B33D3751A04}">
      <dgm:prSet/>
      <dgm:spPr/>
      <dgm:t>
        <a:bodyPr/>
        <a:lstStyle/>
        <a:p>
          <a:endParaRPr lang="en-US"/>
        </a:p>
      </dgm:t>
    </dgm:pt>
    <dgm:pt modelId="{FFD7481A-8438-4A1A-9BCB-282A35C2E9ED}">
      <dgm:prSet phldrT="[Text]" custT="1"/>
      <dgm:spPr/>
      <dgm:t>
        <a:bodyPr/>
        <a:lstStyle/>
        <a:p>
          <a:r>
            <a:rPr lang="en-US" sz="2400" dirty="0" smtClean="0">
              <a:latin typeface="Cookie" panose="02000000000000000000" pitchFamily="2" charset="0"/>
            </a:rPr>
            <a:t>String</a:t>
          </a:r>
          <a:endParaRPr lang="en-US" sz="2400" dirty="0">
            <a:latin typeface="Cookie" panose="02000000000000000000" pitchFamily="2" charset="0"/>
          </a:endParaRPr>
        </a:p>
      </dgm:t>
    </dgm:pt>
    <dgm:pt modelId="{183B469C-6653-47CB-85E1-8988E8BB7721}" type="parTrans" cxnId="{DD08678D-C14B-4E3C-B401-7A1DF74EEB7B}">
      <dgm:prSet/>
      <dgm:spPr/>
      <dgm:t>
        <a:bodyPr/>
        <a:lstStyle/>
        <a:p>
          <a:endParaRPr lang="en-US"/>
        </a:p>
      </dgm:t>
    </dgm:pt>
    <dgm:pt modelId="{71C9A103-9B46-48E5-9200-3AF8A5B5423C}" type="sibTrans" cxnId="{DD08678D-C14B-4E3C-B401-7A1DF74EEB7B}">
      <dgm:prSet/>
      <dgm:spPr/>
      <dgm:t>
        <a:bodyPr/>
        <a:lstStyle/>
        <a:p>
          <a:endParaRPr lang="en-US"/>
        </a:p>
      </dgm:t>
    </dgm:pt>
    <dgm:pt modelId="{6277D9E2-571D-467F-8DB0-0502489E4B82}">
      <dgm:prSet phldrT="[Text]" custT="1"/>
      <dgm:spPr/>
      <dgm:t>
        <a:bodyPr/>
        <a:lstStyle/>
        <a:p>
          <a:r>
            <a:rPr lang="en-US" sz="2400" dirty="0" smtClean="0">
              <a:latin typeface="Cookie" panose="02000000000000000000" pitchFamily="2" charset="0"/>
            </a:rPr>
            <a:t>Special Symbols</a:t>
          </a:r>
          <a:endParaRPr lang="en-US" sz="2400" dirty="0">
            <a:latin typeface="Cookie" panose="02000000000000000000" pitchFamily="2" charset="0"/>
          </a:endParaRPr>
        </a:p>
      </dgm:t>
    </dgm:pt>
    <dgm:pt modelId="{AD45D5A9-2555-4CA7-99AF-418A8E3F63B7}" type="parTrans" cxnId="{0E7C23BD-99BC-472F-9254-69B182F28A92}">
      <dgm:prSet/>
      <dgm:spPr/>
      <dgm:t>
        <a:bodyPr/>
        <a:lstStyle/>
        <a:p>
          <a:endParaRPr lang="en-US"/>
        </a:p>
      </dgm:t>
    </dgm:pt>
    <dgm:pt modelId="{115D2C4D-C408-42E6-9ECF-030725720B19}" type="sibTrans" cxnId="{0E7C23BD-99BC-472F-9254-69B182F28A92}">
      <dgm:prSet/>
      <dgm:spPr/>
      <dgm:t>
        <a:bodyPr/>
        <a:lstStyle/>
        <a:p>
          <a:endParaRPr lang="en-US"/>
        </a:p>
      </dgm:t>
    </dgm:pt>
    <dgm:pt modelId="{AE6EDAB2-FD16-4766-8680-55AC7BBA1D6D}">
      <dgm:prSet phldrT="[Text]" custT="1"/>
      <dgm:spPr/>
      <dgm:t>
        <a:bodyPr/>
        <a:lstStyle/>
        <a:p>
          <a:r>
            <a:rPr lang="en-US" sz="2400" dirty="0" smtClean="0">
              <a:latin typeface="Cookie" panose="02000000000000000000" pitchFamily="2" charset="0"/>
            </a:rPr>
            <a:t>Identifiers</a:t>
          </a:r>
          <a:endParaRPr lang="en-US" sz="2400" dirty="0">
            <a:latin typeface="Cookie" panose="02000000000000000000" pitchFamily="2" charset="0"/>
          </a:endParaRPr>
        </a:p>
      </dgm:t>
    </dgm:pt>
    <dgm:pt modelId="{EE4686DA-C3B4-4B00-8347-6F162F61BA1E}" type="parTrans" cxnId="{4F803D90-0FAE-40A5-90A1-A521E2DF130E}">
      <dgm:prSet/>
      <dgm:spPr/>
      <dgm:t>
        <a:bodyPr/>
        <a:lstStyle/>
        <a:p>
          <a:endParaRPr lang="en-US"/>
        </a:p>
      </dgm:t>
    </dgm:pt>
    <dgm:pt modelId="{E6ACDD65-05AD-44CD-B62D-C549798EAEA0}" type="sibTrans" cxnId="{4F803D90-0FAE-40A5-90A1-A521E2DF130E}">
      <dgm:prSet/>
      <dgm:spPr/>
      <dgm:t>
        <a:bodyPr/>
        <a:lstStyle/>
        <a:p>
          <a:endParaRPr lang="en-US"/>
        </a:p>
      </dgm:t>
    </dgm:pt>
    <dgm:pt modelId="{46DCF0DE-B3E0-4088-AB75-F07EBE0640E8}">
      <dgm:prSet phldrT="[Text]" custT="1"/>
      <dgm:spPr/>
      <dgm:t>
        <a:bodyPr/>
        <a:lstStyle/>
        <a:p>
          <a:r>
            <a:rPr lang="en-US" sz="2400" dirty="0" smtClean="0">
              <a:latin typeface="Cookie" panose="02000000000000000000" pitchFamily="2" charset="0"/>
            </a:rPr>
            <a:t>Constants</a:t>
          </a:r>
          <a:endParaRPr lang="en-US" sz="2400" dirty="0">
            <a:latin typeface="Cookie" panose="02000000000000000000" pitchFamily="2" charset="0"/>
          </a:endParaRPr>
        </a:p>
      </dgm:t>
    </dgm:pt>
    <dgm:pt modelId="{5D966DA3-8A00-49C3-8ECB-7A3B8E7D1433}" type="parTrans" cxnId="{CA5C890B-F6C4-4DCB-84EC-8855888E25D7}">
      <dgm:prSet/>
      <dgm:spPr/>
      <dgm:t>
        <a:bodyPr/>
        <a:lstStyle/>
        <a:p>
          <a:endParaRPr lang="en-US"/>
        </a:p>
      </dgm:t>
    </dgm:pt>
    <dgm:pt modelId="{E090A113-B5DD-42AF-94E5-D8A4171F5383}" type="sibTrans" cxnId="{CA5C890B-F6C4-4DCB-84EC-8855888E25D7}">
      <dgm:prSet/>
      <dgm:spPr/>
      <dgm:t>
        <a:bodyPr/>
        <a:lstStyle/>
        <a:p>
          <a:endParaRPr lang="en-US"/>
        </a:p>
      </dgm:t>
    </dgm:pt>
    <dgm:pt modelId="{F802D971-66E9-445F-83DD-C0E12DFE6D45}">
      <dgm:prSet phldrT="[Text]" custT="1"/>
      <dgm:spPr/>
      <dgm:t>
        <a:bodyPr/>
        <a:lstStyle/>
        <a:p>
          <a:r>
            <a:rPr lang="en-US" sz="2400" dirty="0" smtClean="0">
              <a:latin typeface="Cookie" panose="02000000000000000000" pitchFamily="2" charset="0"/>
            </a:rPr>
            <a:t>Operators</a:t>
          </a:r>
          <a:endParaRPr lang="en-US" sz="2400" dirty="0">
            <a:latin typeface="Cookie" panose="02000000000000000000" pitchFamily="2" charset="0"/>
          </a:endParaRPr>
        </a:p>
      </dgm:t>
    </dgm:pt>
    <dgm:pt modelId="{59A5090C-729C-49FB-81F9-F2BA956A19E4}" type="parTrans" cxnId="{3DF316AE-0D6A-44C9-8AC6-DD61122F64BD}">
      <dgm:prSet/>
      <dgm:spPr/>
      <dgm:t>
        <a:bodyPr/>
        <a:lstStyle/>
        <a:p>
          <a:endParaRPr lang="en-US"/>
        </a:p>
      </dgm:t>
    </dgm:pt>
    <dgm:pt modelId="{045C797F-BD2A-4554-8A72-3582BF9DE941}" type="sibTrans" cxnId="{3DF316AE-0D6A-44C9-8AC6-DD61122F64BD}">
      <dgm:prSet/>
      <dgm:spPr/>
      <dgm:t>
        <a:bodyPr/>
        <a:lstStyle/>
        <a:p>
          <a:endParaRPr lang="en-US"/>
        </a:p>
      </dgm:t>
    </dgm:pt>
    <dgm:pt modelId="{5A96D40A-8377-4921-888A-3DEA85D8A9FB}" type="pres">
      <dgm:prSet presAssocID="{DCF21B6A-41AF-4361-8369-F26EAAC7871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A5CD645-E76C-429C-B08D-61CAFAD96AE3}" type="pres">
      <dgm:prSet presAssocID="{6FE6260E-7E73-43CF-949E-8366ABDCF2A8}" presName="hierRoot1" presStyleCnt="0">
        <dgm:presLayoutVars>
          <dgm:hierBranch val="init"/>
        </dgm:presLayoutVars>
      </dgm:prSet>
      <dgm:spPr/>
    </dgm:pt>
    <dgm:pt modelId="{3DCAB057-7A09-4FF3-8C52-32E0D93953BD}" type="pres">
      <dgm:prSet presAssocID="{6FE6260E-7E73-43CF-949E-8366ABDCF2A8}" presName="rootComposite1" presStyleCnt="0"/>
      <dgm:spPr/>
    </dgm:pt>
    <dgm:pt modelId="{A434E136-A5B9-49EE-89F9-36131F9CD38F}" type="pres">
      <dgm:prSet presAssocID="{6FE6260E-7E73-43CF-949E-8366ABDCF2A8}" presName="rootText1" presStyleLbl="node0" presStyleIdx="0" presStyleCnt="1" custScaleX="102428" custScaleY="100174" custLinFactNeighborX="-66" custLinFactNeighborY="-678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A611F6-828F-433E-A533-954123F4CDD6}" type="pres">
      <dgm:prSet presAssocID="{6FE6260E-7E73-43CF-949E-8366ABDCF2A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821FC5C-C24A-4AC3-9EAE-EE1FC53B0B68}" type="pres">
      <dgm:prSet presAssocID="{6FE6260E-7E73-43CF-949E-8366ABDCF2A8}" presName="hierChild2" presStyleCnt="0"/>
      <dgm:spPr/>
    </dgm:pt>
    <dgm:pt modelId="{F273423E-0794-4191-A833-3728B9A7E598}" type="pres">
      <dgm:prSet presAssocID="{A5FD2C0D-D180-4C24-98D7-D7C70E91C75D}" presName="Name37" presStyleLbl="parChTrans1D2" presStyleIdx="0" presStyleCnt="6"/>
      <dgm:spPr/>
      <dgm:t>
        <a:bodyPr/>
        <a:lstStyle/>
        <a:p>
          <a:endParaRPr lang="en-US"/>
        </a:p>
      </dgm:t>
    </dgm:pt>
    <dgm:pt modelId="{2D408678-A742-4EC4-988D-08A70315E56C}" type="pres">
      <dgm:prSet presAssocID="{1A6D04E9-3310-4379-9EFE-9AB7CCCAA8C5}" presName="hierRoot2" presStyleCnt="0">
        <dgm:presLayoutVars>
          <dgm:hierBranch val="init"/>
        </dgm:presLayoutVars>
      </dgm:prSet>
      <dgm:spPr/>
    </dgm:pt>
    <dgm:pt modelId="{8D12230B-98F7-41B8-A56C-29DA6350CBAB}" type="pres">
      <dgm:prSet presAssocID="{1A6D04E9-3310-4379-9EFE-9AB7CCCAA8C5}" presName="rootComposite" presStyleCnt="0"/>
      <dgm:spPr/>
    </dgm:pt>
    <dgm:pt modelId="{57D97A2F-A2AF-4CFE-979C-3EED77E73832}" type="pres">
      <dgm:prSet presAssocID="{1A6D04E9-3310-4379-9EFE-9AB7CCCAA8C5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79DDE8-348F-4295-ADB0-87E2FAF2F4DF}" type="pres">
      <dgm:prSet presAssocID="{1A6D04E9-3310-4379-9EFE-9AB7CCCAA8C5}" presName="rootConnector" presStyleLbl="node2" presStyleIdx="0" presStyleCnt="6"/>
      <dgm:spPr/>
      <dgm:t>
        <a:bodyPr/>
        <a:lstStyle/>
        <a:p>
          <a:endParaRPr lang="en-US"/>
        </a:p>
      </dgm:t>
    </dgm:pt>
    <dgm:pt modelId="{1FCEE4DB-A4BE-40CC-A30E-232B1200BA17}" type="pres">
      <dgm:prSet presAssocID="{1A6D04E9-3310-4379-9EFE-9AB7CCCAA8C5}" presName="hierChild4" presStyleCnt="0"/>
      <dgm:spPr/>
    </dgm:pt>
    <dgm:pt modelId="{F64D3B35-A575-46BA-965F-130C97AC2E92}" type="pres">
      <dgm:prSet presAssocID="{1A6D04E9-3310-4379-9EFE-9AB7CCCAA8C5}" presName="hierChild5" presStyleCnt="0"/>
      <dgm:spPr/>
    </dgm:pt>
    <dgm:pt modelId="{185D69DE-D6CD-47C6-8261-C6701B16D348}" type="pres">
      <dgm:prSet presAssocID="{EE4686DA-C3B4-4B00-8347-6F162F61BA1E}" presName="Name37" presStyleLbl="parChTrans1D2" presStyleIdx="1" presStyleCnt="6"/>
      <dgm:spPr/>
      <dgm:t>
        <a:bodyPr/>
        <a:lstStyle/>
        <a:p>
          <a:endParaRPr lang="en-US"/>
        </a:p>
      </dgm:t>
    </dgm:pt>
    <dgm:pt modelId="{1639B4C8-7B59-47D3-B216-C4290E8FD240}" type="pres">
      <dgm:prSet presAssocID="{AE6EDAB2-FD16-4766-8680-55AC7BBA1D6D}" presName="hierRoot2" presStyleCnt="0">
        <dgm:presLayoutVars>
          <dgm:hierBranch val="init"/>
        </dgm:presLayoutVars>
      </dgm:prSet>
      <dgm:spPr/>
    </dgm:pt>
    <dgm:pt modelId="{EECA7B08-3EF4-49C2-AF3E-20EC5104A3F1}" type="pres">
      <dgm:prSet presAssocID="{AE6EDAB2-FD16-4766-8680-55AC7BBA1D6D}" presName="rootComposite" presStyleCnt="0"/>
      <dgm:spPr/>
    </dgm:pt>
    <dgm:pt modelId="{1BFA3BF1-0FDB-441F-99C9-856243B00E73}" type="pres">
      <dgm:prSet presAssocID="{AE6EDAB2-FD16-4766-8680-55AC7BBA1D6D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7393A1-F70A-46FB-AB37-BF6362E32911}" type="pres">
      <dgm:prSet presAssocID="{AE6EDAB2-FD16-4766-8680-55AC7BBA1D6D}" presName="rootConnector" presStyleLbl="node2" presStyleIdx="1" presStyleCnt="6"/>
      <dgm:spPr/>
      <dgm:t>
        <a:bodyPr/>
        <a:lstStyle/>
        <a:p>
          <a:endParaRPr lang="en-US"/>
        </a:p>
      </dgm:t>
    </dgm:pt>
    <dgm:pt modelId="{EEF7B5D7-A994-48C6-9802-741A4A7B4536}" type="pres">
      <dgm:prSet presAssocID="{AE6EDAB2-FD16-4766-8680-55AC7BBA1D6D}" presName="hierChild4" presStyleCnt="0"/>
      <dgm:spPr/>
    </dgm:pt>
    <dgm:pt modelId="{417BC69E-6E49-4D49-A7AF-A7BB5B80DA2D}" type="pres">
      <dgm:prSet presAssocID="{AE6EDAB2-FD16-4766-8680-55AC7BBA1D6D}" presName="hierChild5" presStyleCnt="0"/>
      <dgm:spPr/>
    </dgm:pt>
    <dgm:pt modelId="{B029980F-7D10-418E-A377-969B5797BDC9}" type="pres">
      <dgm:prSet presAssocID="{5D966DA3-8A00-49C3-8ECB-7A3B8E7D1433}" presName="Name37" presStyleLbl="parChTrans1D2" presStyleIdx="2" presStyleCnt="6"/>
      <dgm:spPr/>
      <dgm:t>
        <a:bodyPr/>
        <a:lstStyle/>
        <a:p>
          <a:endParaRPr lang="en-US"/>
        </a:p>
      </dgm:t>
    </dgm:pt>
    <dgm:pt modelId="{54423E13-BCEB-4562-9112-58DE6812D1C5}" type="pres">
      <dgm:prSet presAssocID="{46DCF0DE-B3E0-4088-AB75-F07EBE0640E8}" presName="hierRoot2" presStyleCnt="0">
        <dgm:presLayoutVars>
          <dgm:hierBranch val="init"/>
        </dgm:presLayoutVars>
      </dgm:prSet>
      <dgm:spPr/>
    </dgm:pt>
    <dgm:pt modelId="{C2F03C34-B021-4D2B-BCED-965C06031F8B}" type="pres">
      <dgm:prSet presAssocID="{46DCF0DE-B3E0-4088-AB75-F07EBE0640E8}" presName="rootComposite" presStyleCnt="0"/>
      <dgm:spPr/>
    </dgm:pt>
    <dgm:pt modelId="{290859C4-E113-44FD-AB81-515ACF215179}" type="pres">
      <dgm:prSet presAssocID="{46DCF0DE-B3E0-4088-AB75-F07EBE0640E8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BFE6C9-2BBF-4014-9FFF-3BAE3188D9DE}" type="pres">
      <dgm:prSet presAssocID="{46DCF0DE-B3E0-4088-AB75-F07EBE0640E8}" presName="rootConnector" presStyleLbl="node2" presStyleIdx="2" presStyleCnt="6"/>
      <dgm:spPr/>
      <dgm:t>
        <a:bodyPr/>
        <a:lstStyle/>
        <a:p>
          <a:endParaRPr lang="en-US"/>
        </a:p>
      </dgm:t>
    </dgm:pt>
    <dgm:pt modelId="{8B4D63C8-9F27-4D9F-A94E-0B4BA211C5C1}" type="pres">
      <dgm:prSet presAssocID="{46DCF0DE-B3E0-4088-AB75-F07EBE0640E8}" presName="hierChild4" presStyleCnt="0"/>
      <dgm:spPr/>
    </dgm:pt>
    <dgm:pt modelId="{B2F04A5C-02DC-4917-9E43-25FA2CEE9DC5}" type="pres">
      <dgm:prSet presAssocID="{46DCF0DE-B3E0-4088-AB75-F07EBE0640E8}" presName="hierChild5" presStyleCnt="0"/>
      <dgm:spPr/>
    </dgm:pt>
    <dgm:pt modelId="{4ED545DA-6A04-445D-93BF-CAE1EFC9BE5C}" type="pres">
      <dgm:prSet presAssocID="{183B469C-6653-47CB-85E1-8988E8BB7721}" presName="Name37" presStyleLbl="parChTrans1D2" presStyleIdx="3" presStyleCnt="6"/>
      <dgm:spPr/>
      <dgm:t>
        <a:bodyPr/>
        <a:lstStyle/>
        <a:p>
          <a:endParaRPr lang="en-US"/>
        </a:p>
      </dgm:t>
    </dgm:pt>
    <dgm:pt modelId="{AC6BE489-8908-44A7-8DB2-BB6C49095D6C}" type="pres">
      <dgm:prSet presAssocID="{FFD7481A-8438-4A1A-9BCB-282A35C2E9ED}" presName="hierRoot2" presStyleCnt="0">
        <dgm:presLayoutVars>
          <dgm:hierBranch val="init"/>
        </dgm:presLayoutVars>
      </dgm:prSet>
      <dgm:spPr/>
    </dgm:pt>
    <dgm:pt modelId="{17EB65D7-E425-4420-95F9-6E9656EC45A1}" type="pres">
      <dgm:prSet presAssocID="{FFD7481A-8438-4A1A-9BCB-282A35C2E9ED}" presName="rootComposite" presStyleCnt="0"/>
      <dgm:spPr/>
    </dgm:pt>
    <dgm:pt modelId="{5B2E488A-6990-4EB7-83FA-0A40434BC29F}" type="pres">
      <dgm:prSet presAssocID="{FFD7481A-8438-4A1A-9BCB-282A35C2E9ED}" presName="rootText" presStyleLbl="node2" presStyleIdx="3" presStyleCnt="6" custLinFactNeighborX="-2605" custLinFactNeighborY="6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4608D5-F098-4E7F-99AA-1C0E5D9928E6}" type="pres">
      <dgm:prSet presAssocID="{FFD7481A-8438-4A1A-9BCB-282A35C2E9ED}" presName="rootConnector" presStyleLbl="node2" presStyleIdx="3" presStyleCnt="6"/>
      <dgm:spPr/>
      <dgm:t>
        <a:bodyPr/>
        <a:lstStyle/>
        <a:p>
          <a:endParaRPr lang="en-US"/>
        </a:p>
      </dgm:t>
    </dgm:pt>
    <dgm:pt modelId="{3296719E-8B53-4831-9E51-234747AE0F57}" type="pres">
      <dgm:prSet presAssocID="{FFD7481A-8438-4A1A-9BCB-282A35C2E9ED}" presName="hierChild4" presStyleCnt="0"/>
      <dgm:spPr/>
    </dgm:pt>
    <dgm:pt modelId="{74E78741-B3C5-4310-93B9-BBC71FE717E1}" type="pres">
      <dgm:prSet presAssocID="{FFD7481A-8438-4A1A-9BCB-282A35C2E9ED}" presName="hierChild5" presStyleCnt="0"/>
      <dgm:spPr/>
    </dgm:pt>
    <dgm:pt modelId="{43029E3D-ED2F-49D6-9BC1-BD18060A5814}" type="pres">
      <dgm:prSet presAssocID="{AD45D5A9-2555-4CA7-99AF-418A8E3F63B7}" presName="Name37" presStyleLbl="parChTrans1D2" presStyleIdx="4" presStyleCnt="6"/>
      <dgm:spPr/>
      <dgm:t>
        <a:bodyPr/>
        <a:lstStyle/>
        <a:p>
          <a:endParaRPr lang="en-US"/>
        </a:p>
      </dgm:t>
    </dgm:pt>
    <dgm:pt modelId="{C19D1217-84AD-4274-AD01-AA7F83A52016}" type="pres">
      <dgm:prSet presAssocID="{6277D9E2-571D-467F-8DB0-0502489E4B82}" presName="hierRoot2" presStyleCnt="0">
        <dgm:presLayoutVars>
          <dgm:hierBranch val="init"/>
        </dgm:presLayoutVars>
      </dgm:prSet>
      <dgm:spPr/>
    </dgm:pt>
    <dgm:pt modelId="{F9CC51CD-96D8-403E-813D-3B656A5CA19A}" type="pres">
      <dgm:prSet presAssocID="{6277D9E2-571D-467F-8DB0-0502489E4B82}" presName="rootComposite" presStyleCnt="0"/>
      <dgm:spPr/>
    </dgm:pt>
    <dgm:pt modelId="{0C262006-5BBC-45F5-B959-9B011AAA0427}" type="pres">
      <dgm:prSet presAssocID="{6277D9E2-571D-467F-8DB0-0502489E4B82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BEF25D-9497-4246-9FF0-967AC365131C}" type="pres">
      <dgm:prSet presAssocID="{6277D9E2-571D-467F-8DB0-0502489E4B82}" presName="rootConnector" presStyleLbl="node2" presStyleIdx="4" presStyleCnt="6"/>
      <dgm:spPr/>
      <dgm:t>
        <a:bodyPr/>
        <a:lstStyle/>
        <a:p>
          <a:endParaRPr lang="en-US"/>
        </a:p>
      </dgm:t>
    </dgm:pt>
    <dgm:pt modelId="{78DA5068-746B-4D0F-BD45-87DC985A2113}" type="pres">
      <dgm:prSet presAssocID="{6277D9E2-571D-467F-8DB0-0502489E4B82}" presName="hierChild4" presStyleCnt="0"/>
      <dgm:spPr/>
    </dgm:pt>
    <dgm:pt modelId="{5708344F-AB0D-4240-A7B2-C7ADF1D0AB53}" type="pres">
      <dgm:prSet presAssocID="{6277D9E2-571D-467F-8DB0-0502489E4B82}" presName="hierChild5" presStyleCnt="0"/>
      <dgm:spPr/>
    </dgm:pt>
    <dgm:pt modelId="{5861E042-DA7D-448C-9C5E-10F445AC0116}" type="pres">
      <dgm:prSet presAssocID="{59A5090C-729C-49FB-81F9-F2BA956A19E4}" presName="Name37" presStyleLbl="parChTrans1D2" presStyleIdx="5" presStyleCnt="6"/>
      <dgm:spPr/>
      <dgm:t>
        <a:bodyPr/>
        <a:lstStyle/>
        <a:p>
          <a:endParaRPr lang="en-US"/>
        </a:p>
      </dgm:t>
    </dgm:pt>
    <dgm:pt modelId="{52288246-ECBB-4071-B764-BCA4EF2A7C82}" type="pres">
      <dgm:prSet presAssocID="{F802D971-66E9-445F-83DD-C0E12DFE6D45}" presName="hierRoot2" presStyleCnt="0">
        <dgm:presLayoutVars>
          <dgm:hierBranch val="init"/>
        </dgm:presLayoutVars>
      </dgm:prSet>
      <dgm:spPr/>
    </dgm:pt>
    <dgm:pt modelId="{87E7501D-CC67-45E9-8510-254CEC4836F1}" type="pres">
      <dgm:prSet presAssocID="{F802D971-66E9-445F-83DD-C0E12DFE6D45}" presName="rootComposite" presStyleCnt="0"/>
      <dgm:spPr/>
    </dgm:pt>
    <dgm:pt modelId="{91D135BB-A04F-4B77-898D-BFE0CCD66102}" type="pres">
      <dgm:prSet presAssocID="{F802D971-66E9-445F-83DD-C0E12DFE6D45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C58BDA-45AD-4D24-99CA-A200E3284FB3}" type="pres">
      <dgm:prSet presAssocID="{F802D971-66E9-445F-83DD-C0E12DFE6D45}" presName="rootConnector" presStyleLbl="node2" presStyleIdx="5" presStyleCnt="6"/>
      <dgm:spPr/>
      <dgm:t>
        <a:bodyPr/>
        <a:lstStyle/>
        <a:p>
          <a:endParaRPr lang="en-US"/>
        </a:p>
      </dgm:t>
    </dgm:pt>
    <dgm:pt modelId="{F5DD3587-D0F8-46C8-86E7-DE1614EDD9C8}" type="pres">
      <dgm:prSet presAssocID="{F802D971-66E9-445F-83DD-C0E12DFE6D45}" presName="hierChild4" presStyleCnt="0"/>
      <dgm:spPr/>
    </dgm:pt>
    <dgm:pt modelId="{1CDA8260-6D74-4BD3-8E90-DCC90C80CBFF}" type="pres">
      <dgm:prSet presAssocID="{F802D971-66E9-445F-83DD-C0E12DFE6D45}" presName="hierChild5" presStyleCnt="0"/>
      <dgm:spPr/>
    </dgm:pt>
    <dgm:pt modelId="{B48DC231-C217-4676-AB1C-7A3CE1B79912}" type="pres">
      <dgm:prSet presAssocID="{6FE6260E-7E73-43CF-949E-8366ABDCF2A8}" presName="hierChild3" presStyleCnt="0"/>
      <dgm:spPr/>
    </dgm:pt>
  </dgm:ptLst>
  <dgm:cxnLst>
    <dgm:cxn modelId="{B88CCD5A-1976-4DC4-B298-ECCBEB1A5159}" type="presOf" srcId="{AE6EDAB2-FD16-4766-8680-55AC7BBA1D6D}" destId="{1BFA3BF1-0FDB-441F-99C9-856243B00E73}" srcOrd="0" destOrd="0" presId="urn:microsoft.com/office/officeart/2005/8/layout/orgChart1"/>
    <dgm:cxn modelId="{18C0D873-51D5-4355-A081-BDBFEA7E399A}" type="presOf" srcId="{1A6D04E9-3310-4379-9EFE-9AB7CCCAA8C5}" destId="{1479DDE8-348F-4295-ADB0-87E2FAF2F4DF}" srcOrd="1" destOrd="0" presId="urn:microsoft.com/office/officeart/2005/8/layout/orgChart1"/>
    <dgm:cxn modelId="{F0349256-DBF2-43F4-A1A3-153B75177836}" type="presOf" srcId="{6FE6260E-7E73-43CF-949E-8366ABDCF2A8}" destId="{A434E136-A5B9-49EE-89F9-36131F9CD38F}" srcOrd="0" destOrd="0" presId="urn:microsoft.com/office/officeart/2005/8/layout/orgChart1"/>
    <dgm:cxn modelId="{3D2FD53D-524C-468B-A8B3-9F64296CD39B}" srcId="{DCF21B6A-41AF-4361-8369-F26EAAC7871C}" destId="{6FE6260E-7E73-43CF-949E-8366ABDCF2A8}" srcOrd="0" destOrd="0" parTransId="{4E5355E2-7D89-46A5-B71B-781C322E6A0B}" sibTransId="{56809486-3AAD-413D-BB70-72B1206C625F}"/>
    <dgm:cxn modelId="{1E8EC67C-80CA-4880-92F3-433F20849EEC}" type="presOf" srcId="{EE4686DA-C3B4-4B00-8347-6F162F61BA1E}" destId="{185D69DE-D6CD-47C6-8261-C6701B16D348}" srcOrd="0" destOrd="0" presId="urn:microsoft.com/office/officeart/2005/8/layout/orgChart1"/>
    <dgm:cxn modelId="{28A30112-90BA-4669-BD65-ADC633067DE6}" type="presOf" srcId="{FFD7481A-8438-4A1A-9BCB-282A35C2E9ED}" destId="{5B2E488A-6990-4EB7-83FA-0A40434BC29F}" srcOrd="0" destOrd="0" presId="urn:microsoft.com/office/officeart/2005/8/layout/orgChart1"/>
    <dgm:cxn modelId="{75A23256-A6B7-4E4B-A46D-0B33D3751A04}" srcId="{6FE6260E-7E73-43CF-949E-8366ABDCF2A8}" destId="{1A6D04E9-3310-4379-9EFE-9AB7CCCAA8C5}" srcOrd="0" destOrd="0" parTransId="{A5FD2C0D-D180-4C24-98D7-D7C70E91C75D}" sibTransId="{110FEF34-65C3-4E72-BE66-EC2CD7D8BA74}"/>
    <dgm:cxn modelId="{25BFA59F-06AB-4D6F-B1FA-68B6B14851D9}" type="presOf" srcId="{46DCF0DE-B3E0-4088-AB75-F07EBE0640E8}" destId="{E4BFE6C9-2BBF-4014-9FFF-3BAE3188D9DE}" srcOrd="1" destOrd="0" presId="urn:microsoft.com/office/officeart/2005/8/layout/orgChart1"/>
    <dgm:cxn modelId="{2F6AC00C-C2E5-476D-9689-5E692FAD8615}" type="presOf" srcId="{DCF21B6A-41AF-4361-8369-F26EAAC7871C}" destId="{5A96D40A-8377-4921-888A-3DEA85D8A9FB}" srcOrd="0" destOrd="0" presId="urn:microsoft.com/office/officeart/2005/8/layout/orgChart1"/>
    <dgm:cxn modelId="{A945AA40-B43E-4FF6-BAF7-E2A35599E467}" type="presOf" srcId="{1A6D04E9-3310-4379-9EFE-9AB7CCCAA8C5}" destId="{57D97A2F-A2AF-4CFE-979C-3EED77E73832}" srcOrd="0" destOrd="0" presId="urn:microsoft.com/office/officeart/2005/8/layout/orgChart1"/>
    <dgm:cxn modelId="{5DAF540F-A037-445F-B1E1-CB18441867D5}" type="presOf" srcId="{F802D971-66E9-445F-83DD-C0E12DFE6D45}" destId="{20C58BDA-45AD-4D24-99CA-A200E3284FB3}" srcOrd="1" destOrd="0" presId="urn:microsoft.com/office/officeart/2005/8/layout/orgChart1"/>
    <dgm:cxn modelId="{EDF582C9-76D9-420A-ACD8-3DA569E29C98}" type="presOf" srcId="{A5FD2C0D-D180-4C24-98D7-D7C70E91C75D}" destId="{F273423E-0794-4191-A833-3728B9A7E598}" srcOrd="0" destOrd="0" presId="urn:microsoft.com/office/officeart/2005/8/layout/orgChart1"/>
    <dgm:cxn modelId="{3DF316AE-0D6A-44C9-8AC6-DD61122F64BD}" srcId="{6FE6260E-7E73-43CF-949E-8366ABDCF2A8}" destId="{F802D971-66E9-445F-83DD-C0E12DFE6D45}" srcOrd="5" destOrd="0" parTransId="{59A5090C-729C-49FB-81F9-F2BA956A19E4}" sibTransId="{045C797F-BD2A-4554-8A72-3582BF9DE941}"/>
    <dgm:cxn modelId="{CC896BDA-1A9B-4331-A523-C27DA011CFBA}" type="presOf" srcId="{AD45D5A9-2555-4CA7-99AF-418A8E3F63B7}" destId="{43029E3D-ED2F-49D6-9BC1-BD18060A5814}" srcOrd="0" destOrd="0" presId="urn:microsoft.com/office/officeart/2005/8/layout/orgChart1"/>
    <dgm:cxn modelId="{DD08678D-C14B-4E3C-B401-7A1DF74EEB7B}" srcId="{6FE6260E-7E73-43CF-949E-8366ABDCF2A8}" destId="{FFD7481A-8438-4A1A-9BCB-282A35C2E9ED}" srcOrd="3" destOrd="0" parTransId="{183B469C-6653-47CB-85E1-8988E8BB7721}" sibTransId="{71C9A103-9B46-48E5-9200-3AF8A5B5423C}"/>
    <dgm:cxn modelId="{0E7C23BD-99BC-472F-9254-69B182F28A92}" srcId="{6FE6260E-7E73-43CF-949E-8366ABDCF2A8}" destId="{6277D9E2-571D-467F-8DB0-0502489E4B82}" srcOrd="4" destOrd="0" parTransId="{AD45D5A9-2555-4CA7-99AF-418A8E3F63B7}" sibTransId="{115D2C4D-C408-42E6-9ECF-030725720B19}"/>
    <dgm:cxn modelId="{E76A7F17-3F04-4A72-A251-5F6A1EF774F0}" type="presOf" srcId="{46DCF0DE-B3E0-4088-AB75-F07EBE0640E8}" destId="{290859C4-E113-44FD-AB81-515ACF215179}" srcOrd="0" destOrd="0" presId="urn:microsoft.com/office/officeart/2005/8/layout/orgChart1"/>
    <dgm:cxn modelId="{CA5C890B-F6C4-4DCB-84EC-8855888E25D7}" srcId="{6FE6260E-7E73-43CF-949E-8366ABDCF2A8}" destId="{46DCF0DE-B3E0-4088-AB75-F07EBE0640E8}" srcOrd="2" destOrd="0" parTransId="{5D966DA3-8A00-49C3-8ECB-7A3B8E7D1433}" sibTransId="{E090A113-B5DD-42AF-94E5-D8A4171F5383}"/>
    <dgm:cxn modelId="{A4FF6833-4E0B-4BE9-94E7-60F54C53DC94}" type="presOf" srcId="{F802D971-66E9-445F-83DD-C0E12DFE6D45}" destId="{91D135BB-A04F-4B77-898D-BFE0CCD66102}" srcOrd="0" destOrd="0" presId="urn:microsoft.com/office/officeart/2005/8/layout/orgChart1"/>
    <dgm:cxn modelId="{11D548D1-A77A-49BE-AF00-DB1583D87D9B}" type="presOf" srcId="{AE6EDAB2-FD16-4766-8680-55AC7BBA1D6D}" destId="{427393A1-F70A-46FB-AB37-BF6362E32911}" srcOrd="1" destOrd="0" presId="urn:microsoft.com/office/officeart/2005/8/layout/orgChart1"/>
    <dgm:cxn modelId="{3D571D00-4226-4E2D-9BED-B6501B204B51}" type="presOf" srcId="{6277D9E2-571D-467F-8DB0-0502489E4B82}" destId="{0C262006-5BBC-45F5-B959-9B011AAA0427}" srcOrd="0" destOrd="0" presId="urn:microsoft.com/office/officeart/2005/8/layout/orgChart1"/>
    <dgm:cxn modelId="{ACB9597F-B6B9-48FA-9C21-F47D44CCFEE1}" type="presOf" srcId="{5D966DA3-8A00-49C3-8ECB-7A3B8E7D1433}" destId="{B029980F-7D10-418E-A377-969B5797BDC9}" srcOrd="0" destOrd="0" presId="urn:microsoft.com/office/officeart/2005/8/layout/orgChart1"/>
    <dgm:cxn modelId="{0928249F-DCBC-4A95-AB2C-5C9736DBA7D9}" type="presOf" srcId="{59A5090C-729C-49FB-81F9-F2BA956A19E4}" destId="{5861E042-DA7D-448C-9C5E-10F445AC0116}" srcOrd="0" destOrd="0" presId="urn:microsoft.com/office/officeart/2005/8/layout/orgChart1"/>
    <dgm:cxn modelId="{D1D37956-B845-474C-89FE-CCCFF435CD57}" type="presOf" srcId="{6277D9E2-571D-467F-8DB0-0502489E4B82}" destId="{21BEF25D-9497-4246-9FF0-967AC365131C}" srcOrd="1" destOrd="0" presId="urn:microsoft.com/office/officeart/2005/8/layout/orgChart1"/>
    <dgm:cxn modelId="{86879CC6-A669-4B73-8029-6523ABBD3BA2}" type="presOf" srcId="{FFD7481A-8438-4A1A-9BCB-282A35C2E9ED}" destId="{9C4608D5-F098-4E7F-99AA-1C0E5D9928E6}" srcOrd="1" destOrd="0" presId="urn:microsoft.com/office/officeart/2005/8/layout/orgChart1"/>
    <dgm:cxn modelId="{A25DE5EE-966A-4037-9A12-F97B3BEEDD33}" type="presOf" srcId="{183B469C-6653-47CB-85E1-8988E8BB7721}" destId="{4ED545DA-6A04-445D-93BF-CAE1EFC9BE5C}" srcOrd="0" destOrd="0" presId="urn:microsoft.com/office/officeart/2005/8/layout/orgChart1"/>
    <dgm:cxn modelId="{4166E190-6F62-4C24-8BFF-1C2E93067C0B}" type="presOf" srcId="{6FE6260E-7E73-43CF-949E-8366ABDCF2A8}" destId="{98A611F6-828F-433E-A533-954123F4CDD6}" srcOrd="1" destOrd="0" presId="urn:microsoft.com/office/officeart/2005/8/layout/orgChart1"/>
    <dgm:cxn modelId="{4F803D90-0FAE-40A5-90A1-A521E2DF130E}" srcId="{6FE6260E-7E73-43CF-949E-8366ABDCF2A8}" destId="{AE6EDAB2-FD16-4766-8680-55AC7BBA1D6D}" srcOrd="1" destOrd="0" parTransId="{EE4686DA-C3B4-4B00-8347-6F162F61BA1E}" sibTransId="{E6ACDD65-05AD-44CD-B62D-C549798EAEA0}"/>
    <dgm:cxn modelId="{3568CC8B-24E9-41C7-8536-4DE42895C39D}" type="presParOf" srcId="{5A96D40A-8377-4921-888A-3DEA85D8A9FB}" destId="{2A5CD645-E76C-429C-B08D-61CAFAD96AE3}" srcOrd="0" destOrd="0" presId="urn:microsoft.com/office/officeart/2005/8/layout/orgChart1"/>
    <dgm:cxn modelId="{D1E1F31F-D40A-468F-96B8-68BEAA015877}" type="presParOf" srcId="{2A5CD645-E76C-429C-B08D-61CAFAD96AE3}" destId="{3DCAB057-7A09-4FF3-8C52-32E0D93953BD}" srcOrd="0" destOrd="0" presId="urn:microsoft.com/office/officeart/2005/8/layout/orgChart1"/>
    <dgm:cxn modelId="{161D9E3E-8AC3-4EE0-B85A-8DB2B0FFC167}" type="presParOf" srcId="{3DCAB057-7A09-4FF3-8C52-32E0D93953BD}" destId="{A434E136-A5B9-49EE-89F9-36131F9CD38F}" srcOrd="0" destOrd="0" presId="urn:microsoft.com/office/officeart/2005/8/layout/orgChart1"/>
    <dgm:cxn modelId="{AD1C0A42-F4E1-4936-9D89-C9BF7D66D6B0}" type="presParOf" srcId="{3DCAB057-7A09-4FF3-8C52-32E0D93953BD}" destId="{98A611F6-828F-433E-A533-954123F4CDD6}" srcOrd="1" destOrd="0" presId="urn:microsoft.com/office/officeart/2005/8/layout/orgChart1"/>
    <dgm:cxn modelId="{4BF0F1F1-7C40-468D-B9CF-058E52714F11}" type="presParOf" srcId="{2A5CD645-E76C-429C-B08D-61CAFAD96AE3}" destId="{F821FC5C-C24A-4AC3-9EAE-EE1FC53B0B68}" srcOrd="1" destOrd="0" presId="urn:microsoft.com/office/officeart/2005/8/layout/orgChart1"/>
    <dgm:cxn modelId="{8043CED2-8D1E-4355-82C6-68F16EEEE2FA}" type="presParOf" srcId="{F821FC5C-C24A-4AC3-9EAE-EE1FC53B0B68}" destId="{F273423E-0794-4191-A833-3728B9A7E598}" srcOrd="0" destOrd="0" presId="urn:microsoft.com/office/officeart/2005/8/layout/orgChart1"/>
    <dgm:cxn modelId="{2DE2B51D-C548-4D61-953C-EA5ED08ABE97}" type="presParOf" srcId="{F821FC5C-C24A-4AC3-9EAE-EE1FC53B0B68}" destId="{2D408678-A742-4EC4-988D-08A70315E56C}" srcOrd="1" destOrd="0" presId="urn:microsoft.com/office/officeart/2005/8/layout/orgChart1"/>
    <dgm:cxn modelId="{512E4128-BAA0-4200-AC7C-B5B797BD6C06}" type="presParOf" srcId="{2D408678-A742-4EC4-988D-08A70315E56C}" destId="{8D12230B-98F7-41B8-A56C-29DA6350CBAB}" srcOrd="0" destOrd="0" presId="urn:microsoft.com/office/officeart/2005/8/layout/orgChart1"/>
    <dgm:cxn modelId="{115AE3A6-DCFB-4A96-B59D-CB80448B80F8}" type="presParOf" srcId="{8D12230B-98F7-41B8-A56C-29DA6350CBAB}" destId="{57D97A2F-A2AF-4CFE-979C-3EED77E73832}" srcOrd="0" destOrd="0" presId="urn:microsoft.com/office/officeart/2005/8/layout/orgChart1"/>
    <dgm:cxn modelId="{88100AFE-C8AD-4B89-8F46-CF44160477E5}" type="presParOf" srcId="{8D12230B-98F7-41B8-A56C-29DA6350CBAB}" destId="{1479DDE8-348F-4295-ADB0-87E2FAF2F4DF}" srcOrd="1" destOrd="0" presId="urn:microsoft.com/office/officeart/2005/8/layout/orgChart1"/>
    <dgm:cxn modelId="{D1975272-3710-416C-A720-F23F4C3C2BDA}" type="presParOf" srcId="{2D408678-A742-4EC4-988D-08A70315E56C}" destId="{1FCEE4DB-A4BE-40CC-A30E-232B1200BA17}" srcOrd="1" destOrd="0" presId="urn:microsoft.com/office/officeart/2005/8/layout/orgChart1"/>
    <dgm:cxn modelId="{1E36CFF3-77F2-4600-9D4E-24B578CAAFBD}" type="presParOf" srcId="{2D408678-A742-4EC4-988D-08A70315E56C}" destId="{F64D3B35-A575-46BA-965F-130C97AC2E92}" srcOrd="2" destOrd="0" presId="urn:microsoft.com/office/officeart/2005/8/layout/orgChart1"/>
    <dgm:cxn modelId="{8D4F791C-CEFF-43B1-9C2B-7FFF1ED41CFF}" type="presParOf" srcId="{F821FC5C-C24A-4AC3-9EAE-EE1FC53B0B68}" destId="{185D69DE-D6CD-47C6-8261-C6701B16D348}" srcOrd="2" destOrd="0" presId="urn:microsoft.com/office/officeart/2005/8/layout/orgChart1"/>
    <dgm:cxn modelId="{76F392E2-CA3B-4C4B-B682-D8E4388F85D2}" type="presParOf" srcId="{F821FC5C-C24A-4AC3-9EAE-EE1FC53B0B68}" destId="{1639B4C8-7B59-47D3-B216-C4290E8FD240}" srcOrd="3" destOrd="0" presId="urn:microsoft.com/office/officeart/2005/8/layout/orgChart1"/>
    <dgm:cxn modelId="{A496A422-76E0-435E-B1DF-7C7820C66BEE}" type="presParOf" srcId="{1639B4C8-7B59-47D3-B216-C4290E8FD240}" destId="{EECA7B08-3EF4-49C2-AF3E-20EC5104A3F1}" srcOrd="0" destOrd="0" presId="urn:microsoft.com/office/officeart/2005/8/layout/orgChart1"/>
    <dgm:cxn modelId="{78436769-7DFF-4F4A-99E9-AF4AE2F12252}" type="presParOf" srcId="{EECA7B08-3EF4-49C2-AF3E-20EC5104A3F1}" destId="{1BFA3BF1-0FDB-441F-99C9-856243B00E73}" srcOrd="0" destOrd="0" presId="urn:microsoft.com/office/officeart/2005/8/layout/orgChart1"/>
    <dgm:cxn modelId="{80932533-E8E0-468E-B3FA-9218857184E8}" type="presParOf" srcId="{EECA7B08-3EF4-49C2-AF3E-20EC5104A3F1}" destId="{427393A1-F70A-46FB-AB37-BF6362E32911}" srcOrd="1" destOrd="0" presId="urn:microsoft.com/office/officeart/2005/8/layout/orgChart1"/>
    <dgm:cxn modelId="{20612FE6-8AC9-4657-883A-34D97E982EDB}" type="presParOf" srcId="{1639B4C8-7B59-47D3-B216-C4290E8FD240}" destId="{EEF7B5D7-A994-48C6-9802-741A4A7B4536}" srcOrd="1" destOrd="0" presId="urn:microsoft.com/office/officeart/2005/8/layout/orgChart1"/>
    <dgm:cxn modelId="{8B524CE3-D370-4010-A823-056A385AAEE0}" type="presParOf" srcId="{1639B4C8-7B59-47D3-B216-C4290E8FD240}" destId="{417BC69E-6E49-4D49-A7AF-A7BB5B80DA2D}" srcOrd="2" destOrd="0" presId="urn:microsoft.com/office/officeart/2005/8/layout/orgChart1"/>
    <dgm:cxn modelId="{4B57B100-2F55-4ED7-9853-959026B58BB9}" type="presParOf" srcId="{F821FC5C-C24A-4AC3-9EAE-EE1FC53B0B68}" destId="{B029980F-7D10-418E-A377-969B5797BDC9}" srcOrd="4" destOrd="0" presId="urn:microsoft.com/office/officeart/2005/8/layout/orgChart1"/>
    <dgm:cxn modelId="{6200E930-BAD1-406B-BE47-FDF3A7120293}" type="presParOf" srcId="{F821FC5C-C24A-4AC3-9EAE-EE1FC53B0B68}" destId="{54423E13-BCEB-4562-9112-58DE6812D1C5}" srcOrd="5" destOrd="0" presId="urn:microsoft.com/office/officeart/2005/8/layout/orgChart1"/>
    <dgm:cxn modelId="{5DA28F53-9127-4722-8A4D-BC5083BD1535}" type="presParOf" srcId="{54423E13-BCEB-4562-9112-58DE6812D1C5}" destId="{C2F03C34-B021-4D2B-BCED-965C06031F8B}" srcOrd="0" destOrd="0" presId="urn:microsoft.com/office/officeart/2005/8/layout/orgChart1"/>
    <dgm:cxn modelId="{7A82C113-3AB5-4428-9FE6-761712823F87}" type="presParOf" srcId="{C2F03C34-B021-4D2B-BCED-965C06031F8B}" destId="{290859C4-E113-44FD-AB81-515ACF215179}" srcOrd="0" destOrd="0" presId="urn:microsoft.com/office/officeart/2005/8/layout/orgChart1"/>
    <dgm:cxn modelId="{5F55490E-1C96-406E-9C2F-A44227951B93}" type="presParOf" srcId="{C2F03C34-B021-4D2B-BCED-965C06031F8B}" destId="{E4BFE6C9-2BBF-4014-9FFF-3BAE3188D9DE}" srcOrd="1" destOrd="0" presId="urn:microsoft.com/office/officeart/2005/8/layout/orgChart1"/>
    <dgm:cxn modelId="{B2328528-2D52-4E68-8CEF-155DBEE58D3F}" type="presParOf" srcId="{54423E13-BCEB-4562-9112-58DE6812D1C5}" destId="{8B4D63C8-9F27-4D9F-A94E-0B4BA211C5C1}" srcOrd="1" destOrd="0" presId="urn:microsoft.com/office/officeart/2005/8/layout/orgChart1"/>
    <dgm:cxn modelId="{9A11AAED-8515-451A-B3ED-FB35DE0A775B}" type="presParOf" srcId="{54423E13-BCEB-4562-9112-58DE6812D1C5}" destId="{B2F04A5C-02DC-4917-9E43-25FA2CEE9DC5}" srcOrd="2" destOrd="0" presId="urn:microsoft.com/office/officeart/2005/8/layout/orgChart1"/>
    <dgm:cxn modelId="{510EA07E-3DC3-4597-9CAE-ABD964F4722D}" type="presParOf" srcId="{F821FC5C-C24A-4AC3-9EAE-EE1FC53B0B68}" destId="{4ED545DA-6A04-445D-93BF-CAE1EFC9BE5C}" srcOrd="6" destOrd="0" presId="urn:microsoft.com/office/officeart/2005/8/layout/orgChart1"/>
    <dgm:cxn modelId="{FF4676BB-D467-4992-B327-896E36CFCF9E}" type="presParOf" srcId="{F821FC5C-C24A-4AC3-9EAE-EE1FC53B0B68}" destId="{AC6BE489-8908-44A7-8DB2-BB6C49095D6C}" srcOrd="7" destOrd="0" presId="urn:microsoft.com/office/officeart/2005/8/layout/orgChart1"/>
    <dgm:cxn modelId="{CC634A94-580D-4FF8-8BC4-2DB69091D632}" type="presParOf" srcId="{AC6BE489-8908-44A7-8DB2-BB6C49095D6C}" destId="{17EB65D7-E425-4420-95F9-6E9656EC45A1}" srcOrd="0" destOrd="0" presId="urn:microsoft.com/office/officeart/2005/8/layout/orgChart1"/>
    <dgm:cxn modelId="{C7748A09-D6C6-48F2-98E8-9D05D3C99159}" type="presParOf" srcId="{17EB65D7-E425-4420-95F9-6E9656EC45A1}" destId="{5B2E488A-6990-4EB7-83FA-0A40434BC29F}" srcOrd="0" destOrd="0" presId="urn:microsoft.com/office/officeart/2005/8/layout/orgChart1"/>
    <dgm:cxn modelId="{057C33B8-2F91-4F18-971C-1FBFCA28EF31}" type="presParOf" srcId="{17EB65D7-E425-4420-95F9-6E9656EC45A1}" destId="{9C4608D5-F098-4E7F-99AA-1C0E5D9928E6}" srcOrd="1" destOrd="0" presId="urn:microsoft.com/office/officeart/2005/8/layout/orgChart1"/>
    <dgm:cxn modelId="{673104F3-A74E-498E-B4FD-029C43884295}" type="presParOf" srcId="{AC6BE489-8908-44A7-8DB2-BB6C49095D6C}" destId="{3296719E-8B53-4831-9E51-234747AE0F57}" srcOrd="1" destOrd="0" presId="urn:microsoft.com/office/officeart/2005/8/layout/orgChart1"/>
    <dgm:cxn modelId="{B8BC9036-AB20-4BD2-8379-EB2FDC671905}" type="presParOf" srcId="{AC6BE489-8908-44A7-8DB2-BB6C49095D6C}" destId="{74E78741-B3C5-4310-93B9-BBC71FE717E1}" srcOrd="2" destOrd="0" presId="urn:microsoft.com/office/officeart/2005/8/layout/orgChart1"/>
    <dgm:cxn modelId="{9BC30B2E-B1AE-4BE3-8811-AFAA947F54DB}" type="presParOf" srcId="{F821FC5C-C24A-4AC3-9EAE-EE1FC53B0B68}" destId="{43029E3D-ED2F-49D6-9BC1-BD18060A5814}" srcOrd="8" destOrd="0" presId="urn:microsoft.com/office/officeart/2005/8/layout/orgChart1"/>
    <dgm:cxn modelId="{3978ED9D-0DCD-4759-8F8B-ADD162CB36AC}" type="presParOf" srcId="{F821FC5C-C24A-4AC3-9EAE-EE1FC53B0B68}" destId="{C19D1217-84AD-4274-AD01-AA7F83A52016}" srcOrd="9" destOrd="0" presId="urn:microsoft.com/office/officeart/2005/8/layout/orgChart1"/>
    <dgm:cxn modelId="{8A969D9F-7F65-4662-A35F-6492D9ED6713}" type="presParOf" srcId="{C19D1217-84AD-4274-AD01-AA7F83A52016}" destId="{F9CC51CD-96D8-403E-813D-3B656A5CA19A}" srcOrd="0" destOrd="0" presId="urn:microsoft.com/office/officeart/2005/8/layout/orgChart1"/>
    <dgm:cxn modelId="{8D8A5029-0C53-40EE-ACC4-8311CB9B075D}" type="presParOf" srcId="{F9CC51CD-96D8-403E-813D-3B656A5CA19A}" destId="{0C262006-5BBC-45F5-B959-9B011AAA0427}" srcOrd="0" destOrd="0" presId="urn:microsoft.com/office/officeart/2005/8/layout/orgChart1"/>
    <dgm:cxn modelId="{33192351-8769-4ADC-BACD-C8AE60655E2B}" type="presParOf" srcId="{F9CC51CD-96D8-403E-813D-3B656A5CA19A}" destId="{21BEF25D-9497-4246-9FF0-967AC365131C}" srcOrd="1" destOrd="0" presId="urn:microsoft.com/office/officeart/2005/8/layout/orgChart1"/>
    <dgm:cxn modelId="{CB6D860C-5D62-4B1C-9CCF-C6A41E84BED9}" type="presParOf" srcId="{C19D1217-84AD-4274-AD01-AA7F83A52016}" destId="{78DA5068-746B-4D0F-BD45-87DC985A2113}" srcOrd="1" destOrd="0" presId="urn:microsoft.com/office/officeart/2005/8/layout/orgChart1"/>
    <dgm:cxn modelId="{3217EB33-7321-4715-A7FF-93C805AECF19}" type="presParOf" srcId="{C19D1217-84AD-4274-AD01-AA7F83A52016}" destId="{5708344F-AB0D-4240-A7B2-C7ADF1D0AB53}" srcOrd="2" destOrd="0" presId="urn:microsoft.com/office/officeart/2005/8/layout/orgChart1"/>
    <dgm:cxn modelId="{F4A55C7B-D511-409E-A1E7-B719983CB870}" type="presParOf" srcId="{F821FC5C-C24A-4AC3-9EAE-EE1FC53B0B68}" destId="{5861E042-DA7D-448C-9C5E-10F445AC0116}" srcOrd="10" destOrd="0" presId="urn:microsoft.com/office/officeart/2005/8/layout/orgChart1"/>
    <dgm:cxn modelId="{027B59F5-D91C-44B1-8419-57478D3A6BCE}" type="presParOf" srcId="{F821FC5C-C24A-4AC3-9EAE-EE1FC53B0B68}" destId="{52288246-ECBB-4071-B764-BCA4EF2A7C82}" srcOrd="11" destOrd="0" presId="urn:microsoft.com/office/officeart/2005/8/layout/orgChart1"/>
    <dgm:cxn modelId="{29EF4A0E-8804-4DD1-91AB-DFAF2DD77904}" type="presParOf" srcId="{52288246-ECBB-4071-B764-BCA4EF2A7C82}" destId="{87E7501D-CC67-45E9-8510-254CEC4836F1}" srcOrd="0" destOrd="0" presId="urn:microsoft.com/office/officeart/2005/8/layout/orgChart1"/>
    <dgm:cxn modelId="{FCA0AD0F-A2E2-46D1-BD73-D96EC65B5153}" type="presParOf" srcId="{87E7501D-CC67-45E9-8510-254CEC4836F1}" destId="{91D135BB-A04F-4B77-898D-BFE0CCD66102}" srcOrd="0" destOrd="0" presId="urn:microsoft.com/office/officeart/2005/8/layout/orgChart1"/>
    <dgm:cxn modelId="{7CB47561-80DC-452B-9301-5D29A8A489A1}" type="presParOf" srcId="{87E7501D-CC67-45E9-8510-254CEC4836F1}" destId="{20C58BDA-45AD-4D24-99CA-A200E3284FB3}" srcOrd="1" destOrd="0" presId="urn:microsoft.com/office/officeart/2005/8/layout/orgChart1"/>
    <dgm:cxn modelId="{CC87AF62-68AA-41E6-A56A-8B440449E193}" type="presParOf" srcId="{52288246-ECBB-4071-B764-BCA4EF2A7C82}" destId="{F5DD3587-D0F8-46C8-86E7-DE1614EDD9C8}" srcOrd="1" destOrd="0" presId="urn:microsoft.com/office/officeart/2005/8/layout/orgChart1"/>
    <dgm:cxn modelId="{5E357A28-F806-4EB4-A0F0-CB22C3D1803A}" type="presParOf" srcId="{52288246-ECBB-4071-B764-BCA4EF2A7C82}" destId="{1CDA8260-6D74-4BD3-8E90-DCC90C80CBFF}" srcOrd="2" destOrd="0" presId="urn:microsoft.com/office/officeart/2005/8/layout/orgChart1"/>
    <dgm:cxn modelId="{2E03714B-7638-4D38-88BA-331A0269A407}" type="presParOf" srcId="{2A5CD645-E76C-429C-B08D-61CAFAD96AE3}" destId="{B48DC231-C217-4676-AB1C-7A3CE1B7991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61E042-DA7D-448C-9C5E-10F445AC0116}">
      <dsp:nvSpPr>
        <dsp:cNvPr id="0" name=""/>
        <dsp:cNvSpPr/>
      </dsp:nvSpPr>
      <dsp:spPr>
        <a:xfrm>
          <a:off x="4459800" y="1416010"/>
          <a:ext cx="3826331" cy="694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1620"/>
              </a:lnTo>
              <a:lnTo>
                <a:pt x="3826331" y="561620"/>
              </a:lnTo>
              <a:lnTo>
                <a:pt x="3826331" y="69440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029E3D-ED2F-49D6-9BC1-BD18060A5814}">
      <dsp:nvSpPr>
        <dsp:cNvPr id="0" name=""/>
        <dsp:cNvSpPr/>
      </dsp:nvSpPr>
      <dsp:spPr>
        <a:xfrm>
          <a:off x="4459800" y="1416010"/>
          <a:ext cx="2296133" cy="694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1620"/>
              </a:lnTo>
              <a:lnTo>
                <a:pt x="2296133" y="561620"/>
              </a:lnTo>
              <a:lnTo>
                <a:pt x="2296133" y="69440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D545DA-6A04-445D-93BF-CAE1EFC9BE5C}">
      <dsp:nvSpPr>
        <dsp:cNvPr id="0" name=""/>
        <dsp:cNvSpPr/>
      </dsp:nvSpPr>
      <dsp:spPr>
        <a:xfrm>
          <a:off x="4459800" y="1416010"/>
          <a:ext cx="732990" cy="6948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2057"/>
              </a:lnTo>
              <a:lnTo>
                <a:pt x="732990" y="562057"/>
              </a:lnTo>
              <a:lnTo>
                <a:pt x="732990" y="69484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29980F-7D10-418E-A377-969B5797BDC9}">
      <dsp:nvSpPr>
        <dsp:cNvPr id="0" name=""/>
        <dsp:cNvSpPr/>
      </dsp:nvSpPr>
      <dsp:spPr>
        <a:xfrm>
          <a:off x="3695536" y="1416010"/>
          <a:ext cx="764264" cy="694406"/>
        </a:xfrm>
        <a:custGeom>
          <a:avLst/>
          <a:gdLst/>
          <a:ahLst/>
          <a:cxnLst/>
          <a:rect l="0" t="0" r="0" b="0"/>
          <a:pathLst>
            <a:path>
              <a:moveTo>
                <a:pt x="764264" y="0"/>
              </a:moveTo>
              <a:lnTo>
                <a:pt x="764264" y="561620"/>
              </a:lnTo>
              <a:lnTo>
                <a:pt x="0" y="561620"/>
              </a:lnTo>
              <a:lnTo>
                <a:pt x="0" y="69440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5D69DE-D6CD-47C6-8261-C6701B16D348}">
      <dsp:nvSpPr>
        <dsp:cNvPr id="0" name=""/>
        <dsp:cNvSpPr/>
      </dsp:nvSpPr>
      <dsp:spPr>
        <a:xfrm>
          <a:off x="2165337" y="1416010"/>
          <a:ext cx="2294463" cy="694406"/>
        </a:xfrm>
        <a:custGeom>
          <a:avLst/>
          <a:gdLst/>
          <a:ahLst/>
          <a:cxnLst/>
          <a:rect l="0" t="0" r="0" b="0"/>
          <a:pathLst>
            <a:path>
              <a:moveTo>
                <a:pt x="2294463" y="0"/>
              </a:moveTo>
              <a:lnTo>
                <a:pt x="2294463" y="561620"/>
              </a:lnTo>
              <a:lnTo>
                <a:pt x="0" y="561620"/>
              </a:lnTo>
              <a:lnTo>
                <a:pt x="0" y="69440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73423E-0794-4191-A833-3728B9A7E598}">
      <dsp:nvSpPr>
        <dsp:cNvPr id="0" name=""/>
        <dsp:cNvSpPr/>
      </dsp:nvSpPr>
      <dsp:spPr>
        <a:xfrm>
          <a:off x="635138" y="1416010"/>
          <a:ext cx="3824662" cy="694406"/>
        </a:xfrm>
        <a:custGeom>
          <a:avLst/>
          <a:gdLst/>
          <a:ahLst/>
          <a:cxnLst/>
          <a:rect l="0" t="0" r="0" b="0"/>
          <a:pathLst>
            <a:path>
              <a:moveTo>
                <a:pt x="3824662" y="0"/>
              </a:moveTo>
              <a:lnTo>
                <a:pt x="3824662" y="561620"/>
              </a:lnTo>
              <a:lnTo>
                <a:pt x="0" y="561620"/>
              </a:lnTo>
              <a:lnTo>
                <a:pt x="0" y="69440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34E136-A5B9-49EE-89F9-36131F9CD38F}">
      <dsp:nvSpPr>
        <dsp:cNvPr id="0" name=""/>
        <dsp:cNvSpPr/>
      </dsp:nvSpPr>
      <dsp:spPr>
        <a:xfrm>
          <a:off x="3812134" y="782596"/>
          <a:ext cx="1295332" cy="6334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C Token</a:t>
          </a:r>
          <a:endParaRPr lang="en-US" sz="24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3812134" y="782596"/>
        <a:ext cx="1295332" cy="633413"/>
      </dsp:txXfrm>
    </dsp:sp>
    <dsp:sp modelId="{57D97A2F-A2AF-4CFE-979C-3EED77E73832}">
      <dsp:nvSpPr>
        <dsp:cNvPr id="0" name=""/>
        <dsp:cNvSpPr/>
      </dsp:nvSpPr>
      <dsp:spPr>
        <a:xfrm>
          <a:off x="2824" y="2110416"/>
          <a:ext cx="1264627" cy="6323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Key Words</a:t>
          </a:r>
          <a:endParaRPr lang="en-US" sz="24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2824" y="2110416"/>
        <a:ext cx="1264627" cy="632313"/>
      </dsp:txXfrm>
    </dsp:sp>
    <dsp:sp modelId="{1BFA3BF1-0FDB-441F-99C9-856243B00E73}">
      <dsp:nvSpPr>
        <dsp:cNvPr id="0" name=""/>
        <dsp:cNvSpPr/>
      </dsp:nvSpPr>
      <dsp:spPr>
        <a:xfrm>
          <a:off x="1533023" y="2110416"/>
          <a:ext cx="1264627" cy="6323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ookie" panose="02000000000000000000" pitchFamily="2" charset="0"/>
            </a:rPr>
            <a:t>Identifiers</a:t>
          </a:r>
          <a:endParaRPr lang="en-US" sz="2400" kern="1200" dirty="0">
            <a:latin typeface="Cookie" panose="02000000000000000000" pitchFamily="2" charset="0"/>
          </a:endParaRPr>
        </a:p>
      </dsp:txBody>
      <dsp:txXfrm>
        <a:off x="1533023" y="2110416"/>
        <a:ext cx="1264627" cy="632313"/>
      </dsp:txXfrm>
    </dsp:sp>
    <dsp:sp modelId="{290859C4-E113-44FD-AB81-515ACF215179}">
      <dsp:nvSpPr>
        <dsp:cNvPr id="0" name=""/>
        <dsp:cNvSpPr/>
      </dsp:nvSpPr>
      <dsp:spPr>
        <a:xfrm>
          <a:off x="3063222" y="2110416"/>
          <a:ext cx="1264627" cy="6323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ookie" panose="02000000000000000000" pitchFamily="2" charset="0"/>
            </a:rPr>
            <a:t>Constants</a:t>
          </a:r>
          <a:endParaRPr lang="en-US" sz="2400" kern="1200" dirty="0">
            <a:latin typeface="Cookie" panose="02000000000000000000" pitchFamily="2" charset="0"/>
          </a:endParaRPr>
        </a:p>
      </dsp:txBody>
      <dsp:txXfrm>
        <a:off x="3063222" y="2110416"/>
        <a:ext cx="1264627" cy="632313"/>
      </dsp:txXfrm>
    </dsp:sp>
    <dsp:sp modelId="{5B2E488A-6990-4EB7-83FA-0A40434BC29F}">
      <dsp:nvSpPr>
        <dsp:cNvPr id="0" name=""/>
        <dsp:cNvSpPr/>
      </dsp:nvSpPr>
      <dsp:spPr>
        <a:xfrm>
          <a:off x="4560477" y="2110853"/>
          <a:ext cx="1264627" cy="6323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ookie" panose="02000000000000000000" pitchFamily="2" charset="0"/>
            </a:rPr>
            <a:t>String</a:t>
          </a:r>
          <a:endParaRPr lang="en-US" sz="2400" kern="1200" dirty="0">
            <a:latin typeface="Cookie" panose="02000000000000000000" pitchFamily="2" charset="0"/>
          </a:endParaRPr>
        </a:p>
      </dsp:txBody>
      <dsp:txXfrm>
        <a:off x="4560477" y="2110853"/>
        <a:ext cx="1264627" cy="632313"/>
      </dsp:txXfrm>
    </dsp:sp>
    <dsp:sp modelId="{0C262006-5BBC-45F5-B959-9B011AAA0427}">
      <dsp:nvSpPr>
        <dsp:cNvPr id="0" name=""/>
        <dsp:cNvSpPr/>
      </dsp:nvSpPr>
      <dsp:spPr>
        <a:xfrm>
          <a:off x="6123620" y="2110416"/>
          <a:ext cx="1264627" cy="6323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ookie" panose="02000000000000000000" pitchFamily="2" charset="0"/>
            </a:rPr>
            <a:t>Special Symbols</a:t>
          </a:r>
          <a:endParaRPr lang="en-US" sz="2400" kern="1200" dirty="0">
            <a:latin typeface="Cookie" panose="02000000000000000000" pitchFamily="2" charset="0"/>
          </a:endParaRPr>
        </a:p>
      </dsp:txBody>
      <dsp:txXfrm>
        <a:off x="6123620" y="2110416"/>
        <a:ext cx="1264627" cy="632313"/>
      </dsp:txXfrm>
    </dsp:sp>
    <dsp:sp modelId="{91D135BB-A04F-4B77-898D-BFE0CCD66102}">
      <dsp:nvSpPr>
        <dsp:cNvPr id="0" name=""/>
        <dsp:cNvSpPr/>
      </dsp:nvSpPr>
      <dsp:spPr>
        <a:xfrm>
          <a:off x="7653819" y="2110416"/>
          <a:ext cx="1264627" cy="6323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ookie" panose="02000000000000000000" pitchFamily="2" charset="0"/>
            </a:rPr>
            <a:t>Operators</a:t>
          </a:r>
          <a:endParaRPr lang="en-US" sz="2400" kern="1200" dirty="0">
            <a:latin typeface="Cookie" panose="02000000000000000000" pitchFamily="2" charset="0"/>
          </a:endParaRPr>
        </a:p>
      </dsp:txBody>
      <dsp:txXfrm>
        <a:off x="7653819" y="2110416"/>
        <a:ext cx="1264627" cy="6323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52F7-BE60-4F11-846D-4CA2F1E5D5C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7B7-2A0E-49A9-97AF-5D90FB09B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12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52F7-BE60-4F11-846D-4CA2F1E5D5C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7B7-2A0E-49A9-97AF-5D90FB09B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17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52F7-BE60-4F11-846D-4CA2F1E5D5C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7B7-2A0E-49A9-97AF-5D90FB09B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6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52F7-BE60-4F11-846D-4CA2F1E5D5C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7B7-2A0E-49A9-97AF-5D90FB09B3E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748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52F7-BE60-4F11-846D-4CA2F1E5D5C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7B7-2A0E-49A9-97AF-5D90FB09B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94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52F7-BE60-4F11-846D-4CA2F1E5D5C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7B7-2A0E-49A9-97AF-5D90FB09B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69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52F7-BE60-4F11-846D-4CA2F1E5D5C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7B7-2A0E-49A9-97AF-5D90FB09B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91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52F7-BE60-4F11-846D-4CA2F1E5D5C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7B7-2A0E-49A9-97AF-5D90FB09B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6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52F7-BE60-4F11-846D-4CA2F1E5D5C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7B7-2A0E-49A9-97AF-5D90FB09B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15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52F7-BE60-4F11-846D-4CA2F1E5D5C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7B7-2A0E-49A9-97AF-5D90FB09B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19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52F7-BE60-4F11-846D-4CA2F1E5D5C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7B7-2A0E-49A9-97AF-5D90FB09B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52F7-BE60-4F11-846D-4CA2F1E5D5C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7B7-2A0E-49A9-97AF-5D90FB09B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858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52F7-BE60-4F11-846D-4CA2F1E5D5C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7B7-2A0E-49A9-97AF-5D90FB09B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68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52F7-BE60-4F11-846D-4CA2F1E5D5C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7B7-2A0E-49A9-97AF-5D90FB09B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822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52F7-BE60-4F11-846D-4CA2F1E5D5C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7B7-2A0E-49A9-97AF-5D90FB09B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45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52F7-BE60-4F11-846D-4CA2F1E5D5C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7B7-2A0E-49A9-97AF-5D90FB09B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65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52F7-BE60-4F11-846D-4CA2F1E5D5C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367B7-2A0E-49A9-97AF-5D90FB09B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73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FC452F7-BE60-4F11-846D-4CA2F1E5D5C8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367B7-2A0E-49A9-97AF-5D90FB09B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532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46111" y="452719"/>
            <a:ext cx="9404723" cy="1161898"/>
          </a:xfrm>
        </p:spPr>
        <p:txBody>
          <a:bodyPr/>
          <a:lstStyle/>
          <a:p>
            <a:pPr algn="ctr"/>
            <a:r>
              <a:rPr lang="en-US" sz="4400" dirty="0" smtClean="0">
                <a:latin typeface="Arial Rounded MT Bold" panose="020F0704030504030204" pitchFamily="34" charset="0"/>
              </a:rPr>
              <a:t>C Programming Language</a:t>
            </a:r>
            <a:br>
              <a:rPr lang="en-US" sz="4400" dirty="0" smtClean="0">
                <a:latin typeface="Arial Rounded MT Bold" panose="020F0704030504030204" pitchFamily="34" charset="0"/>
              </a:rPr>
            </a:br>
            <a:r>
              <a:rPr lang="en-US" sz="4400" dirty="0" smtClean="0">
                <a:latin typeface="Arial Rounded MT Bold" panose="020F0704030504030204" pitchFamily="34" charset="0"/>
              </a:rPr>
              <a:t/>
            </a:r>
            <a:br>
              <a:rPr lang="en-US" sz="4400" dirty="0" smtClean="0">
                <a:latin typeface="Arial Rounded MT Bold" panose="020F0704030504030204" pitchFamily="34" charset="0"/>
              </a:rPr>
            </a:br>
            <a:r>
              <a:rPr lang="en-US" sz="4400" dirty="0" smtClean="0">
                <a:latin typeface="Arial Rounded MT Bold" panose="020F0704030504030204" pitchFamily="34" charset="0"/>
              </a:rPr>
              <a:t/>
            </a:r>
            <a:br>
              <a:rPr lang="en-US" sz="4400" dirty="0" smtClean="0">
                <a:latin typeface="Arial Rounded MT Bold" panose="020F0704030504030204" pitchFamily="34" charset="0"/>
              </a:rPr>
            </a:br>
            <a:r>
              <a:rPr lang="en-US" sz="4400" dirty="0">
                <a:latin typeface="Arial Rounded MT Bold" panose="020F0704030504030204" pitchFamily="34" charset="0"/>
              </a:rPr>
              <a:t/>
            </a:r>
            <a:br>
              <a:rPr lang="en-US" sz="4400" dirty="0">
                <a:latin typeface="Arial Rounded MT Bold" panose="020F0704030504030204" pitchFamily="34" charset="0"/>
              </a:rPr>
            </a:br>
            <a:r>
              <a:rPr lang="en-US" sz="4400" dirty="0" smtClean="0">
                <a:latin typeface="Arial Rounded MT Bold" panose="020F0704030504030204" pitchFamily="34" charset="0"/>
              </a:rPr>
              <a:t/>
            </a:r>
            <a:br>
              <a:rPr lang="en-US" sz="4400" dirty="0" smtClean="0">
                <a:latin typeface="Arial Rounded MT Bold" panose="020F0704030504030204" pitchFamily="34" charset="0"/>
              </a:rPr>
            </a:br>
            <a:r>
              <a:rPr lang="en-US" sz="3200" dirty="0" smtClean="0">
                <a:latin typeface="Arial Rounded MT Bold" panose="020F0704030504030204" pitchFamily="34" charset="0"/>
              </a:rPr>
              <a:t>Gopal Basak</a:t>
            </a:r>
            <a:br>
              <a:rPr lang="en-US" sz="3200" dirty="0" smtClean="0">
                <a:latin typeface="Arial Rounded MT Bold" panose="020F0704030504030204" pitchFamily="34" charset="0"/>
              </a:rPr>
            </a:br>
            <a:r>
              <a:rPr lang="en-US" sz="3200" dirty="0" smtClean="0">
                <a:latin typeface="Arial Rounded MT Bold" panose="020F0704030504030204" pitchFamily="34" charset="0"/>
              </a:rPr>
              <a:t>Semester – IV</a:t>
            </a:r>
            <a:br>
              <a:rPr lang="en-US" sz="3200" dirty="0" smtClean="0">
                <a:latin typeface="Arial Rounded MT Bold" panose="020F0704030504030204" pitchFamily="34" charset="0"/>
              </a:rPr>
            </a:br>
            <a:r>
              <a:rPr lang="en-US" sz="3200" dirty="0" smtClean="0">
                <a:latin typeface="Arial Rounded MT Bold" panose="020F0704030504030204" pitchFamily="34" charset="0"/>
              </a:rPr>
              <a:t>Department of Mathematics</a:t>
            </a:r>
            <a:br>
              <a:rPr lang="en-US" sz="3200" dirty="0" smtClean="0">
                <a:latin typeface="Arial Rounded MT Bold" panose="020F0704030504030204" pitchFamily="34" charset="0"/>
              </a:rPr>
            </a:br>
            <a:r>
              <a:rPr lang="en-US" sz="3200" dirty="0" smtClean="0">
                <a:latin typeface="Arial Rounded MT Bold" panose="020F0704030504030204" pitchFamily="34" charset="0"/>
              </a:rPr>
              <a:t>Nabadwip Vidyasagar College</a:t>
            </a:r>
            <a:r>
              <a:rPr lang="en-US" sz="3200" dirty="0">
                <a:latin typeface="Arial Rounded MT Bold" panose="020F0704030504030204" pitchFamily="34" charset="0"/>
              </a:rPr>
              <a:t/>
            </a:r>
            <a:br>
              <a:rPr lang="en-US" sz="3200" dirty="0">
                <a:latin typeface="Arial Rounded MT Bold" panose="020F0704030504030204" pitchFamily="34" charset="0"/>
              </a:rPr>
            </a:br>
            <a:r>
              <a:rPr lang="en-US" sz="3200" dirty="0">
                <a:latin typeface="Arial Rounded MT Bold" panose="020F0704030504030204" pitchFamily="34" charset="0"/>
              </a:rPr>
              <a:t/>
            </a:r>
            <a:br>
              <a:rPr lang="en-US" sz="3200" dirty="0">
                <a:latin typeface="Arial Rounded MT Bold" panose="020F0704030504030204" pitchFamily="34" charset="0"/>
              </a:rPr>
            </a:br>
            <a:r>
              <a:rPr lang="en-US" sz="4400" dirty="0" smtClean="0">
                <a:latin typeface="Arial Rounded MT Bold" panose="020F0704030504030204" pitchFamily="34" charset="0"/>
              </a:rPr>
              <a:t/>
            </a:r>
            <a:br>
              <a:rPr lang="en-US" sz="4400" dirty="0" smtClean="0">
                <a:latin typeface="Arial Rounded MT Bold" panose="020F0704030504030204" pitchFamily="34" charset="0"/>
              </a:rPr>
            </a:br>
            <a:endParaRPr lang="en-US" sz="4400" dirty="0">
              <a:latin typeface="Arial Rounded MT Bold" panose="020F0704030504030204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737" y="1762898"/>
            <a:ext cx="1713469" cy="171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70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486032"/>
            <a:ext cx="9403742" cy="576236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latin typeface="Arial Rounded MT Bold" panose="020F0704030504030204" pitchFamily="34" charset="0"/>
              </a:rPr>
              <a:t>Printf( ) :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	</a:t>
            </a:r>
            <a:r>
              <a:rPr lang="en-US" sz="3200" dirty="0" smtClean="0">
                <a:latin typeface="Arial Rounded MT Bold" panose="020F0704030504030204" pitchFamily="34" charset="0"/>
              </a:rPr>
              <a:t>	</a:t>
            </a:r>
            <a:r>
              <a:rPr lang="en-US" sz="3200" dirty="0" smtClean="0">
                <a:latin typeface="Cookie" panose="02000000000000000000" pitchFamily="2" charset="0"/>
              </a:rPr>
              <a:t>It is mainly used for output. Whatever is inside printf( ) will be displayed on the screen.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latin typeface="Arial Rounded MT Bold" panose="020F0704030504030204" pitchFamily="34" charset="0"/>
              </a:rPr>
              <a:t>Scanf( ) :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	</a:t>
            </a:r>
            <a:r>
              <a:rPr lang="en-US" sz="3200" dirty="0" smtClean="0">
                <a:latin typeface="Arial Rounded MT Bold" panose="020F0704030504030204" pitchFamily="34" charset="0"/>
              </a:rPr>
              <a:t>	</a:t>
            </a:r>
            <a:r>
              <a:rPr lang="en-US" sz="3200" dirty="0" smtClean="0">
                <a:latin typeface="Cookie" panose="02000000000000000000" pitchFamily="2" charset="0"/>
              </a:rPr>
              <a:t>In a C programming scanf( ) is one of the commonly used function to take input from the user. The scanf( ) function reads formatted input </a:t>
            </a:r>
            <a:r>
              <a:rPr lang="en-US" sz="3200" dirty="0" err="1" smtClean="0">
                <a:latin typeface="Cookie" panose="02000000000000000000" pitchFamily="2" charset="0"/>
              </a:rPr>
              <a:t>fron</a:t>
            </a:r>
            <a:r>
              <a:rPr lang="en-US" sz="3200" dirty="0" smtClean="0">
                <a:latin typeface="Cookie" panose="02000000000000000000" pitchFamily="2" charset="0"/>
              </a:rPr>
              <a:t> the standard input such as keyboard.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latin typeface="Arial Rounded MT Bold" panose="020F0704030504030204" pitchFamily="34" charset="0"/>
              </a:rPr>
              <a:t>%d :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	</a:t>
            </a:r>
            <a:r>
              <a:rPr lang="en-US" sz="3200" dirty="0" smtClean="0">
                <a:latin typeface="Arial Rounded MT Bold" panose="020F0704030504030204" pitchFamily="34" charset="0"/>
              </a:rPr>
              <a:t>	</a:t>
            </a:r>
            <a:r>
              <a:rPr lang="en-US" sz="3200" dirty="0" smtClean="0">
                <a:latin typeface="Cookie" panose="02000000000000000000" pitchFamily="2" charset="0"/>
              </a:rPr>
              <a:t>%d is a format specifier used in C language. It represents the signed decimal integer values.</a:t>
            </a:r>
            <a:endParaRPr lang="en-US" sz="3200" dirty="0" smtClean="0">
              <a:latin typeface="Arial Rounded MT Bold" panose="020F070403050403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079157" y="1087395"/>
            <a:ext cx="1729946" cy="823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079157" y="2817341"/>
            <a:ext cx="172994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079157" y="4967416"/>
            <a:ext cx="807308" cy="823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9671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683740"/>
            <a:ext cx="9403742" cy="517336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latin typeface="Arial Rounded MT Bold" panose="020F0704030504030204" pitchFamily="34" charset="0"/>
              </a:rPr>
              <a:t>%f :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	</a:t>
            </a:r>
            <a:r>
              <a:rPr lang="en-US" sz="3200" dirty="0" smtClean="0">
                <a:latin typeface="Arial Rounded MT Bold" panose="020F0704030504030204" pitchFamily="34" charset="0"/>
              </a:rPr>
              <a:t>	</a:t>
            </a:r>
            <a:r>
              <a:rPr lang="en-US" sz="3200" dirty="0" smtClean="0">
                <a:latin typeface="Cookie" panose="02000000000000000000" pitchFamily="2" charset="0"/>
              </a:rPr>
              <a:t>%f is a format specifier as %d. It is used for represent the functional (floating) values.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latin typeface="Arial Rounded MT Bold" panose="020F0704030504030204" pitchFamily="34" charset="0"/>
              </a:rPr>
              <a:t>&amp;(Ampersand) :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	</a:t>
            </a:r>
            <a:r>
              <a:rPr lang="en-US" sz="3200" dirty="0" smtClean="0">
                <a:latin typeface="Arial Rounded MT Bold" panose="020F0704030504030204" pitchFamily="34" charset="0"/>
              </a:rPr>
              <a:t>	</a:t>
            </a:r>
            <a:r>
              <a:rPr lang="en-US" sz="3200" dirty="0" smtClean="0">
                <a:latin typeface="Cookie" panose="02000000000000000000" pitchFamily="2" charset="0"/>
              </a:rPr>
              <a:t>&amp; function is used before the variable in scanf( ) function.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latin typeface="Arial Rounded MT Bold" panose="020F0704030504030204" pitchFamily="34" charset="0"/>
              </a:rPr>
              <a:t>r</a:t>
            </a:r>
            <a:r>
              <a:rPr lang="en-US" sz="3200" dirty="0" smtClean="0">
                <a:latin typeface="Arial Rounded MT Bold" panose="020F0704030504030204" pitchFamily="34" charset="0"/>
              </a:rPr>
              <a:t>eturn(0) :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	</a:t>
            </a:r>
            <a:r>
              <a:rPr lang="en-US" sz="3200" dirty="0" smtClean="0">
                <a:latin typeface="Arial Rounded MT Bold" panose="020F0704030504030204" pitchFamily="34" charset="0"/>
              </a:rPr>
              <a:t>	</a:t>
            </a:r>
            <a:r>
              <a:rPr lang="en-US" sz="3200" dirty="0" smtClean="0">
                <a:latin typeface="Cookie" panose="02000000000000000000" pitchFamily="2" charset="0"/>
              </a:rPr>
              <a:t>return(0) is used in C programming because it is a exit code of program. Where 0 means typically success of these program.</a:t>
            </a:r>
            <a:endParaRPr lang="en-US" sz="3200" dirty="0" smtClean="0">
              <a:latin typeface="Arial Rounded MT Bold" panose="020F070403050403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037968" y="1227435"/>
            <a:ext cx="77435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079156" y="2973858"/>
            <a:ext cx="3089189" cy="164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046206" y="4201295"/>
            <a:ext cx="1977080" cy="823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7670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31805"/>
            <a:ext cx="9403743" cy="6557319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Arial Rounded MT Bold" panose="020F0704030504030204" pitchFamily="34" charset="0"/>
              </a:rPr>
              <a:t>Syntax :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	</a:t>
            </a:r>
            <a:r>
              <a:rPr lang="en-US" sz="3200" dirty="0" smtClean="0">
                <a:latin typeface="Arial Rounded MT Bold" panose="020F0704030504030204" pitchFamily="34" charset="0"/>
              </a:rPr>
              <a:t>	</a:t>
            </a:r>
            <a:r>
              <a:rPr lang="en-US" sz="3200" dirty="0" smtClean="0">
                <a:latin typeface="Cookie" panose="02000000000000000000" pitchFamily="2" charset="0"/>
              </a:rPr>
              <a:t>		</a:t>
            </a:r>
            <a:r>
              <a:rPr lang="en-US" sz="2400" dirty="0" smtClean="0">
                <a:latin typeface="Cookie" panose="02000000000000000000" pitchFamily="2" charset="0"/>
              </a:rPr>
              <a:t>{</a:t>
            </a:r>
          </a:p>
          <a:p>
            <a:pPr marL="0" indent="0">
              <a:buNone/>
            </a:pPr>
            <a:r>
              <a:rPr lang="en-US" sz="2400" dirty="0">
                <a:latin typeface="Cookie" panose="02000000000000000000" pitchFamily="2" charset="0"/>
              </a:rPr>
              <a:t>	</a:t>
            </a:r>
            <a:r>
              <a:rPr lang="en-US" sz="2400" dirty="0" smtClean="0">
                <a:latin typeface="Cookie" panose="02000000000000000000" pitchFamily="2" charset="0"/>
              </a:rPr>
              <a:t>				//printf(“Hello Everybody”);</a:t>
            </a:r>
          </a:p>
          <a:p>
            <a:pPr marL="0" indent="0">
              <a:buNone/>
            </a:pPr>
            <a:r>
              <a:rPr lang="en-US" sz="2400" dirty="0">
                <a:latin typeface="Cookie" panose="02000000000000000000" pitchFamily="2" charset="0"/>
              </a:rPr>
              <a:t>	</a:t>
            </a:r>
            <a:r>
              <a:rPr lang="en-US" sz="2400" dirty="0" smtClean="0">
                <a:latin typeface="Cookie" panose="02000000000000000000" pitchFamily="2" charset="0"/>
              </a:rPr>
              <a:t>			 }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Arial Rounded MT Bold" panose="020F0704030504030204" pitchFamily="34" charset="0"/>
              </a:rPr>
              <a:t>Some example of programming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 smtClean="0">
                <a:latin typeface="Arial Rounded MT Bold" panose="020F0704030504030204" pitchFamily="34" charset="0"/>
              </a:rPr>
              <a:t>Addition of two number :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Cookie" panose="02000000000000000000" pitchFamily="2" charset="0"/>
              </a:rPr>
              <a:t>#include&lt;stdio.h&gt;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Cookie" panose="02000000000000000000" pitchFamily="2" charset="0"/>
              </a:rPr>
              <a:t>int main()</a:t>
            </a:r>
          </a:p>
          <a:p>
            <a:pPr marL="457200" lvl="1" indent="0">
              <a:buNone/>
            </a:pPr>
            <a:r>
              <a:rPr lang="en-US" sz="2000" dirty="0">
                <a:latin typeface="Cookie" panose="02000000000000000000" pitchFamily="2" charset="0"/>
              </a:rPr>
              <a:t>v</a:t>
            </a:r>
            <a:r>
              <a:rPr lang="en-US" sz="2000" dirty="0" smtClean="0">
                <a:latin typeface="Cookie" panose="02000000000000000000" pitchFamily="2" charset="0"/>
              </a:rPr>
              <a:t>oid main()</a:t>
            </a:r>
          </a:p>
          <a:p>
            <a:pPr marL="857250" lvl="2" indent="0">
              <a:buNone/>
            </a:pPr>
            <a:r>
              <a:rPr lang="en-US" sz="1800" dirty="0" smtClean="0">
                <a:latin typeface="Cookie" panose="02000000000000000000" pitchFamily="2" charset="0"/>
              </a:rPr>
              <a:t>{</a:t>
            </a:r>
          </a:p>
          <a:p>
            <a:pPr marL="857250" lvl="2" indent="0">
              <a:buNone/>
            </a:pPr>
            <a:r>
              <a:rPr lang="en-US" sz="1900" dirty="0" smtClean="0">
                <a:latin typeface="Cookie" panose="02000000000000000000" pitchFamily="2" charset="0"/>
              </a:rPr>
              <a:t> int a, b, x;</a:t>
            </a:r>
          </a:p>
          <a:p>
            <a:pPr marL="857250" lvl="2" indent="0">
              <a:buNone/>
            </a:pPr>
            <a:r>
              <a:rPr lang="en-US" sz="1900" dirty="0">
                <a:latin typeface="Cookie" panose="02000000000000000000" pitchFamily="2" charset="0"/>
              </a:rPr>
              <a:t> </a:t>
            </a:r>
            <a:r>
              <a:rPr lang="en-US" sz="1900" dirty="0" smtClean="0">
                <a:latin typeface="Cookie" panose="02000000000000000000" pitchFamily="2" charset="0"/>
              </a:rPr>
              <a:t> printf(“Enter the value =”);</a:t>
            </a:r>
          </a:p>
          <a:p>
            <a:pPr marL="857250" lvl="2" indent="0">
              <a:buNone/>
            </a:pPr>
            <a:r>
              <a:rPr lang="en-US" sz="1900" dirty="0" smtClean="0">
                <a:latin typeface="Cookie" panose="02000000000000000000" pitchFamily="2" charset="0"/>
              </a:rPr>
              <a:t> scanf(“%d%d” ,&amp;a ,&amp;b);</a:t>
            </a:r>
          </a:p>
          <a:p>
            <a:pPr marL="857250" lvl="2" indent="0">
              <a:buNone/>
            </a:pPr>
            <a:r>
              <a:rPr lang="en-US" sz="1900" dirty="0">
                <a:latin typeface="Cookie" panose="02000000000000000000" pitchFamily="2" charset="0"/>
              </a:rPr>
              <a:t> </a:t>
            </a:r>
            <a:r>
              <a:rPr lang="en-US" sz="1900" dirty="0" smtClean="0">
                <a:latin typeface="Cookie" panose="02000000000000000000" pitchFamily="2" charset="0"/>
              </a:rPr>
              <a:t>x=a+b;</a:t>
            </a:r>
          </a:p>
          <a:p>
            <a:pPr marL="857250" lvl="2" indent="0">
              <a:buNone/>
            </a:pPr>
            <a:r>
              <a:rPr lang="en-US" sz="1900" dirty="0">
                <a:latin typeface="Cookie" panose="02000000000000000000" pitchFamily="2" charset="0"/>
              </a:rPr>
              <a:t> p</a:t>
            </a:r>
            <a:r>
              <a:rPr lang="en-US" sz="1900" dirty="0" smtClean="0">
                <a:latin typeface="Cookie" panose="02000000000000000000" pitchFamily="2" charset="0"/>
              </a:rPr>
              <a:t>rintf(“Result =%d”, x);</a:t>
            </a:r>
          </a:p>
          <a:p>
            <a:pPr marL="857250" lvl="2" indent="0">
              <a:buNone/>
            </a:pPr>
            <a:r>
              <a:rPr lang="en-US" sz="1900" dirty="0" smtClean="0">
                <a:latin typeface="Cookie" panose="02000000000000000000" pitchFamily="2" charset="0"/>
              </a:rPr>
              <a:t>return (0);</a:t>
            </a:r>
          </a:p>
          <a:p>
            <a:pPr marL="857250" lvl="2" indent="0">
              <a:buNone/>
            </a:pPr>
            <a:r>
              <a:rPr lang="en-US" sz="1800" dirty="0">
                <a:latin typeface="Cookie" panose="02000000000000000000" pitchFamily="2" charset="0"/>
              </a:rPr>
              <a:t>}</a:t>
            </a:r>
            <a:endParaRPr lang="en-US" sz="1800" dirty="0" smtClean="0">
              <a:latin typeface="Cookie" panose="02000000000000000000" pitchFamily="2" charset="0"/>
            </a:endParaRPr>
          </a:p>
          <a:p>
            <a:pPr marL="457200" lvl="1" indent="0">
              <a:buNone/>
            </a:pPr>
            <a:endParaRPr lang="en-US" sz="2000" dirty="0" smtClean="0">
              <a:latin typeface="Cookie" panose="02000000000000000000" pitchFamily="2" charset="0"/>
            </a:endParaRPr>
          </a:p>
          <a:p>
            <a:pPr marL="457200" lvl="1" indent="0">
              <a:buNone/>
            </a:pPr>
            <a:endParaRPr lang="en-US" sz="2000" dirty="0">
              <a:latin typeface="Cookie" panose="02000000000000000000" pitchFamily="2" charset="0"/>
            </a:endParaRPr>
          </a:p>
          <a:p>
            <a:pPr marL="457200" lvl="1" indent="0">
              <a:buNone/>
            </a:pPr>
            <a:endParaRPr lang="en-US" sz="2000" dirty="0" smtClean="0">
              <a:latin typeface="Cookie" panose="02000000000000000000" pitchFamily="2" charset="0"/>
            </a:endParaRPr>
          </a:p>
          <a:p>
            <a:pPr marL="457200" lvl="1" indent="0">
              <a:buNone/>
            </a:pPr>
            <a:endParaRPr lang="en-US" sz="2000" dirty="0" smtClean="0">
              <a:latin typeface="Cookie" panose="02000000000000000000" pitchFamily="2" charset="0"/>
            </a:endParaRPr>
          </a:p>
          <a:p>
            <a:pPr marL="457200" lvl="1" indent="0">
              <a:buNone/>
            </a:pPr>
            <a:endParaRPr lang="en-US" sz="2000" dirty="0" smtClean="0">
              <a:latin typeface="Cookie" panose="02000000000000000000" pitchFamily="2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433751" y="733168"/>
            <a:ext cx="210888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latin typeface="Cookie" panose="02000000000000000000" pitchFamily="2" charset="0"/>
              </a:rPr>
              <a:t>Output :</a:t>
            </a:r>
          </a:p>
          <a:p>
            <a:r>
              <a:rPr lang="en-US" sz="2000" dirty="0" smtClean="0">
                <a:latin typeface="Cookie" panose="02000000000000000000" pitchFamily="2" charset="0"/>
              </a:rPr>
              <a:t>Hello Everybody</a:t>
            </a:r>
            <a:endParaRPr lang="en-US" sz="2000" dirty="0">
              <a:latin typeface="Cookie" panose="02000000000000000000" pitchFamily="2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943601" y="3707026"/>
            <a:ext cx="3089189" cy="14251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latin typeface="Cookie" panose="02000000000000000000" pitchFamily="2" charset="0"/>
              </a:rPr>
              <a:t>Output :</a:t>
            </a:r>
          </a:p>
          <a:p>
            <a:r>
              <a:rPr lang="en-US" sz="2000" dirty="0" smtClean="0">
                <a:latin typeface="Cookie" panose="02000000000000000000" pitchFamily="2" charset="0"/>
              </a:rPr>
              <a:t>Enter the value =4</a:t>
            </a:r>
          </a:p>
          <a:p>
            <a:r>
              <a:rPr lang="en-US" sz="2000" dirty="0" smtClean="0">
                <a:latin typeface="Cookie" panose="02000000000000000000" pitchFamily="2" charset="0"/>
              </a:rPr>
              <a:t>5</a:t>
            </a:r>
          </a:p>
          <a:p>
            <a:r>
              <a:rPr lang="en-US" sz="2000" dirty="0" smtClean="0">
                <a:latin typeface="Cookie" panose="02000000000000000000" pitchFamily="2" charset="0"/>
              </a:rPr>
              <a:t>Result =9</a:t>
            </a:r>
            <a:endParaRPr lang="en-US" sz="2000" dirty="0">
              <a:latin typeface="Cookie" panose="02000000000000000000" pitchFamily="2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070919" y="486031"/>
            <a:ext cx="1062681" cy="823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95632" y="2150073"/>
            <a:ext cx="438252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458097" y="2504298"/>
            <a:ext cx="2767914" cy="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302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436606"/>
            <a:ext cx="9403742" cy="5811794"/>
          </a:xfrm>
        </p:spPr>
        <p:txBody>
          <a:bodyPr>
            <a:normAutofit fontScale="92500"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Arial Rounded MT Bold" panose="020F0704030504030204" pitchFamily="34" charset="0"/>
              </a:rPr>
              <a:t>Area of a circle :</a:t>
            </a:r>
          </a:p>
          <a:p>
            <a:pPr marL="857250" lvl="2" indent="0">
              <a:buNone/>
            </a:pPr>
            <a:r>
              <a:rPr lang="en-US" sz="2600" dirty="0" smtClean="0">
                <a:latin typeface="Cookie" panose="02000000000000000000" pitchFamily="2" charset="0"/>
              </a:rPr>
              <a:t>#include&lt;stdio.h&gt;</a:t>
            </a:r>
          </a:p>
          <a:p>
            <a:pPr marL="857250" lvl="2" indent="0">
              <a:buNone/>
            </a:pPr>
            <a:r>
              <a:rPr lang="en-US" dirty="0" smtClean="0">
                <a:latin typeface="Cookie" panose="02000000000000000000" pitchFamily="2" charset="0"/>
              </a:rPr>
              <a:t>  </a:t>
            </a:r>
            <a:r>
              <a:rPr lang="en-US" sz="2600" dirty="0">
                <a:latin typeface="Cookie" panose="02000000000000000000" pitchFamily="2" charset="0"/>
              </a:rPr>
              <a:t>i</a:t>
            </a:r>
            <a:r>
              <a:rPr lang="en-US" sz="2600" dirty="0" smtClean="0">
                <a:latin typeface="Cookie" panose="02000000000000000000" pitchFamily="2" charset="0"/>
              </a:rPr>
              <a:t>nt main()</a:t>
            </a:r>
          </a:p>
          <a:p>
            <a:pPr marL="857250" lvl="2" indent="0">
              <a:buNone/>
            </a:pPr>
            <a:r>
              <a:rPr lang="en-US" sz="2600" dirty="0">
                <a:latin typeface="Cookie" panose="02000000000000000000" pitchFamily="2" charset="0"/>
              </a:rPr>
              <a:t> </a:t>
            </a:r>
            <a:r>
              <a:rPr lang="en-US" sz="2600" dirty="0" smtClean="0">
                <a:latin typeface="Cookie" panose="02000000000000000000" pitchFamily="2" charset="0"/>
              </a:rPr>
              <a:t>void main()</a:t>
            </a:r>
          </a:p>
          <a:p>
            <a:pPr marL="857250" lvl="2" indent="0">
              <a:buNone/>
            </a:pPr>
            <a:r>
              <a:rPr lang="en-US" sz="2600" dirty="0" smtClean="0">
                <a:latin typeface="Cookie" panose="02000000000000000000" pitchFamily="2" charset="0"/>
              </a:rPr>
              <a:t>  	{</a:t>
            </a:r>
          </a:p>
          <a:p>
            <a:pPr marL="1314450" lvl="3" indent="0">
              <a:buNone/>
            </a:pPr>
            <a:r>
              <a:rPr lang="en-US" sz="2400" dirty="0">
                <a:latin typeface="Cookie" panose="02000000000000000000" pitchFamily="2" charset="0"/>
              </a:rPr>
              <a:t>	</a:t>
            </a:r>
            <a:r>
              <a:rPr lang="en-US" sz="2400" dirty="0" smtClean="0">
                <a:latin typeface="Cookie" panose="02000000000000000000" pitchFamily="2" charset="0"/>
              </a:rPr>
              <a:t>float pi=3.24, x;</a:t>
            </a:r>
          </a:p>
          <a:p>
            <a:pPr marL="1314450" lvl="3" indent="0">
              <a:buNone/>
            </a:pPr>
            <a:r>
              <a:rPr lang="en-US" sz="2400" dirty="0">
                <a:latin typeface="Cookie" panose="02000000000000000000" pitchFamily="2" charset="0"/>
              </a:rPr>
              <a:t>	</a:t>
            </a:r>
            <a:r>
              <a:rPr lang="en-US" sz="2400" dirty="0" smtClean="0">
                <a:latin typeface="Cookie" panose="02000000000000000000" pitchFamily="2" charset="0"/>
              </a:rPr>
              <a:t>int r;</a:t>
            </a:r>
          </a:p>
          <a:p>
            <a:pPr marL="1314450" lvl="3" indent="0">
              <a:buNone/>
            </a:pPr>
            <a:r>
              <a:rPr lang="en-US" sz="2400" dirty="0">
                <a:latin typeface="Cookie" panose="02000000000000000000" pitchFamily="2" charset="0"/>
              </a:rPr>
              <a:t>	</a:t>
            </a:r>
            <a:r>
              <a:rPr lang="en-US" sz="2400" dirty="0" smtClean="0">
                <a:latin typeface="Cookie" panose="02000000000000000000" pitchFamily="2" charset="0"/>
              </a:rPr>
              <a:t>printf(“Enter the radius =”);</a:t>
            </a:r>
          </a:p>
          <a:p>
            <a:pPr marL="1314450" lvl="3" indent="0">
              <a:buNone/>
            </a:pPr>
            <a:r>
              <a:rPr lang="en-US" sz="2400" dirty="0">
                <a:latin typeface="Cookie" panose="02000000000000000000" pitchFamily="2" charset="0"/>
              </a:rPr>
              <a:t>	</a:t>
            </a:r>
            <a:r>
              <a:rPr lang="en-US" sz="2400" dirty="0" smtClean="0">
                <a:latin typeface="Cookie" panose="02000000000000000000" pitchFamily="2" charset="0"/>
              </a:rPr>
              <a:t>scanf(“%d”,&amp;r);</a:t>
            </a:r>
          </a:p>
          <a:p>
            <a:pPr marL="1314450" lvl="3" indent="0">
              <a:buNone/>
            </a:pPr>
            <a:r>
              <a:rPr lang="en-US" sz="2400" dirty="0">
                <a:latin typeface="Cookie" panose="02000000000000000000" pitchFamily="2" charset="0"/>
              </a:rPr>
              <a:t>	</a:t>
            </a:r>
            <a:r>
              <a:rPr lang="en-US" sz="2400" dirty="0" smtClean="0">
                <a:latin typeface="Cookie" panose="02000000000000000000" pitchFamily="2" charset="0"/>
              </a:rPr>
              <a:t>x=pi*r*r;</a:t>
            </a:r>
          </a:p>
          <a:p>
            <a:pPr marL="1314450" lvl="3" indent="0">
              <a:buNone/>
            </a:pPr>
            <a:r>
              <a:rPr lang="en-US" sz="2400" dirty="0">
                <a:latin typeface="Cookie" panose="02000000000000000000" pitchFamily="2" charset="0"/>
              </a:rPr>
              <a:t>	</a:t>
            </a:r>
            <a:r>
              <a:rPr lang="en-US" sz="2400" dirty="0" smtClean="0">
                <a:latin typeface="Cookie" panose="02000000000000000000" pitchFamily="2" charset="0"/>
              </a:rPr>
              <a:t>printf(“Area =%f”, x);</a:t>
            </a:r>
          </a:p>
          <a:p>
            <a:pPr marL="1314450" lvl="3" indent="0">
              <a:buNone/>
            </a:pPr>
            <a:r>
              <a:rPr lang="en-US" sz="2400" dirty="0">
                <a:latin typeface="Cookie" panose="02000000000000000000" pitchFamily="2" charset="0"/>
              </a:rPr>
              <a:t>	</a:t>
            </a:r>
            <a:r>
              <a:rPr lang="en-US" sz="2400" dirty="0" smtClean="0">
                <a:latin typeface="Cookie" panose="02000000000000000000" pitchFamily="2" charset="0"/>
              </a:rPr>
              <a:t>return (0);</a:t>
            </a:r>
          </a:p>
          <a:p>
            <a:pPr marL="1314450" lvl="3" indent="0">
              <a:buNone/>
            </a:pPr>
            <a:r>
              <a:rPr lang="en-US" sz="2400" dirty="0">
                <a:latin typeface="Cookie" panose="02000000000000000000" pitchFamily="2" charset="0"/>
              </a:rPr>
              <a:t>	</a:t>
            </a:r>
            <a:r>
              <a:rPr lang="en-US" sz="2400" dirty="0" smtClean="0">
                <a:latin typeface="Cookie" panose="02000000000000000000" pitchFamily="2" charset="0"/>
              </a:rPr>
              <a:t>}</a:t>
            </a:r>
          </a:p>
          <a:p>
            <a:pPr marL="457200" lvl="1" indent="0">
              <a:buNone/>
            </a:pPr>
            <a:endParaRPr lang="en-US" dirty="0" smtClean="0">
              <a:latin typeface="Arial Rounded MT Bold" panose="020F070403050403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441622" y="782595"/>
            <a:ext cx="1878227" cy="823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6301944" y="2585652"/>
            <a:ext cx="3023287" cy="15137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Cookie" panose="02000000000000000000" pitchFamily="2" charset="0"/>
              </a:rPr>
              <a:t>Output :</a:t>
            </a:r>
          </a:p>
          <a:p>
            <a:r>
              <a:rPr lang="en-US" sz="2400" dirty="0" smtClean="0">
                <a:latin typeface="Cookie" panose="02000000000000000000" pitchFamily="2" charset="0"/>
              </a:rPr>
              <a:t>Enter the radius =5</a:t>
            </a:r>
          </a:p>
          <a:p>
            <a:r>
              <a:rPr lang="en-US" sz="2400" dirty="0" smtClean="0">
                <a:latin typeface="Cookie" panose="02000000000000000000" pitchFamily="2" charset="0"/>
              </a:rPr>
              <a:t>Area =78.500000</a:t>
            </a:r>
            <a:endParaRPr lang="en-US" sz="2400" dirty="0">
              <a:latin typeface="Cooki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717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2052918"/>
            <a:ext cx="9403742" cy="419548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473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293704"/>
          </a:xfrm>
        </p:spPr>
        <p:txBody>
          <a:bodyPr/>
          <a:lstStyle/>
          <a:p>
            <a:pPr algn="ctr"/>
            <a:r>
              <a:rPr lang="en-US" sz="4400" dirty="0" smtClean="0">
                <a:latin typeface="Arial Rounded MT Bold" panose="020F0704030504030204" pitchFamily="34" charset="0"/>
              </a:rPr>
              <a:t>Introduction of C</a:t>
            </a:r>
            <a:endParaRPr lang="en-US" sz="44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921110"/>
            <a:ext cx="8946541" cy="4195481"/>
          </a:xfrm>
        </p:spPr>
        <p:txBody>
          <a:bodyPr>
            <a:normAutofit fontScale="92500"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C is a general propose high level language which is developed for UNIX operating system.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C is a structured programming language which mean that allow us to develop program using designed control structure and develop modularity.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C is often called a middle level language because it combines the best element of low level language or machine level language with high level language.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565140" y="1309816"/>
            <a:ext cx="5566664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9427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229503"/>
          </a:xfrm>
        </p:spPr>
        <p:txBody>
          <a:bodyPr/>
          <a:lstStyle/>
          <a:p>
            <a:pPr algn="ctr"/>
            <a:r>
              <a:rPr lang="en-US" dirty="0" smtClean="0">
                <a:latin typeface="Arial Rounded MT Bold" panose="020F0704030504030204" pitchFamily="34" charset="0"/>
              </a:rPr>
              <a:t>Historical Development of C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0845682"/>
              </p:ext>
            </p:extLst>
          </p:nvPr>
        </p:nvGraphicFramePr>
        <p:xfrm>
          <a:off x="1103313" y="1682218"/>
          <a:ext cx="8947150" cy="4717691"/>
        </p:xfrm>
        <a:graphic>
          <a:graphicData uri="http://schemas.openxmlformats.org/drawingml/2006/table">
            <a:tbl>
              <a:tblPr firstRow="1" bandRow="1"/>
              <a:tblGrid>
                <a:gridCol w="5643476"/>
                <a:gridCol w="3303674"/>
              </a:tblGrid>
              <a:tr h="624377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 Language</a:t>
                      </a:r>
                      <a:endParaRPr lang="en-US" sz="3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Developed By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64438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   BCPL</a:t>
                      </a:r>
                    </a:p>
                    <a:p>
                      <a:pPr algn="l"/>
                      <a:r>
                        <a:rPr lang="en-US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            </a:t>
                      </a:r>
                      <a:r>
                        <a:rPr lang="en-US" sz="2400" baseline="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</a:t>
                      </a:r>
                      <a:r>
                        <a:rPr lang="en-US" sz="24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artin Richard </a:t>
                      </a:r>
                    </a:p>
                    <a:p>
                      <a:pPr algn="l"/>
                      <a:r>
                        <a:rPr lang="en-US" sz="24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1967    (at Cambridge University)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64438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      B</a:t>
                      </a:r>
                    </a:p>
                    <a:p>
                      <a:r>
                        <a:rPr lang="en-US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            </a:t>
                      </a:r>
                      <a:r>
                        <a:rPr lang="en-US" sz="24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Ken</a:t>
                      </a:r>
                      <a:r>
                        <a:rPr lang="en-US" sz="2400" baseline="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Thompson </a:t>
                      </a:r>
                      <a:endParaRPr lang="en-US" sz="2400" dirty="0" smtClean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algn="l"/>
                      <a:r>
                        <a:rPr lang="en-US" sz="24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1970</a:t>
                      </a:r>
                      <a:r>
                        <a:rPr lang="en-US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    </a:t>
                      </a:r>
                      <a:r>
                        <a:rPr lang="en-US" sz="2400" baseline="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(at AT&amp;T)</a:t>
                      </a:r>
                      <a:endPara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64438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      C</a:t>
                      </a:r>
                    </a:p>
                    <a:p>
                      <a:r>
                        <a:rPr lang="en-US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            </a:t>
                      </a:r>
                      <a:r>
                        <a:rPr lang="en-US" sz="24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Dennis Ritchie</a:t>
                      </a:r>
                      <a:r>
                        <a:rPr lang="en-US" sz="18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endParaRPr lang="en-US" dirty="0" smtClean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4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1973    </a:t>
                      </a:r>
                      <a:r>
                        <a:rPr lang="en-US" sz="2400" baseline="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en-US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en-US" sz="24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(</a:t>
                      </a:r>
                      <a:r>
                        <a:rPr lang="en-US" sz="23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at AT&amp;T </a:t>
                      </a:r>
                      <a:r>
                        <a:rPr lang="en-US" sz="2300" baseline="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,Bell Labs ,USA)</a:t>
                      </a:r>
                      <a:endParaRPr lang="en-US" sz="2300" dirty="0" smtClean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1377834" y="1318054"/>
            <a:ext cx="7941275" cy="823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Down Arrow 15"/>
          <p:cNvSpPr/>
          <p:nvPr/>
        </p:nvSpPr>
        <p:spPr>
          <a:xfrm>
            <a:off x="1791730" y="2825578"/>
            <a:ext cx="189470" cy="8732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1791730" y="4171616"/>
            <a:ext cx="189470" cy="8073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1791730" y="5533776"/>
            <a:ext cx="189470" cy="7777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7729" y="2338578"/>
            <a:ext cx="951471" cy="126862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013" y="3698789"/>
            <a:ext cx="1538696" cy="128013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3346" y="5070507"/>
            <a:ext cx="1234135" cy="1282093"/>
          </a:xfrm>
          <a:prstGeom prst="rect">
            <a:avLst/>
          </a:prstGeom>
        </p:spPr>
      </p:pic>
      <p:cxnSp>
        <p:nvCxnSpPr>
          <p:cNvPr id="24" name="Straight Connector 23"/>
          <p:cNvCxnSpPr/>
          <p:nvPr/>
        </p:nvCxnSpPr>
        <p:spPr>
          <a:xfrm>
            <a:off x="1283098" y="2224651"/>
            <a:ext cx="140243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509865" y="2224651"/>
            <a:ext cx="180924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6005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1812"/>
          </a:xfrm>
        </p:spPr>
        <p:txBody>
          <a:bodyPr/>
          <a:lstStyle/>
          <a:p>
            <a:r>
              <a:rPr lang="en-US" sz="3200" dirty="0" smtClean="0">
                <a:latin typeface="Arial Rounded MT Bold" panose="020F0704030504030204" pitchFamily="34" charset="0"/>
              </a:rPr>
              <a:t>	Year										</a:t>
            </a:r>
            <a:r>
              <a:rPr lang="en-US" sz="3200" dirty="0">
                <a:latin typeface="Arial Rounded MT Bold" panose="020F0704030504030204" pitchFamily="34" charset="0"/>
              </a:rPr>
              <a:t> </a:t>
            </a:r>
            <a:r>
              <a:rPr lang="en-US" sz="3200" dirty="0" smtClean="0">
                <a:latin typeface="Arial Rounded MT Bold" panose="020F0704030504030204" pitchFamily="34" charset="0"/>
              </a:rPr>
              <a:t>  Developed By </a:t>
            </a:r>
            <a:endParaRPr lang="en-US" sz="3200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2098897"/>
              </p:ext>
            </p:extLst>
          </p:nvPr>
        </p:nvGraphicFramePr>
        <p:xfrm>
          <a:off x="646111" y="1441017"/>
          <a:ext cx="9404349" cy="4757836"/>
        </p:xfrm>
        <a:graphic>
          <a:graphicData uri="http://schemas.openxmlformats.org/drawingml/2006/table">
            <a:tbl>
              <a:tblPr firstRow="1" bandRow="1"/>
              <a:tblGrid>
                <a:gridCol w="1981759"/>
                <a:gridCol w="3039762"/>
                <a:gridCol w="4382828"/>
              </a:tblGrid>
              <a:tr h="9227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1960</a:t>
                      </a:r>
                      <a:endPara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                  </a:t>
                      </a:r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International</a:t>
                      </a:r>
                      <a:r>
                        <a:rPr lang="en-US" sz="3200" baseline="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Committee</a:t>
                      </a:r>
                      <a:endParaRPr lang="en-US" sz="3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227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1963</a:t>
                      </a:r>
                      <a:endPara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Cambridge University</a:t>
                      </a:r>
                      <a:endParaRPr lang="en-US" sz="3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227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1967</a:t>
                      </a:r>
                      <a:endPara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Martin Richard</a:t>
                      </a:r>
                      <a:endParaRPr lang="en-US" sz="3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227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1970</a:t>
                      </a:r>
                      <a:endPara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Ken Thompson</a:t>
                      </a:r>
                      <a:endParaRPr lang="en-US" sz="32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227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1973</a:t>
                      </a:r>
                      <a:endPara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Dennis Ritchie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1169773" y="980303"/>
            <a:ext cx="9144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507893" y="980303"/>
            <a:ext cx="275143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3451653" y="1399594"/>
            <a:ext cx="1252152" cy="543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okie" panose="02000000000000000000" pitchFamily="2" charset="0"/>
              </a:rPr>
              <a:t>ALGOL</a:t>
            </a:r>
            <a:endParaRPr lang="en-US" sz="2400" dirty="0">
              <a:latin typeface="Cookie" panose="02000000000000000000" pitchFamily="2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451653" y="2343468"/>
            <a:ext cx="1252152" cy="543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okie" panose="02000000000000000000" pitchFamily="2" charset="0"/>
              </a:rPr>
              <a:t>CPL</a:t>
            </a:r>
            <a:endParaRPr lang="en-US" sz="2400" dirty="0">
              <a:latin typeface="Cookie" panose="02000000000000000000" pitchFamily="2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451653" y="3279291"/>
            <a:ext cx="1252152" cy="543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okie" panose="02000000000000000000" pitchFamily="2" charset="0"/>
              </a:rPr>
              <a:t>BCPL</a:t>
            </a:r>
            <a:endParaRPr lang="en-US" sz="2400" dirty="0">
              <a:latin typeface="Cookie" panose="02000000000000000000" pitchFamily="2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451653" y="4216878"/>
            <a:ext cx="1252152" cy="543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okie" panose="02000000000000000000" pitchFamily="2" charset="0"/>
              </a:rPr>
              <a:t>B</a:t>
            </a:r>
            <a:endParaRPr lang="en-US" sz="2400" dirty="0">
              <a:latin typeface="Cookie" panose="02000000000000000000" pitchFamily="2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451653" y="5168537"/>
            <a:ext cx="1252152" cy="543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okie" panose="02000000000000000000" pitchFamily="2" charset="0"/>
              </a:rPr>
              <a:t>C</a:t>
            </a:r>
            <a:endParaRPr lang="en-US" sz="2400" dirty="0">
              <a:latin typeface="Cookie" panose="02000000000000000000" pitchFamily="2" charset="0"/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3966518" y="1965933"/>
            <a:ext cx="222422" cy="35452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3982996" y="2902317"/>
            <a:ext cx="214184" cy="35986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3991234" y="3840608"/>
            <a:ext cx="205946" cy="36201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3991234" y="4783583"/>
            <a:ext cx="205946" cy="36246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768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19766"/>
            <a:ext cx="9404723" cy="1400530"/>
          </a:xfrm>
        </p:spPr>
        <p:txBody>
          <a:bodyPr/>
          <a:lstStyle/>
          <a:p>
            <a:pPr algn="ctr"/>
            <a:r>
              <a:rPr lang="en-US" sz="4400" dirty="0" smtClean="0">
                <a:latin typeface="Arial Rounded MT Bold" panose="020F0704030504030204" pitchFamily="34" charset="0"/>
              </a:rPr>
              <a:t>Importance of C</a:t>
            </a:r>
            <a:endParaRPr lang="en-US" sz="44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706928"/>
            <a:ext cx="8946541" cy="4195481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C is a very simple language.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There is only 32 keyword so c is very easy to master.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C is structured language.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C is highly portable.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C is high level language.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C is also called mother of some most other language.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C is very fast execution speed.</a:t>
            </a:r>
          </a:p>
          <a:p>
            <a:pPr marL="0" indent="0">
              <a:buNone/>
            </a:pPr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979091" y="1153296"/>
            <a:ext cx="4738761" cy="2471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058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01725"/>
          </a:xfrm>
        </p:spPr>
        <p:txBody>
          <a:bodyPr/>
          <a:lstStyle/>
          <a:p>
            <a:pPr marL="457200" indent="-457200">
              <a:buClr>
                <a:schemeClr val="accent2">
                  <a:lumMod val="75000"/>
                </a:schemeClr>
              </a:buClr>
              <a:buSzPct val="80000"/>
              <a:buFont typeface="Wingdings" panose="05000000000000000000" pitchFamily="2" charset="2"/>
              <a:buChar char="v"/>
            </a:pPr>
            <a:r>
              <a:rPr lang="en-US" sz="3200" dirty="0" smtClean="0">
                <a:latin typeface="Arial Rounded MT Bold" panose="020F0704030504030204" pitchFamily="34" charset="0"/>
              </a:rPr>
              <a:t>C Token</a:t>
            </a:r>
            <a:endParaRPr lang="en-US" sz="32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153298"/>
            <a:ext cx="9403742" cy="509510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Individual words and punctuation marks are called tokens. In C programs ,these tokens are called C tokens. C has six types of tokens :		</a:t>
            </a:r>
          </a:p>
          <a:p>
            <a:pPr marL="0" indent="0" algn="ctr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128583" y="972065"/>
            <a:ext cx="176289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748584" y="1960605"/>
            <a:ext cx="395416" cy="823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547519513"/>
              </p:ext>
            </p:extLst>
          </p:nvPr>
        </p:nvGraphicFramePr>
        <p:xfrm>
          <a:off x="1128582" y="2174789"/>
          <a:ext cx="8921271" cy="3954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525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205944"/>
            <a:ext cx="9403742" cy="586945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latin typeface="Arial Rounded MT Bold" panose="020F0704030504030204" pitchFamily="34" charset="0"/>
              </a:rPr>
              <a:t>Keywords:</a:t>
            </a:r>
          </a:p>
          <a:p>
            <a:pPr marL="0" indent="0">
              <a:buNone/>
            </a:pPr>
            <a:r>
              <a:rPr lang="en-US" sz="3200" dirty="0" smtClean="0">
                <a:latin typeface="Arial Rounded MT Bold" panose="020F0704030504030204" pitchFamily="34" charset="0"/>
              </a:rPr>
              <a:t>        </a:t>
            </a:r>
            <a:r>
              <a:rPr lang="en-US" sz="3200" dirty="0" smtClean="0">
                <a:latin typeface="Cookie" panose="02000000000000000000" pitchFamily="2" charset="0"/>
              </a:rPr>
              <a:t>Keywords are predefined, reserved words used in programming that have special meanings to the compiler. Keywords are part of the syntax and they cannot be used as an identifier.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 Rounded MT Bold" panose="020F0704030504030204" pitchFamily="34" charset="0"/>
              </a:rPr>
              <a:t>Example</a:t>
            </a:r>
            <a:r>
              <a:rPr lang="en-US" sz="3200" dirty="0" smtClean="0">
                <a:latin typeface="Cookie" panose="02000000000000000000" pitchFamily="2" charset="0"/>
              </a:rPr>
              <a:t> </a:t>
            </a:r>
            <a:r>
              <a:rPr lang="en-US" sz="3200" dirty="0" smtClean="0">
                <a:latin typeface="Arial Rounded MT Bold" panose="020F0704030504030204" pitchFamily="34" charset="0"/>
              </a:rPr>
              <a:t>:</a:t>
            </a:r>
            <a:r>
              <a:rPr lang="en-US" sz="3200" dirty="0" smtClean="0">
                <a:latin typeface="Cookie" panose="02000000000000000000" pitchFamily="2" charset="0"/>
              </a:rPr>
              <a:t> int, float, double, long, if, else, return etc.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latin typeface="Arial Rounded MT Bold" panose="020F0704030504030204" pitchFamily="34" charset="0"/>
              </a:rPr>
              <a:t>Identifiers :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 </a:t>
            </a:r>
            <a:r>
              <a:rPr lang="en-US" sz="3200" dirty="0" smtClean="0">
                <a:latin typeface="Arial Rounded MT Bold" panose="020F0704030504030204" pitchFamily="34" charset="0"/>
              </a:rPr>
              <a:t>		</a:t>
            </a:r>
            <a:r>
              <a:rPr lang="en-US" sz="3200" dirty="0" smtClean="0">
                <a:latin typeface="Cookie" panose="02000000000000000000" pitchFamily="2" charset="0"/>
              </a:rPr>
              <a:t>Identifiers refers to name given to entities such as variables, functions, structures etc. Identifiers must be unique.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ookie" panose="02000000000000000000" pitchFamily="2" charset="0"/>
              </a:rPr>
              <a:t> </a:t>
            </a:r>
            <a:r>
              <a:rPr lang="en-US" sz="3200" dirty="0" smtClean="0">
                <a:latin typeface="Arial Rounded MT Bold" panose="020F0704030504030204" pitchFamily="34" charset="0"/>
              </a:rPr>
              <a:t>Example : </a:t>
            </a:r>
            <a:r>
              <a:rPr lang="en-US" sz="3200" dirty="0">
                <a:latin typeface="Cookie" panose="02000000000000000000" pitchFamily="2" charset="0"/>
              </a:rPr>
              <a:t> </a:t>
            </a:r>
            <a:r>
              <a:rPr lang="en-US" sz="3200" dirty="0" smtClean="0">
                <a:latin typeface="Cookie" panose="02000000000000000000" pitchFamily="2" charset="0"/>
              </a:rPr>
              <a:t>int money;</a:t>
            </a:r>
          </a:p>
          <a:p>
            <a:pPr marL="0" indent="0">
              <a:buNone/>
            </a:pPr>
            <a:r>
              <a:rPr lang="en-US" sz="3200" dirty="0" smtClean="0">
                <a:latin typeface="Cookie" panose="02000000000000000000" pitchFamily="2" charset="0"/>
              </a:rPr>
              <a:t>                               double accountBalance;</a:t>
            </a:r>
          </a:p>
          <a:p>
            <a:pPr marL="0" indent="0">
              <a:buNone/>
            </a:pPr>
            <a:r>
              <a:rPr lang="en-US" sz="3200" dirty="0">
                <a:latin typeface="Cookie" panose="02000000000000000000" pitchFamily="2" charset="0"/>
              </a:rPr>
              <a:t> </a:t>
            </a:r>
            <a:r>
              <a:rPr lang="en-US" sz="3200" dirty="0" smtClean="0">
                <a:latin typeface="Cookie" panose="02000000000000000000" pitchFamily="2" charset="0"/>
              </a:rPr>
              <a:t>                here money and accountBalance are identifiers.       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079157" y="700213"/>
            <a:ext cx="2051221" cy="823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079157" y="2685533"/>
            <a:ext cx="1861751" cy="1647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079157" y="3245705"/>
            <a:ext cx="2224216" cy="2471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108" y="4796631"/>
            <a:ext cx="1977081" cy="134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199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0" y="180864"/>
            <a:ext cx="9403743" cy="579568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latin typeface="Arial Rounded MT Bold" panose="020F0704030504030204" pitchFamily="34" charset="0"/>
              </a:rPr>
              <a:t>Constant :</a:t>
            </a:r>
            <a:endParaRPr lang="en-US" sz="32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Arial Rounded MT Bold" panose="020F0704030504030204" pitchFamily="34" charset="0"/>
              </a:rPr>
              <a:t>		</a:t>
            </a:r>
            <a:r>
              <a:rPr lang="en-US" sz="3200" dirty="0" smtClean="0">
                <a:latin typeface="Cookie" panose="02000000000000000000" pitchFamily="2" charset="0"/>
              </a:rPr>
              <a:t>A constant is a value of variable that can’t be change in the program.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 Rounded MT Bold" panose="020F0704030504030204" pitchFamily="34" charset="0"/>
              </a:rPr>
              <a:t>Example :</a:t>
            </a:r>
            <a:r>
              <a:rPr lang="en-US" sz="3200" dirty="0">
                <a:latin typeface="Arial Rounded MT Bold" panose="020F0704030504030204" pitchFamily="34" charset="0"/>
              </a:rPr>
              <a:t> </a:t>
            </a:r>
            <a:r>
              <a:rPr lang="el-GR" sz="3200" dirty="0" smtClean="0">
                <a:latin typeface="Cookie" panose="02000000000000000000" pitchFamily="2" charset="0"/>
              </a:rPr>
              <a:t>π</a:t>
            </a:r>
            <a:r>
              <a:rPr lang="en-US" sz="3200" dirty="0" smtClean="0">
                <a:latin typeface="Cookie" panose="02000000000000000000" pitchFamily="2" charset="0"/>
              </a:rPr>
              <a:t>(3.14), e (2.72) etc.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latin typeface="Arial Rounded MT Bold" panose="020F0704030504030204" pitchFamily="34" charset="0"/>
              </a:rPr>
              <a:t>Variable :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	</a:t>
            </a:r>
            <a:r>
              <a:rPr lang="en-US" sz="3200" dirty="0" smtClean="0">
                <a:latin typeface="Arial Rounded MT Bold" panose="020F0704030504030204" pitchFamily="34" charset="0"/>
              </a:rPr>
              <a:t>	</a:t>
            </a:r>
            <a:r>
              <a:rPr lang="en-US" sz="3200" dirty="0" smtClean="0">
                <a:latin typeface="Cookie" panose="02000000000000000000" pitchFamily="2" charset="0"/>
              </a:rPr>
              <a:t>Variable are data values that can change when it need in program.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Arial Rounded MT Bold" panose="020F0704030504030204" pitchFamily="34" charset="0"/>
              </a:rPr>
              <a:t>Example : </a:t>
            </a:r>
            <a:r>
              <a:rPr lang="en-US" sz="3200" dirty="0" smtClean="0">
                <a:latin typeface="Cookie" panose="02000000000000000000" pitchFamily="2" charset="0"/>
              </a:rPr>
              <a:t>a, b, c, x, y, z etc.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latin typeface="Arial Rounded MT Bold" panose="020F0704030504030204" pitchFamily="34" charset="0"/>
              </a:rPr>
              <a:t>Special Symbols: </a:t>
            </a:r>
            <a:r>
              <a:rPr lang="en-US" sz="3200" dirty="0" smtClean="0">
                <a:latin typeface="Cookie" panose="02000000000000000000" pitchFamily="2" charset="0"/>
              </a:rPr>
              <a:t>#, %, &amp;, ( ), /, { } etc.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latin typeface="Arial Rounded MT Bold" panose="020F0704030504030204" pitchFamily="34" charset="0"/>
              </a:rPr>
              <a:t>Operators : </a:t>
            </a:r>
            <a:r>
              <a:rPr lang="en-US" sz="3200" dirty="0" smtClean="0">
                <a:latin typeface="Cookie" panose="02000000000000000000" pitchFamily="2" charset="0"/>
              </a:rPr>
              <a:t>+ (Addition), - (Subtraction),</a:t>
            </a:r>
          </a:p>
          <a:p>
            <a:pPr marL="0" indent="0">
              <a:buNone/>
            </a:pPr>
            <a:r>
              <a:rPr lang="en-US" sz="3200" dirty="0" smtClean="0">
                <a:latin typeface="Cookie" panose="02000000000000000000" pitchFamily="2" charset="0"/>
              </a:rPr>
              <a:t> 	* (Multiplication), / (Division), % (Modulo division) etc.</a:t>
            </a:r>
            <a:r>
              <a:rPr lang="en-US" sz="3200" dirty="0">
                <a:latin typeface="Arial Rounded MT Bold" panose="020F0704030504030204" pitchFamily="34" charset="0"/>
              </a:rPr>
              <a:t>	</a:t>
            </a:r>
            <a:r>
              <a:rPr lang="en-US" sz="3200" dirty="0" smtClean="0">
                <a:latin typeface="Arial Rounded MT Bold" panose="020F0704030504030204" pitchFamily="34" charset="0"/>
              </a:rPr>
              <a:t>	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112108" y="691973"/>
            <a:ext cx="1927654" cy="1647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079157" y="1919412"/>
            <a:ext cx="1845275" cy="164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112108" y="2529012"/>
            <a:ext cx="1771135" cy="1647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079157" y="3764687"/>
            <a:ext cx="1845275" cy="823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079157" y="4374288"/>
            <a:ext cx="3352800" cy="823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112108" y="4983887"/>
            <a:ext cx="214183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55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0" y="584886"/>
            <a:ext cx="9403743" cy="566351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latin typeface="Arial Rounded MT Bold" panose="020F0704030504030204" pitchFamily="34" charset="0"/>
              </a:rPr>
              <a:t>Header File :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	</a:t>
            </a:r>
            <a:r>
              <a:rPr lang="en-US" sz="3200" dirty="0" smtClean="0">
                <a:latin typeface="Arial Rounded MT Bold" panose="020F0704030504030204" pitchFamily="34" charset="0"/>
              </a:rPr>
              <a:t>	</a:t>
            </a:r>
            <a:r>
              <a:rPr lang="en-US" sz="3200" dirty="0" smtClean="0">
                <a:latin typeface="Cookie" panose="02000000000000000000" pitchFamily="2" charset="0"/>
              </a:rPr>
              <a:t>Some type of header file are given bellow</a:t>
            </a:r>
          </a:p>
          <a:p>
            <a:pPr marL="2286000" lvl="4" indent="-571500">
              <a:buFont typeface="+mj-lt"/>
              <a:buAutoNum type="romanLcPeriod"/>
            </a:pPr>
            <a:r>
              <a:rPr lang="en-US" sz="2600" dirty="0">
                <a:latin typeface="Cookie" panose="02000000000000000000" pitchFamily="2" charset="0"/>
              </a:rPr>
              <a:t>i</a:t>
            </a:r>
            <a:r>
              <a:rPr lang="en-US" sz="2600" dirty="0" smtClean="0">
                <a:latin typeface="Cookie" panose="02000000000000000000" pitchFamily="2" charset="0"/>
              </a:rPr>
              <a:t>nclude&lt;stdio.h&gt;		(Standard input output)</a:t>
            </a:r>
          </a:p>
          <a:p>
            <a:pPr marL="2286000" lvl="4" indent="-571500">
              <a:buFont typeface="+mj-lt"/>
              <a:buAutoNum type="romanLcPeriod"/>
            </a:pPr>
            <a:r>
              <a:rPr lang="en-US" sz="2600" dirty="0">
                <a:latin typeface="Cookie" panose="02000000000000000000" pitchFamily="2" charset="0"/>
              </a:rPr>
              <a:t>i</a:t>
            </a:r>
            <a:r>
              <a:rPr lang="en-US" sz="2600" dirty="0" smtClean="0">
                <a:latin typeface="Cookie" panose="02000000000000000000" pitchFamily="2" charset="0"/>
              </a:rPr>
              <a:t>nclude&lt;conio.h&gt;		(</a:t>
            </a:r>
            <a:r>
              <a:rPr lang="en-US" sz="2600" dirty="0">
                <a:latin typeface="Cookie" panose="02000000000000000000" pitchFamily="2" charset="0"/>
              </a:rPr>
              <a:t>Console input </a:t>
            </a:r>
            <a:r>
              <a:rPr lang="en-US" sz="2600" dirty="0" smtClean="0">
                <a:latin typeface="Cookie" panose="02000000000000000000" pitchFamily="2" charset="0"/>
              </a:rPr>
              <a:t>output)</a:t>
            </a:r>
          </a:p>
          <a:p>
            <a:pPr marL="2286000" lvl="4" indent="-571500">
              <a:buFont typeface="+mj-lt"/>
              <a:buAutoNum type="romanLcPeriod"/>
            </a:pPr>
            <a:r>
              <a:rPr lang="en-US" sz="2600" dirty="0">
                <a:latin typeface="Cookie" panose="02000000000000000000" pitchFamily="2" charset="0"/>
              </a:rPr>
              <a:t>i</a:t>
            </a:r>
            <a:r>
              <a:rPr lang="en-US" sz="2600" dirty="0" smtClean="0">
                <a:latin typeface="Cookie" panose="02000000000000000000" pitchFamily="2" charset="0"/>
              </a:rPr>
              <a:t>nclude&lt;math.h&gt;							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latin typeface="Arial Rounded MT Bold" panose="020F0704030504030204" pitchFamily="34" charset="0"/>
              </a:rPr>
              <a:t>Main Function :</a:t>
            </a:r>
          </a:p>
          <a:p>
            <a:pPr marL="0" indent="0">
              <a:buNone/>
            </a:pPr>
            <a:r>
              <a:rPr lang="en-US" sz="3200" dirty="0">
                <a:latin typeface="Arial Rounded MT Bold" panose="020F0704030504030204" pitchFamily="34" charset="0"/>
              </a:rPr>
              <a:t>	</a:t>
            </a:r>
            <a:r>
              <a:rPr lang="en-US" sz="3200" dirty="0" smtClean="0">
                <a:latin typeface="Arial Rounded MT Bold" panose="020F0704030504030204" pitchFamily="34" charset="0"/>
              </a:rPr>
              <a:t>	</a:t>
            </a:r>
            <a:r>
              <a:rPr lang="en-US" sz="3200" dirty="0" smtClean="0">
                <a:latin typeface="Cookie" panose="02000000000000000000" pitchFamily="2" charset="0"/>
              </a:rPr>
              <a:t>Some type of main function are given bellow</a:t>
            </a:r>
          </a:p>
          <a:p>
            <a:pPr marL="3657600" lvl="7" indent="-571500">
              <a:buFont typeface="+mj-lt"/>
              <a:buAutoNum type="romanLcPeriod"/>
            </a:pPr>
            <a:r>
              <a:rPr lang="en-US" sz="2600" dirty="0">
                <a:latin typeface="Cookie" panose="02000000000000000000" pitchFamily="2" charset="0"/>
              </a:rPr>
              <a:t>i</a:t>
            </a:r>
            <a:r>
              <a:rPr lang="en-US" sz="2600" dirty="0" smtClean="0">
                <a:latin typeface="Cookie" panose="02000000000000000000" pitchFamily="2" charset="0"/>
              </a:rPr>
              <a:t>nt main()</a:t>
            </a:r>
          </a:p>
          <a:p>
            <a:pPr marL="3657600" lvl="7" indent="-571500">
              <a:buFont typeface="+mj-lt"/>
              <a:buAutoNum type="romanLcPeriod"/>
            </a:pPr>
            <a:r>
              <a:rPr lang="en-US" sz="2600" dirty="0">
                <a:latin typeface="Cookie" panose="02000000000000000000" pitchFamily="2" charset="0"/>
              </a:rPr>
              <a:t>f</a:t>
            </a:r>
            <a:r>
              <a:rPr lang="en-US" sz="2600" dirty="0" smtClean="0">
                <a:latin typeface="Cookie" panose="02000000000000000000" pitchFamily="2" charset="0"/>
              </a:rPr>
              <a:t>loat main()</a:t>
            </a:r>
          </a:p>
          <a:p>
            <a:pPr marL="3657600" lvl="7" indent="-571500">
              <a:buFont typeface="+mj-lt"/>
              <a:buAutoNum type="romanLcPeriod"/>
            </a:pPr>
            <a:r>
              <a:rPr lang="en-US" sz="2600" dirty="0">
                <a:latin typeface="Cookie" panose="02000000000000000000" pitchFamily="2" charset="0"/>
              </a:rPr>
              <a:t>v</a:t>
            </a:r>
            <a:r>
              <a:rPr lang="en-US" sz="2600" dirty="0" smtClean="0">
                <a:latin typeface="Cookie" panose="02000000000000000000" pitchFamily="2" charset="0"/>
              </a:rPr>
              <a:t>oid main()														</a:t>
            </a:r>
            <a:endParaRPr lang="en-US" sz="2600" dirty="0">
              <a:latin typeface="Arial Rounded MT Bold" panose="020F070403050403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070919" y="1095632"/>
            <a:ext cx="2496065" cy="1647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079157" y="3649356"/>
            <a:ext cx="2957384" cy="1647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3827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1015</TotalTime>
  <Words>322</Words>
  <Application>Microsoft Office PowerPoint</Application>
  <PresentationFormat>Widescreen</PresentationFormat>
  <Paragraphs>132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Arial Rounded MT Bold</vt:lpstr>
      <vt:lpstr>Cambria</vt:lpstr>
      <vt:lpstr>Century Gothic</vt:lpstr>
      <vt:lpstr>Cookie</vt:lpstr>
      <vt:lpstr>Wingdings</vt:lpstr>
      <vt:lpstr>Wingdings 3</vt:lpstr>
      <vt:lpstr>Ion</vt:lpstr>
      <vt:lpstr>C Programming Language     Gopal Basak Semester – IV Department of Mathematics Nabadwip Vidyasagar College   </vt:lpstr>
      <vt:lpstr>Introduction of C</vt:lpstr>
      <vt:lpstr>Historical Development of C</vt:lpstr>
      <vt:lpstr> Year             Developed By </vt:lpstr>
      <vt:lpstr>Importance of C</vt:lpstr>
      <vt:lpstr>C Token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Programming Language</dc:title>
  <dc:creator>Microsoft account</dc:creator>
  <cp:lastModifiedBy>Subhajit</cp:lastModifiedBy>
  <cp:revision>70</cp:revision>
  <dcterms:created xsi:type="dcterms:W3CDTF">2022-06-29T01:57:18Z</dcterms:created>
  <dcterms:modified xsi:type="dcterms:W3CDTF">2023-08-20T14:01:31Z</dcterms:modified>
</cp:coreProperties>
</file>