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2"/>
  </p:notesMasterIdLst>
  <p:sldIdLst>
    <p:sldId id="256" r:id="rId2"/>
    <p:sldId id="271" r:id="rId3"/>
    <p:sldId id="259" r:id="rId4"/>
    <p:sldId id="260" r:id="rId5"/>
    <p:sldId id="261" r:id="rId6"/>
    <p:sldId id="262" r:id="rId7"/>
    <p:sldId id="265" r:id="rId8"/>
    <p:sldId id="266" r:id="rId9"/>
    <p:sldId id="269" r:id="rId10"/>
    <p:sldId id="27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8C9BE2-EF56-40DA-8AA6-344111A3C225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BE58E-3246-49B9-9F74-B6B17FECF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BE58E-3246-49B9-9F74-B6B17FECF1F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C8C2-DD94-435A-9CCD-917B271D5451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E07C78B-5351-4162-9C25-2C368ADACC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C8C2-DD94-435A-9CCD-917B271D5451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C78B-5351-4162-9C25-2C368ADACC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C8C2-DD94-435A-9CCD-917B271D5451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C78B-5351-4162-9C25-2C368ADACC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C8C2-DD94-435A-9CCD-917B271D5451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E07C78B-5351-4162-9C25-2C368ADACC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C8C2-DD94-435A-9CCD-917B271D5451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C78B-5351-4162-9C25-2C368ADACC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C8C2-DD94-435A-9CCD-917B271D5451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C78B-5351-4162-9C25-2C368ADACC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C8C2-DD94-435A-9CCD-917B271D5451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E07C78B-5351-4162-9C25-2C368ADACC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C8C2-DD94-435A-9CCD-917B271D5451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C78B-5351-4162-9C25-2C368ADACC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C8C2-DD94-435A-9CCD-917B271D5451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C78B-5351-4162-9C25-2C368ADACC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C8C2-DD94-435A-9CCD-917B271D5451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C78B-5351-4162-9C25-2C368ADACC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C8C2-DD94-435A-9CCD-917B271D5451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C78B-5351-4162-9C25-2C368ADACC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F6C8C2-DD94-435A-9CCD-917B271D5451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E07C78B-5351-4162-9C25-2C368ADACC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276600" y="533400"/>
            <a:ext cx="5867400" cy="1447800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chemeClr val="tx1"/>
                </a:solidFill>
                <a:latin typeface="Algerian" pitchFamily="82" charset="0"/>
              </a:rPr>
              <a:t>Seminar</a:t>
            </a:r>
            <a:r>
              <a:rPr lang="en-US" sz="6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6600" dirty="0" smtClean="0">
                <a:solidFill>
                  <a:schemeClr val="tx1"/>
                </a:solidFill>
              </a:rPr>
              <a:t>2018</a:t>
            </a:r>
            <a:endParaRPr lang="en-US" sz="6600" dirty="0">
              <a:solidFill>
                <a:schemeClr val="tx1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200400" y="2362200"/>
            <a:ext cx="5484758" cy="2438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DEPARTMENT OF MATHEMATICS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NAME-DEBLINA CHOWDHURY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ROLL-94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TOPIC-SYSTEM OF CIRCLE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8800" y="2667000"/>
            <a:ext cx="4953000" cy="1798637"/>
          </a:xfrm>
        </p:spPr>
        <p:txBody>
          <a:bodyPr/>
          <a:lstStyle/>
          <a:p>
            <a:r>
              <a:rPr lang="en-US" sz="6000" smtClean="0"/>
              <a:t>THANK YOU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838200"/>
          </a:xfrm>
        </p:spPr>
        <p:txBody>
          <a:bodyPr>
            <a:normAutofit/>
          </a:bodyPr>
          <a:lstStyle/>
          <a:p>
            <a:r>
              <a:rPr lang="en-US" sz="440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WHAH IS THE  </a:t>
            </a:r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CIRCLE </a:t>
            </a:r>
            <a:endParaRPr lang="en-US" sz="44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circle is a simple closed shape .it is the set of all point in a plane that are at a given distance from a given point ,the center equivalently it is the curve traced out by a point that moves so that its distance from a given point is constant. The distance between any points and the center is called radius. Circles are special ellipses that have a single constant radius around a center. 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6553200" cy="838200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/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sz="5300" b="1" dirty="0" smtClean="0">
                <a:solidFill>
                  <a:srgbClr val="0070C0"/>
                </a:solidFill>
              </a:rPr>
              <a:t>SYSTEM OF CIRCLE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686800" cy="432752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System of circle is a family of circle.</a:t>
            </a:r>
          </a:p>
          <a:p>
            <a:pPr>
              <a:buNone/>
            </a:pPr>
            <a:r>
              <a:rPr lang="en-US" dirty="0" smtClean="0"/>
              <a:t>Example:-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Definition:-Two circles are orthogonal when tangents at their common point are at right angle.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images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1" y="2758984"/>
            <a:ext cx="2133599" cy="1793965"/>
          </a:xfrm>
          <a:prstGeom prst="rect">
            <a:avLst/>
          </a:prstGeom>
        </p:spPr>
      </p:pic>
      <p:pic>
        <p:nvPicPr>
          <p:cNvPr id="6" name="Picture 5" descr="image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2747963"/>
            <a:ext cx="1752600" cy="1740429"/>
          </a:xfrm>
          <a:prstGeom prst="rect">
            <a:avLst/>
          </a:prstGeom>
        </p:spPr>
      </p:pic>
      <p:pic>
        <p:nvPicPr>
          <p:cNvPr id="8" name="Picture 7" descr="images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600" y="3124200"/>
            <a:ext cx="1971675" cy="1514475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equation of circle are </a:t>
            </a:r>
          </a:p>
          <a:p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BP is tangent of circle      and radius Of circle  </a:t>
            </a:r>
            <a:endParaRPr lang="en-US" dirty="0"/>
          </a:p>
          <a:p>
            <a:pPr>
              <a:buNone/>
            </a:pPr>
            <a:r>
              <a:rPr lang="en-US" dirty="0" smtClean="0"/>
              <a:t>AP is tangent of circle      and radius of circle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00200" y="3890963"/>
          <a:ext cx="6116638" cy="766762"/>
        </p:xfrm>
        <a:graphic>
          <a:graphicData uri="http://schemas.openxmlformats.org/presentationml/2006/ole">
            <p:oleObj spid="_x0000_s2050" name="Equation" r:id="rId3" imgW="2412720" imgH="53316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191000" y="4800600"/>
          <a:ext cx="457200" cy="533400"/>
        </p:xfrm>
        <a:graphic>
          <a:graphicData uri="http://schemas.openxmlformats.org/presentationml/2006/ole">
            <p:oleObj spid="_x0000_s2051" name="Equation" r:id="rId4" imgW="164880" imgH="215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8153400" y="4800600"/>
          <a:ext cx="533400" cy="533400"/>
        </p:xfrm>
        <a:graphic>
          <a:graphicData uri="http://schemas.openxmlformats.org/presentationml/2006/ole">
            <p:oleObj spid="_x0000_s2052" name="Equation" r:id="rId5" imgW="177480" imgH="215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114800" y="5410200"/>
          <a:ext cx="457200" cy="480060"/>
        </p:xfrm>
        <a:graphic>
          <a:graphicData uri="http://schemas.openxmlformats.org/presentationml/2006/ole">
            <p:oleObj spid="_x0000_s2053" name="Equation" r:id="rId6" imgW="177480" imgH="2156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8001000" y="5334000"/>
          <a:ext cx="668441" cy="649287"/>
        </p:xfrm>
        <a:graphic>
          <a:graphicData uri="http://schemas.openxmlformats.org/presentationml/2006/ole">
            <p:oleObj spid="_x0000_s2054" name="Equation" r:id="rId7" imgW="215640" imgH="253800" progId="Equation.3">
              <p:embed/>
            </p:oleObj>
          </a:graphicData>
        </a:graphic>
      </p:graphicFrame>
      <p:pic>
        <p:nvPicPr>
          <p:cNvPr id="10" name="Picture 9" descr="Screenshot_20180216-143034~2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81400" y="457200"/>
            <a:ext cx="3581400" cy="265547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038600" y="19812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1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43400" y="19812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1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67400" y="2057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flipH="1">
            <a:off x="6324600" y="2057400"/>
            <a:ext cx="228601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2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angle between AP and BP is right angle.</a:t>
            </a:r>
          </a:p>
          <a:p>
            <a:pPr lvl="1">
              <a:buNone/>
            </a:pPr>
            <a:r>
              <a:rPr lang="en-US" dirty="0" smtClean="0"/>
              <a:t>So ,     APB =9O     </a:t>
            </a:r>
          </a:p>
          <a:p>
            <a:pPr lvl="1">
              <a:buNone/>
            </a:pPr>
            <a:r>
              <a:rPr lang="en-US" dirty="0" smtClean="0"/>
              <a:t>From       APB</a:t>
            </a:r>
          </a:p>
          <a:p>
            <a:pPr lvl="1">
              <a:buNone/>
            </a:pPr>
            <a:r>
              <a:rPr lang="en-US" dirty="0" smtClean="0"/>
              <a:t>AB  = AP    + BP  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r>
              <a:rPr lang="en-US" dirty="0" smtClean="0"/>
              <a:t>Solve  it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r>
              <a:rPr lang="en-US" dirty="0" smtClean="0"/>
              <a:t>This is the required equation.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371600" y="2209800"/>
          <a:ext cx="457200" cy="304800"/>
        </p:xfrm>
        <a:graphic>
          <a:graphicData uri="http://schemas.openxmlformats.org/presentationml/2006/ole">
            <p:oleObj spid="_x0000_s3075" name="Equation" r:id="rId3" imgW="164880" imgH="1522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200400" y="2133600"/>
          <a:ext cx="152400" cy="228600"/>
        </p:xfrm>
        <a:graphic>
          <a:graphicData uri="http://schemas.openxmlformats.org/presentationml/2006/ole">
            <p:oleObj spid="_x0000_s3077" name="Equation" r:id="rId4" imgW="101520" imgH="10152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828800" y="2743200"/>
          <a:ext cx="679450" cy="381000"/>
        </p:xfrm>
        <a:graphic>
          <a:graphicData uri="http://schemas.openxmlformats.org/presentationml/2006/ole">
            <p:oleObj spid="_x0000_s3079" name="Equation" r:id="rId5" imgW="139680" imgH="16488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057400" y="3124200"/>
          <a:ext cx="304800" cy="381000"/>
        </p:xfrm>
        <a:graphic>
          <a:graphicData uri="http://schemas.openxmlformats.org/presentationml/2006/ole">
            <p:oleObj spid="_x0000_s3080" name="Equation" r:id="rId6" imgW="101520" imgH="19044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657600" y="3429000"/>
          <a:ext cx="990600" cy="533400"/>
        </p:xfrm>
        <a:graphic>
          <a:graphicData uri="http://schemas.openxmlformats.org/presentationml/2006/ole">
            <p:oleObj spid="_x0000_s3081" name="Equation" r:id="rId7" imgW="101520" imgH="19044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3124200" y="3124200"/>
          <a:ext cx="381000" cy="234950"/>
        </p:xfrm>
        <a:graphic>
          <a:graphicData uri="http://schemas.openxmlformats.org/presentationml/2006/ole">
            <p:oleObj spid="_x0000_s3082" name="Equation" r:id="rId8" imgW="126720" imgH="164880" progId="Equation.3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914400" y="3581400"/>
          <a:ext cx="7958667" cy="566229"/>
        </p:xfrm>
        <a:graphic>
          <a:graphicData uri="http://schemas.openxmlformats.org/presentationml/2006/ole">
            <p:oleObj spid="_x0000_s3084" name="Equation" r:id="rId9" imgW="3213000" imgH="228600" progId="Equation.3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3429000" y="4800600"/>
          <a:ext cx="3792071" cy="586047"/>
        </p:xfrm>
        <a:graphic>
          <a:graphicData uri="http://schemas.openxmlformats.org/presentationml/2006/ole">
            <p:oleObj spid="_x0000_s3085" name="Equation" r:id="rId10" imgW="1396800" imgH="215640" progId="Equation.3">
              <p:embed/>
            </p:oleObj>
          </a:graphicData>
        </a:graphic>
      </p:graphicFrame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z="4900" dirty="0" smtClean="0">
                <a:solidFill>
                  <a:schemeClr val="accent6">
                    <a:lumMod val="75000"/>
                  </a:schemeClr>
                </a:solidFill>
              </a:rPr>
              <a:t>POWER OF A POINT WITH RESPECT TO CIRCLE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5940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                                          R</a:t>
            </a:r>
          </a:p>
          <a:p>
            <a:r>
              <a:rPr lang="en-US" dirty="0" smtClean="0"/>
              <a:t>                        T                </a:t>
            </a:r>
          </a:p>
          <a:p>
            <a:r>
              <a:rPr lang="en-US" dirty="0" smtClean="0"/>
              <a:t>                                          Q </a:t>
            </a:r>
          </a:p>
          <a:p>
            <a:r>
              <a:rPr lang="en-US" dirty="0" smtClean="0"/>
              <a:t>                                       </a:t>
            </a:r>
          </a:p>
          <a:p>
            <a:endParaRPr lang="en-US" dirty="0" smtClean="0"/>
          </a:p>
          <a:p>
            <a:r>
              <a:rPr lang="en-US" dirty="0" smtClean="0"/>
              <a:t>                                  P</a:t>
            </a:r>
          </a:p>
          <a:p>
            <a:endParaRPr lang="en-US" dirty="0" smtClean="0"/>
          </a:p>
          <a:p>
            <a:r>
              <a:rPr lang="en-US" dirty="0" smtClean="0"/>
              <a:t>P                be any point and circle is  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                     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90600" y="4343400"/>
          <a:ext cx="1461838" cy="685800"/>
        </p:xfrm>
        <a:graphic>
          <a:graphicData uri="http://schemas.openxmlformats.org/presentationml/2006/ole">
            <p:oleObj spid="_x0000_s19458" name="Equation" r:id="rId4" imgW="419040" imgH="2412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227973" y="5137716"/>
          <a:ext cx="6011027" cy="424883"/>
        </p:xfrm>
        <a:graphic>
          <a:graphicData uri="http://schemas.openxmlformats.org/presentationml/2006/ole">
            <p:oleObj spid="_x0000_s19459" name="Equation" r:id="rId5" imgW="1638000" imgH="228600" progId="Equation.3">
              <p:embed/>
            </p:oleObj>
          </a:graphicData>
        </a:graphic>
      </p:graphicFrame>
      <p:sp>
        <p:nvSpPr>
          <p:cNvPr id="6" name="Oval 5"/>
          <p:cNvSpPr/>
          <p:nvPr/>
        </p:nvSpPr>
        <p:spPr>
          <a:xfrm>
            <a:off x="3581400" y="1295400"/>
            <a:ext cx="129540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16200000" flipH="1">
            <a:off x="3352800" y="2209800"/>
            <a:ext cx="1371600" cy="1219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3657600" y="2209800"/>
            <a:ext cx="2058194" cy="381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power of a point P is defined by distance of P from the point of intersection of any line which passes through P point and the circle .</a:t>
            </a:r>
          </a:p>
          <a:p>
            <a:r>
              <a:rPr lang="en-US" dirty="0" smtClean="0"/>
              <a:t>The equation of line through P is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Here     is angle which made by the line and x axis.</a:t>
            </a:r>
          </a:p>
          <a:p>
            <a:r>
              <a:rPr lang="en-US" dirty="0" smtClean="0"/>
              <a:t>Here r is distance between                and (</a:t>
            </a:r>
            <a:r>
              <a:rPr lang="en-US" dirty="0" err="1" smtClean="0"/>
              <a:t>x,y</a:t>
            </a:r>
            <a:r>
              <a:rPr lang="en-US" dirty="0" smtClean="0"/>
              <a:t>).  </a:t>
            </a:r>
            <a:endParaRPr lang="en-US" dirty="0"/>
          </a:p>
          <a:p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438400" y="3429000"/>
          <a:ext cx="2743200" cy="934496"/>
        </p:xfrm>
        <a:graphic>
          <a:graphicData uri="http://schemas.openxmlformats.org/presentationml/2006/ole">
            <p:oleObj spid="_x0000_s20483" name="Equation" r:id="rId3" imgW="1155600" imgH="393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524000" y="4495800"/>
          <a:ext cx="533400" cy="393700"/>
        </p:xfrm>
        <a:graphic>
          <a:graphicData uri="http://schemas.openxmlformats.org/presentationml/2006/ole">
            <p:oleObj spid="_x0000_s20484" name="Equation" r:id="rId4" imgW="126720" imgH="177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105400" y="4876800"/>
          <a:ext cx="1371600" cy="457200"/>
        </p:xfrm>
        <a:graphic>
          <a:graphicData uri="http://schemas.openxmlformats.org/presentationml/2006/ole">
            <p:oleObj spid="_x0000_s20485" name="Equation" r:id="rId5" imgW="45720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intersection point between line and circle is</a:t>
            </a:r>
          </a:p>
          <a:p>
            <a:endParaRPr lang="en-US" dirty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This point lies on circle                                              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447800" y="2895600"/>
          <a:ext cx="6217918" cy="533400"/>
        </p:xfrm>
        <a:graphic>
          <a:graphicData uri="http://schemas.openxmlformats.org/presentationml/2006/ole">
            <p:oleObj spid="_x0000_s21506" name="Equation" r:id="rId3" imgW="1866600" imgH="2156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206495" y="4953000"/>
          <a:ext cx="7302505" cy="381000"/>
        </p:xfrm>
        <a:graphic>
          <a:graphicData uri="http://schemas.openxmlformats.org/presentationml/2006/ole">
            <p:oleObj spid="_x0000_s21508" name="Equation" r:id="rId4" imgW="4381200" imgH="2286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199815" y="5638800"/>
          <a:ext cx="6517105" cy="381000"/>
        </p:xfrm>
        <a:graphic>
          <a:graphicData uri="http://schemas.openxmlformats.org/presentationml/2006/ole">
            <p:oleObj spid="_x0000_s21509" name="Equation" r:id="rId5" imgW="412740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371600" y="2057400"/>
          <a:ext cx="6096000" cy="782638"/>
        </p:xfrm>
        <a:graphic>
          <a:graphicData uri="http://schemas.openxmlformats.org/presentationml/2006/ole">
            <p:oleObj spid="_x0000_s24578" name="Equation" r:id="rId3" imgW="1879560" imgH="2412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838200" y="3200400"/>
          <a:ext cx="2133600" cy="457200"/>
        </p:xfrm>
        <a:graphic>
          <a:graphicData uri="http://schemas.openxmlformats.org/presentationml/2006/ole">
            <p:oleObj spid="_x0000_s24580" name="Equation" r:id="rId4" imgW="507960" imgH="215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505200" y="2971800"/>
          <a:ext cx="1143000" cy="633284"/>
        </p:xfrm>
        <a:graphic>
          <a:graphicData uri="http://schemas.openxmlformats.org/presentationml/2006/ole">
            <p:oleObj spid="_x0000_s24581" name="Equation" r:id="rId5" imgW="469800" imgH="2156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65500"/>
          <a:ext cx="114300" cy="127000"/>
        </p:xfrm>
        <a:graphic>
          <a:graphicData uri="http://schemas.openxmlformats.org/presentationml/2006/ole">
            <p:oleObj spid="_x0000_s24582" name="Equation" r:id="rId6" imgW="114120" imgH="12672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079500" y="4191000"/>
          <a:ext cx="7912100" cy="533400"/>
        </p:xfrm>
        <a:graphic>
          <a:graphicData uri="http://schemas.openxmlformats.org/presentationml/2006/ole">
            <p:oleObj spid="_x0000_s24583" name="Equation" r:id="rId7" imgW="3390840" imgH="22860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676400" y="5257800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PT  is length of tangent.</a:t>
            </a:r>
          </a:p>
          <a:p>
            <a:r>
              <a:rPr lang="en-US" dirty="0" smtClean="0"/>
              <a:t>Power of p is square of length of tangent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517</TotalTime>
  <Words>296</Words>
  <Application>Microsoft Office PowerPoint</Application>
  <PresentationFormat>On-screen Show (4:3)</PresentationFormat>
  <Paragraphs>75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Trek</vt:lpstr>
      <vt:lpstr>Microsoft Equation 3.0</vt:lpstr>
      <vt:lpstr>Equation</vt:lpstr>
      <vt:lpstr>Seminar 2018</vt:lpstr>
      <vt:lpstr>WHAH IS THE  CIRCLE </vt:lpstr>
      <vt:lpstr> SYSTEM OF CIRCLE </vt:lpstr>
      <vt:lpstr>  </vt:lpstr>
      <vt:lpstr>Slide 5</vt:lpstr>
      <vt:lpstr>POWER OF A POINT WITH RESPECT TO CIRCLE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68</cp:revision>
  <dcterms:created xsi:type="dcterms:W3CDTF">2018-02-08T21:33:12Z</dcterms:created>
  <dcterms:modified xsi:type="dcterms:W3CDTF">2018-02-20T22:14:06Z</dcterms:modified>
</cp:coreProperties>
</file>