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12192000" cy="6858000"/>
  <p:embeddedFontLst>
    <p:embeddedFont>
      <p:font typeface="Pacifico" pitchFamily="2" charset="0"/>
      <p:regular r:id="rId13"/>
    </p:embeddedFon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C2ADFC-AEC7-4825-B7C9-2D4B84FC4779}">
  <a:tblStyle styleId="{C0C2ADFC-AEC7-4825-B7C9-2D4B84FC477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1.fntdata"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notesMaster" Target="notesMasters/notesMaster1.xml" /><Relationship Id="rId17" Type="http://schemas.openxmlformats.org/officeDocument/2006/relationships/font" Target="fonts/font5.fntdata" /><Relationship Id="rId2" Type="http://schemas.openxmlformats.org/officeDocument/2006/relationships/slide" Target="slides/slide1.xml" /><Relationship Id="rId16" Type="http://schemas.openxmlformats.org/officeDocument/2006/relationships/font" Target="fonts/font4.fntdata"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font" Target="fonts/font3.fntdata"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2.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10995300" y="5661233"/>
            <a:ext cx="1196700" cy="11967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0995300" y="5661167"/>
            <a:ext cx="1196700" cy="11967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520700" y="2425700"/>
            <a:ext cx="10962900" cy="1244700"/>
          </a:xfrm>
          <a:prstGeom prst="rect">
            <a:avLst/>
          </a:prstGeom>
        </p:spPr>
        <p:txBody>
          <a:bodyPr spcFirstLastPara="1" wrap="square" lIns="121900" tIns="121900" rIns="121900" bIns="121900" anchor="b"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3" name="Google Shape;13;p2"/>
          <p:cNvSpPr txBox="1">
            <a:spLocks noGrp="1"/>
          </p:cNvSpPr>
          <p:nvPr>
            <p:ph type="subTitle" idx="1"/>
          </p:nvPr>
        </p:nvSpPr>
        <p:spPr>
          <a:xfrm>
            <a:off x="520700" y="3718840"/>
            <a:ext cx="10962900" cy="5772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1"/>
              </a:buClr>
              <a:buSzPts val="2400"/>
              <a:buNone/>
              <a:defRPr>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4" name="Google Shape;14;p2"/>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9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2"/>
              </a:buClr>
              <a:buSzPts val="16000"/>
              <a:buNone/>
              <a:defRPr sz="16000">
                <a:solidFill>
                  <a:schemeClr val="dk2"/>
                </a:solidFill>
              </a:defRPr>
            </a:lvl1pPr>
            <a:lvl2pPr lvl="1" algn="ctr">
              <a:spcBef>
                <a:spcPts val="0"/>
              </a:spcBef>
              <a:spcAft>
                <a:spcPts val="0"/>
              </a:spcAft>
              <a:buClr>
                <a:schemeClr val="dk2"/>
              </a:buClr>
              <a:buSzPts val="16000"/>
              <a:buNone/>
              <a:defRPr sz="16000">
                <a:solidFill>
                  <a:schemeClr val="dk2"/>
                </a:solidFill>
              </a:defRPr>
            </a:lvl2pPr>
            <a:lvl3pPr lvl="2" algn="ctr">
              <a:spcBef>
                <a:spcPts val="0"/>
              </a:spcBef>
              <a:spcAft>
                <a:spcPts val="0"/>
              </a:spcAft>
              <a:buClr>
                <a:schemeClr val="dk2"/>
              </a:buClr>
              <a:buSzPts val="16000"/>
              <a:buNone/>
              <a:defRPr sz="16000">
                <a:solidFill>
                  <a:schemeClr val="dk2"/>
                </a:solidFill>
              </a:defRPr>
            </a:lvl3pPr>
            <a:lvl4pPr lvl="3" algn="ctr">
              <a:spcBef>
                <a:spcPts val="0"/>
              </a:spcBef>
              <a:spcAft>
                <a:spcPts val="0"/>
              </a:spcAft>
              <a:buClr>
                <a:schemeClr val="dk2"/>
              </a:buClr>
              <a:buSzPts val="16000"/>
              <a:buNone/>
              <a:defRPr sz="16000">
                <a:solidFill>
                  <a:schemeClr val="dk2"/>
                </a:solidFill>
              </a:defRPr>
            </a:lvl4pPr>
            <a:lvl5pPr lvl="4" algn="ctr">
              <a:spcBef>
                <a:spcPts val="0"/>
              </a:spcBef>
              <a:spcAft>
                <a:spcPts val="0"/>
              </a:spcAft>
              <a:buClr>
                <a:schemeClr val="dk2"/>
              </a:buClr>
              <a:buSzPts val="16000"/>
              <a:buNone/>
              <a:defRPr sz="16000">
                <a:solidFill>
                  <a:schemeClr val="dk2"/>
                </a:solidFill>
              </a:defRPr>
            </a:lvl5pPr>
            <a:lvl6pPr lvl="5" algn="ctr">
              <a:spcBef>
                <a:spcPts val="0"/>
              </a:spcBef>
              <a:spcAft>
                <a:spcPts val="0"/>
              </a:spcAft>
              <a:buClr>
                <a:schemeClr val="dk2"/>
              </a:buClr>
              <a:buSzPts val="16000"/>
              <a:buNone/>
              <a:defRPr sz="16000">
                <a:solidFill>
                  <a:schemeClr val="dk2"/>
                </a:solidFill>
              </a:defRPr>
            </a:lvl6pPr>
            <a:lvl7pPr lvl="6" algn="ctr">
              <a:spcBef>
                <a:spcPts val="0"/>
              </a:spcBef>
              <a:spcAft>
                <a:spcPts val="0"/>
              </a:spcAft>
              <a:buClr>
                <a:schemeClr val="dk2"/>
              </a:buClr>
              <a:buSzPts val="16000"/>
              <a:buNone/>
              <a:defRPr sz="16000">
                <a:solidFill>
                  <a:schemeClr val="dk2"/>
                </a:solidFill>
              </a:defRPr>
            </a:lvl7pPr>
            <a:lvl8pPr lvl="7" algn="ctr">
              <a:spcBef>
                <a:spcPts val="0"/>
              </a:spcBef>
              <a:spcAft>
                <a:spcPts val="0"/>
              </a:spcAft>
              <a:buClr>
                <a:schemeClr val="dk2"/>
              </a:buClr>
              <a:buSzPts val="16000"/>
              <a:buNone/>
              <a:defRPr sz="16000">
                <a:solidFill>
                  <a:schemeClr val="dk2"/>
                </a:solidFill>
              </a:defRPr>
            </a:lvl8pPr>
            <a:lvl9pPr lvl="8" algn="ctr">
              <a:spcBef>
                <a:spcPts val="0"/>
              </a:spcBef>
              <a:spcAft>
                <a:spcPts val="0"/>
              </a:spcAft>
              <a:buClr>
                <a:schemeClr val="dk2"/>
              </a:buClr>
              <a:buSzPts val="16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9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0" name="Google Shape;60;p11"/>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63"/>
        <p:cNvGrpSpPr/>
        <p:nvPr/>
      </p:nvGrpSpPr>
      <p:grpSpPr>
        <a:xfrm>
          <a:off x="0" y="0"/>
          <a:ext cx="0" cy="0"/>
          <a:chOff x="0" y="0"/>
          <a:chExt cx="0" cy="0"/>
        </a:xfrm>
      </p:grpSpPr>
      <p:sp>
        <p:nvSpPr>
          <p:cNvPr id="64" name="Google Shape;64;p13"/>
          <p:cNvSpPr/>
          <p:nvPr/>
        </p:nvSpPr>
        <p:spPr>
          <a:xfrm>
            <a:off x="9371076" y="0"/>
            <a:ext cx="1219200" cy="6858000"/>
          </a:xfrm>
          <a:custGeom>
            <a:avLst/>
            <a:gdLst/>
            <a:ahLst/>
            <a:cxnLst/>
            <a:rect l="l" t="t" r="r" b="b"/>
            <a:pathLst>
              <a:path w="1219200" h="6858000" extrusionOk="0">
                <a:moveTo>
                  <a:pt x="0" y="0"/>
                </a:moveTo>
                <a:lnTo>
                  <a:pt x="1219200" y="6857999"/>
                </a:lnTo>
              </a:path>
            </a:pathLst>
          </a:custGeom>
          <a:noFill/>
          <a:ln w="9525" cap="flat" cmpd="sng">
            <a:solidFill>
              <a:srgbClr val="BEBEB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65" name="Google Shape;65;p13"/>
          <p:cNvSpPr/>
          <p:nvPr/>
        </p:nvSpPr>
        <p:spPr>
          <a:xfrm>
            <a:off x="7424928" y="3681984"/>
            <a:ext cx="4763770" cy="3176904"/>
          </a:xfrm>
          <a:custGeom>
            <a:avLst/>
            <a:gdLst/>
            <a:ahLst/>
            <a:cxnLst/>
            <a:rect l="l" t="t" r="r" b="b"/>
            <a:pathLst>
              <a:path w="4763770" h="3176904" extrusionOk="0">
                <a:moveTo>
                  <a:pt x="4763516" y="0"/>
                </a:moveTo>
                <a:lnTo>
                  <a:pt x="0" y="3176586"/>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66" name="Google Shape;66;p13"/>
          <p:cNvSpPr/>
          <p:nvPr/>
        </p:nvSpPr>
        <p:spPr>
          <a:xfrm>
            <a:off x="9182101" y="0"/>
            <a:ext cx="3007359" cy="6858000"/>
          </a:xfrm>
          <a:custGeom>
            <a:avLst/>
            <a:gdLst/>
            <a:ahLst/>
            <a:cxnLst/>
            <a:rect l="l" t="t" r="r" b="b"/>
            <a:pathLst>
              <a:path w="3007359" h="6858000" extrusionOk="0">
                <a:moveTo>
                  <a:pt x="3006850" y="0"/>
                </a:moveTo>
                <a:lnTo>
                  <a:pt x="2042483" y="0"/>
                </a:lnTo>
                <a:lnTo>
                  <a:pt x="0" y="6857996"/>
                </a:lnTo>
                <a:lnTo>
                  <a:pt x="3006850" y="6857996"/>
                </a:lnTo>
                <a:lnTo>
                  <a:pt x="3006850" y="0"/>
                </a:lnTo>
                <a:close/>
              </a:path>
            </a:pathLst>
          </a:custGeom>
          <a:solidFill>
            <a:srgbClr val="90C225">
              <a:alpha val="2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67" name="Google Shape;67;p13"/>
          <p:cNvSpPr/>
          <p:nvPr/>
        </p:nvSpPr>
        <p:spPr>
          <a:xfrm>
            <a:off x="9604335" y="0"/>
            <a:ext cx="2588259" cy="6858000"/>
          </a:xfrm>
          <a:custGeom>
            <a:avLst/>
            <a:gdLst/>
            <a:ahLst/>
            <a:cxnLst/>
            <a:rect l="l" t="t" r="r" b="b"/>
            <a:pathLst>
              <a:path w="2588259" h="6858000" extrusionOk="0">
                <a:moveTo>
                  <a:pt x="2587664" y="0"/>
                </a:moveTo>
                <a:lnTo>
                  <a:pt x="0" y="0"/>
                </a:lnTo>
                <a:lnTo>
                  <a:pt x="1208190" y="6857996"/>
                </a:lnTo>
                <a:lnTo>
                  <a:pt x="2587664" y="6857996"/>
                </a:lnTo>
                <a:lnTo>
                  <a:pt x="2587664" y="0"/>
                </a:lnTo>
                <a:close/>
              </a:path>
            </a:pathLst>
          </a:custGeom>
          <a:solidFill>
            <a:srgbClr val="90C225">
              <a:alpha val="196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68" name="Google Shape;68;p13"/>
          <p:cNvSpPr/>
          <p:nvPr/>
        </p:nvSpPr>
        <p:spPr>
          <a:xfrm>
            <a:off x="8932164" y="3048000"/>
            <a:ext cx="3260090" cy="3810000"/>
          </a:xfrm>
          <a:custGeom>
            <a:avLst/>
            <a:gdLst/>
            <a:ahLst/>
            <a:cxnLst/>
            <a:rect l="l" t="t" r="r" b="b"/>
            <a:pathLst>
              <a:path w="3260090" h="3810000" extrusionOk="0">
                <a:moveTo>
                  <a:pt x="3259835" y="0"/>
                </a:moveTo>
                <a:lnTo>
                  <a:pt x="0" y="3809999"/>
                </a:lnTo>
                <a:lnTo>
                  <a:pt x="3259835" y="3809999"/>
                </a:lnTo>
                <a:lnTo>
                  <a:pt x="3259835" y="0"/>
                </a:lnTo>
                <a:close/>
              </a:path>
            </a:pathLst>
          </a:custGeom>
          <a:solidFill>
            <a:srgbClr val="539F20">
              <a:alpha val="7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69" name="Google Shape;69;p13"/>
          <p:cNvSpPr/>
          <p:nvPr/>
        </p:nvSpPr>
        <p:spPr>
          <a:xfrm>
            <a:off x="9337790" y="0"/>
            <a:ext cx="2851784" cy="6858000"/>
          </a:xfrm>
          <a:custGeom>
            <a:avLst/>
            <a:gdLst/>
            <a:ahLst/>
            <a:cxnLst/>
            <a:rect l="l" t="t" r="r" b="b"/>
            <a:pathLst>
              <a:path w="2851784" h="6858000" extrusionOk="0">
                <a:moveTo>
                  <a:pt x="2851161" y="0"/>
                </a:moveTo>
                <a:lnTo>
                  <a:pt x="0" y="0"/>
                </a:lnTo>
                <a:lnTo>
                  <a:pt x="2467620" y="6857996"/>
                </a:lnTo>
                <a:lnTo>
                  <a:pt x="2851161" y="6857996"/>
                </a:lnTo>
                <a:lnTo>
                  <a:pt x="2851161" y="0"/>
                </a:lnTo>
                <a:close/>
              </a:path>
            </a:pathLst>
          </a:custGeom>
          <a:solidFill>
            <a:srgbClr val="3E7818">
              <a:alpha val="6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0" name="Google Shape;70;p13"/>
          <p:cNvSpPr/>
          <p:nvPr/>
        </p:nvSpPr>
        <p:spPr>
          <a:xfrm>
            <a:off x="10898124" y="0"/>
            <a:ext cx="1290954" cy="6858000"/>
          </a:xfrm>
          <a:custGeom>
            <a:avLst/>
            <a:gdLst/>
            <a:ahLst/>
            <a:cxnLst/>
            <a:rect l="l" t="t" r="r" b="b"/>
            <a:pathLst>
              <a:path w="1290954" h="6858000" extrusionOk="0">
                <a:moveTo>
                  <a:pt x="1290827" y="0"/>
                </a:moveTo>
                <a:lnTo>
                  <a:pt x="1018958" y="0"/>
                </a:lnTo>
                <a:lnTo>
                  <a:pt x="0" y="6857996"/>
                </a:lnTo>
                <a:lnTo>
                  <a:pt x="1290827" y="6857996"/>
                </a:lnTo>
                <a:lnTo>
                  <a:pt x="1290827" y="0"/>
                </a:lnTo>
                <a:close/>
              </a:path>
            </a:pathLst>
          </a:custGeom>
          <a:solidFill>
            <a:srgbClr val="C0E374">
              <a:alpha val="6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1" name="Google Shape;71;p13"/>
          <p:cNvSpPr/>
          <p:nvPr/>
        </p:nvSpPr>
        <p:spPr>
          <a:xfrm>
            <a:off x="10940749" y="0"/>
            <a:ext cx="1248409" cy="6858000"/>
          </a:xfrm>
          <a:custGeom>
            <a:avLst/>
            <a:gdLst/>
            <a:ahLst/>
            <a:cxnLst/>
            <a:rect l="l" t="t" r="r" b="b"/>
            <a:pathLst>
              <a:path w="1248409" h="6858000" extrusionOk="0">
                <a:moveTo>
                  <a:pt x="1248203" y="0"/>
                </a:moveTo>
                <a:lnTo>
                  <a:pt x="0" y="0"/>
                </a:lnTo>
                <a:lnTo>
                  <a:pt x="1107740" y="6857996"/>
                </a:lnTo>
                <a:lnTo>
                  <a:pt x="1248203" y="6857996"/>
                </a:lnTo>
                <a:lnTo>
                  <a:pt x="1248203" y="0"/>
                </a:lnTo>
                <a:close/>
              </a:path>
            </a:pathLst>
          </a:custGeom>
          <a:solidFill>
            <a:srgbClr val="90C225">
              <a:alpha val="647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2" name="Google Shape;72;p13"/>
          <p:cNvSpPr/>
          <p:nvPr/>
        </p:nvSpPr>
        <p:spPr>
          <a:xfrm>
            <a:off x="10372344" y="3590544"/>
            <a:ext cx="1816734" cy="3267709"/>
          </a:xfrm>
          <a:custGeom>
            <a:avLst/>
            <a:gdLst/>
            <a:ahLst/>
            <a:cxnLst/>
            <a:rect l="l" t="t" r="r" b="b"/>
            <a:pathLst>
              <a:path w="1816734" h="3267709" extrusionOk="0">
                <a:moveTo>
                  <a:pt x="1816607" y="0"/>
                </a:moveTo>
                <a:lnTo>
                  <a:pt x="0" y="3267455"/>
                </a:lnTo>
                <a:lnTo>
                  <a:pt x="1816607" y="3267455"/>
                </a:lnTo>
                <a:lnTo>
                  <a:pt x="1816607" y="0"/>
                </a:lnTo>
                <a:close/>
              </a:path>
            </a:pathLst>
          </a:custGeom>
          <a:solidFill>
            <a:srgbClr val="90C225">
              <a:alpha val="796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3" name="Google Shape;73;p13"/>
          <p:cNvSpPr/>
          <p:nvPr/>
        </p:nvSpPr>
        <p:spPr>
          <a:xfrm>
            <a:off x="0" y="0"/>
            <a:ext cx="843280" cy="5666740"/>
          </a:xfrm>
          <a:custGeom>
            <a:avLst/>
            <a:gdLst/>
            <a:ahLst/>
            <a:cxnLst/>
            <a:rect l="l" t="t" r="r" b="b"/>
            <a:pathLst>
              <a:path w="843280" h="5666740" extrusionOk="0">
                <a:moveTo>
                  <a:pt x="842772" y="0"/>
                </a:moveTo>
                <a:lnTo>
                  <a:pt x="0" y="0"/>
                </a:lnTo>
                <a:lnTo>
                  <a:pt x="0" y="5666232"/>
                </a:lnTo>
                <a:lnTo>
                  <a:pt x="842772" y="0"/>
                </a:lnTo>
                <a:close/>
              </a:path>
            </a:pathLst>
          </a:custGeom>
          <a:solidFill>
            <a:srgbClr val="90C225">
              <a:alpha val="847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4" name="Google Shape;74;p13"/>
          <p:cNvSpPr txBox="1">
            <a:spLocks noGrp="1"/>
          </p:cNvSpPr>
          <p:nvPr>
            <p:ph type="ctrTitle"/>
          </p:nvPr>
        </p:nvSpPr>
        <p:spPr>
          <a:xfrm>
            <a:off x="1451610" y="1206195"/>
            <a:ext cx="9882000" cy="1245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4300"/>
              <a:buNone/>
              <a:defRPr sz="8000" b="0" i="0">
                <a:solidFill>
                  <a:srgbClr val="476012"/>
                </a:solidFill>
                <a:latin typeface="Trebuchet MS"/>
                <a:ea typeface="Trebuchet MS"/>
                <a:cs typeface="Trebuchet MS"/>
                <a:sym typeface="Trebuchet MS"/>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5" name="Google Shape;75;p13"/>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400"/>
              <a:buNone/>
              <a:defRPr/>
            </a:lvl1pPr>
            <a:lvl2pPr lvl="1" algn="l" rtl="0">
              <a:spcBef>
                <a:spcPts val="1600"/>
              </a:spcBef>
              <a:spcAft>
                <a:spcPts val="0"/>
              </a:spcAft>
              <a:buSzPts val="1900"/>
              <a:buNone/>
              <a:defRPr/>
            </a:lvl2pPr>
            <a:lvl3pPr lvl="2" algn="l" rtl="0">
              <a:spcBef>
                <a:spcPts val="1600"/>
              </a:spcBef>
              <a:spcAft>
                <a:spcPts val="0"/>
              </a:spcAft>
              <a:buSzPts val="1900"/>
              <a:buNone/>
              <a:defRPr/>
            </a:lvl3pPr>
            <a:lvl4pPr lvl="3" algn="l" rtl="0">
              <a:spcBef>
                <a:spcPts val="1600"/>
              </a:spcBef>
              <a:spcAft>
                <a:spcPts val="0"/>
              </a:spcAft>
              <a:buSzPts val="1900"/>
              <a:buNone/>
              <a:defRPr/>
            </a:lvl4pPr>
            <a:lvl5pPr lvl="4" algn="l" rtl="0">
              <a:spcBef>
                <a:spcPts val="1600"/>
              </a:spcBef>
              <a:spcAft>
                <a:spcPts val="0"/>
              </a:spcAft>
              <a:buSzPts val="1900"/>
              <a:buNone/>
              <a:defRPr/>
            </a:lvl5pPr>
            <a:lvl6pPr lvl="5" algn="l" rtl="0">
              <a:spcBef>
                <a:spcPts val="1600"/>
              </a:spcBef>
              <a:spcAft>
                <a:spcPts val="0"/>
              </a:spcAft>
              <a:buSzPts val="1900"/>
              <a:buNone/>
              <a:defRPr/>
            </a:lvl6pPr>
            <a:lvl7pPr lvl="6" algn="l" rtl="0">
              <a:spcBef>
                <a:spcPts val="1600"/>
              </a:spcBef>
              <a:spcAft>
                <a:spcPts val="0"/>
              </a:spcAft>
              <a:buSzPts val="1900"/>
              <a:buNone/>
              <a:defRPr/>
            </a:lvl7pPr>
            <a:lvl8pPr lvl="7" algn="l" rtl="0">
              <a:spcBef>
                <a:spcPts val="1600"/>
              </a:spcBef>
              <a:spcAft>
                <a:spcPts val="0"/>
              </a:spcAft>
              <a:buSzPts val="1900"/>
              <a:buNone/>
              <a:defRPr/>
            </a:lvl8pPr>
            <a:lvl9pPr lvl="8" algn="l" rtl="0">
              <a:spcBef>
                <a:spcPts val="1600"/>
              </a:spcBef>
              <a:spcAft>
                <a:spcPts val="1600"/>
              </a:spcAft>
              <a:buSzPts val="1900"/>
              <a:buNone/>
              <a:defRPr/>
            </a:lvl9pPr>
          </a:lstStyle>
          <a:p>
            <a:endParaRPr/>
          </a:p>
        </p:txBody>
      </p:sp>
      <p:sp>
        <p:nvSpPr>
          <p:cNvPr id="76" name="Google Shape;76;p13"/>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3"/>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solidFill>
                <a:schemeClr val="lt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1">
  <p:cSld name="Blank">
    <p:bg>
      <p:bgPr>
        <a:solidFill>
          <a:schemeClr val="lt1"/>
        </a:solidFill>
        <a:effectLst/>
      </p:bgPr>
    </p:bg>
    <p:spTree>
      <p:nvGrpSpPr>
        <p:cNvPr id="1" name="Shape 79"/>
        <p:cNvGrpSpPr/>
        <p:nvPr/>
      </p:nvGrpSpPr>
      <p:grpSpPr>
        <a:xfrm>
          <a:off x="0" y="0"/>
          <a:ext cx="0" cy="0"/>
          <a:chOff x="0" y="0"/>
          <a:chExt cx="0" cy="0"/>
        </a:xfrm>
      </p:grpSpPr>
      <p:sp>
        <p:nvSpPr>
          <p:cNvPr id="80" name="Google Shape;80;p14"/>
          <p:cNvSpPr/>
          <p:nvPr/>
        </p:nvSpPr>
        <p:spPr>
          <a:xfrm>
            <a:off x="9371076" y="0"/>
            <a:ext cx="1219200" cy="6858000"/>
          </a:xfrm>
          <a:custGeom>
            <a:avLst/>
            <a:gdLst/>
            <a:ahLst/>
            <a:cxnLst/>
            <a:rect l="l" t="t" r="r" b="b"/>
            <a:pathLst>
              <a:path w="1219200" h="6858000" extrusionOk="0">
                <a:moveTo>
                  <a:pt x="0" y="0"/>
                </a:moveTo>
                <a:lnTo>
                  <a:pt x="1219200" y="6857999"/>
                </a:lnTo>
              </a:path>
            </a:pathLst>
          </a:custGeom>
          <a:noFill/>
          <a:ln w="9525" cap="flat" cmpd="sng">
            <a:solidFill>
              <a:srgbClr val="BEBEB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1" name="Google Shape;81;p14"/>
          <p:cNvSpPr/>
          <p:nvPr/>
        </p:nvSpPr>
        <p:spPr>
          <a:xfrm>
            <a:off x="7424928" y="3681984"/>
            <a:ext cx="4763770" cy="3176904"/>
          </a:xfrm>
          <a:custGeom>
            <a:avLst/>
            <a:gdLst/>
            <a:ahLst/>
            <a:cxnLst/>
            <a:rect l="l" t="t" r="r" b="b"/>
            <a:pathLst>
              <a:path w="4763770" h="3176904" extrusionOk="0">
                <a:moveTo>
                  <a:pt x="4763516" y="0"/>
                </a:moveTo>
                <a:lnTo>
                  <a:pt x="0" y="3176586"/>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2" name="Google Shape;82;p14"/>
          <p:cNvSpPr/>
          <p:nvPr/>
        </p:nvSpPr>
        <p:spPr>
          <a:xfrm>
            <a:off x="9182101" y="0"/>
            <a:ext cx="3007359" cy="6858000"/>
          </a:xfrm>
          <a:custGeom>
            <a:avLst/>
            <a:gdLst/>
            <a:ahLst/>
            <a:cxnLst/>
            <a:rect l="l" t="t" r="r" b="b"/>
            <a:pathLst>
              <a:path w="3007359" h="6858000" extrusionOk="0">
                <a:moveTo>
                  <a:pt x="3006850" y="0"/>
                </a:moveTo>
                <a:lnTo>
                  <a:pt x="2042483" y="0"/>
                </a:lnTo>
                <a:lnTo>
                  <a:pt x="0" y="6857996"/>
                </a:lnTo>
                <a:lnTo>
                  <a:pt x="3006850" y="6857996"/>
                </a:lnTo>
                <a:lnTo>
                  <a:pt x="3006850" y="0"/>
                </a:lnTo>
                <a:close/>
              </a:path>
            </a:pathLst>
          </a:custGeom>
          <a:solidFill>
            <a:srgbClr val="90C225">
              <a:alpha val="2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3" name="Google Shape;83;p14"/>
          <p:cNvSpPr/>
          <p:nvPr/>
        </p:nvSpPr>
        <p:spPr>
          <a:xfrm>
            <a:off x="9604335" y="0"/>
            <a:ext cx="2588259" cy="6858000"/>
          </a:xfrm>
          <a:custGeom>
            <a:avLst/>
            <a:gdLst/>
            <a:ahLst/>
            <a:cxnLst/>
            <a:rect l="l" t="t" r="r" b="b"/>
            <a:pathLst>
              <a:path w="2588259" h="6858000" extrusionOk="0">
                <a:moveTo>
                  <a:pt x="2587664" y="0"/>
                </a:moveTo>
                <a:lnTo>
                  <a:pt x="0" y="0"/>
                </a:lnTo>
                <a:lnTo>
                  <a:pt x="1208190" y="6857996"/>
                </a:lnTo>
                <a:lnTo>
                  <a:pt x="2587664" y="6857996"/>
                </a:lnTo>
                <a:lnTo>
                  <a:pt x="2587664" y="0"/>
                </a:lnTo>
                <a:close/>
              </a:path>
            </a:pathLst>
          </a:custGeom>
          <a:solidFill>
            <a:srgbClr val="90C225">
              <a:alpha val="196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4" name="Google Shape;84;p14"/>
          <p:cNvSpPr/>
          <p:nvPr/>
        </p:nvSpPr>
        <p:spPr>
          <a:xfrm>
            <a:off x="8932164" y="3048000"/>
            <a:ext cx="3260090" cy="3810000"/>
          </a:xfrm>
          <a:custGeom>
            <a:avLst/>
            <a:gdLst/>
            <a:ahLst/>
            <a:cxnLst/>
            <a:rect l="l" t="t" r="r" b="b"/>
            <a:pathLst>
              <a:path w="3260090" h="3810000" extrusionOk="0">
                <a:moveTo>
                  <a:pt x="3259835" y="0"/>
                </a:moveTo>
                <a:lnTo>
                  <a:pt x="0" y="3809999"/>
                </a:lnTo>
                <a:lnTo>
                  <a:pt x="3259835" y="3809999"/>
                </a:lnTo>
                <a:lnTo>
                  <a:pt x="3259835" y="0"/>
                </a:lnTo>
                <a:close/>
              </a:path>
            </a:pathLst>
          </a:custGeom>
          <a:solidFill>
            <a:srgbClr val="539F20">
              <a:alpha val="7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5" name="Google Shape;85;p14"/>
          <p:cNvSpPr/>
          <p:nvPr/>
        </p:nvSpPr>
        <p:spPr>
          <a:xfrm>
            <a:off x="9337790" y="0"/>
            <a:ext cx="2851784" cy="6858000"/>
          </a:xfrm>
          <a:custGeom>
            <a:avLst/>
            <a:gdLst/>
            <a:ahLst/>
            <a:cxnLst/>
            <a:rect l="l" t="t" r="r" b="b"/>
            <a:pathLst>
              <a:path w="2851784" h="6858000" extrusionOk="0">
                <a:moveTo>
                  <a:pt x="2851161" y="0"/>
                </a:moveTo>
                <a:lnTo>
                  <a:pt x="0" y="0"/>
                </a:lnTo>
                <a:lnTo>
                  <a:pt x="2467620" y="6857996"/>
                </a:lnTo>
                <a:lnTo>
                  <a:pt x="2851161" y="6857996"/>
                </a:lnTo>
                <a:lnTo>
                  <a:pt x="2851161" y="0"/>
                </a:lnTo>
                <a:close/>
              </a:path>
            </a:pathLst>
          </a:custGeom>
          <a:solidFill>
            <a:srgbClr val="3E7818">
              <a:alpha val="6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6" name="Google Shape;86;p14"/>
          <p:cNvSpPr/>
          <p:nvPr/>
        </p:nvSpPr>
        <p:spPr>
          <a:xfrm>
            <a:off x="10898124" y="0"/>
            <a:ext cx="1290954" cy="6858000"/>
          </a:xfrm>
          <a:custGeom>
            <a:avLst/>
            <a:gdLst/>
            <a:ahLst/>
            <a:cxnLst/>
            <a:rect l="l" t="t" r="r" b="b"/>
            <a:pathLst>
              <a:path w="1290954" h="6858000" extrusionOk="0">
                <a:moveTo>
                  <a:pt x="1290827" y="0"/>
                </a:moveTo>
                <a:lnTo>
                  <a:pt x="1018958" y="0"/>
                </a:lnTo>
                <a:lnTo>
                  <a:pt x="0" y="6857996"/>
                </a:lnTo>
                <a:lnTo>
                  <a:pt x="1290827" y="6857996"/>
                </a:lnTo>
                <a:lnTo>
                  <a:pt x="1290827" y="0"/>
                </a:lnTo>
                <a:close/>
              </a:path>
            </a:pathLst>
          </a:custGeom>
          <a:solidFill>
            <a:srgbClr val="C0E374">
              <a:alpha val="6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7" name="Google Shape;87;p14"/>
          <p:cNvSpPr/>
          <p:nvPr/>
        </p:nvSpPr>
        <p:spPr>
          <a:xfrm>
            <a:off x="10940749" y="0"/>
            <a:ext cx="1248409" cy="6858000"/>
          </a:xfrm>
          <a:custGeom>
            <a:avLst/>
            <a:gdLst/>
            <a:ahLst/>
            <a:cxnLst/>
            <a:rect l="l" t="t" r="r" b="b"/>
            <a:pathLst>
              <a:path w="1248409" h="6858000" extrusionOk="0">
                <a:moveTo>
                  <a:pt x="1248203" y="0"/>
                </a:moveTo>
                <a:lnTo>
                  <a:pt x="0" y="0"/>
                </a:lnTo>
                <a:lnTo>
                  <a:pt x="1107740" y="6857996"/>
                </a:lnTo>
                <a:lnTo>
                  <a:pt x="1248203" y="6857996"/>
                </a:lnTo>
                <a:lnTo>
                  <a:pt x="1248203" y="0"/>
                </a:lnTo>
                <a:close/>
              </a:path>
            </a:pathLst>
          </a:custGeom>
          <a:solidFill>
            <a:srgbClr val="90C225">
              <a:alpha val="647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8" name="Google Shape;88;p14"/>
          <p:cNvSpPr/>
          <p:nvPr/>
        </p:nvSpPr>
        <p:spPr>
          <a:xfrm>
            <a:off x="10372344" y="3590544"/>
            <a:ext cx="1816734" cy="3267709"/>
          </a:xfrm>
          <a:custGeom>
            <a:avLst/>
            <a:gdLst/>
            <a:ahLst/>
            <a:cxnLst/>
            <a:rect l="l" t="t" r="r" b="b"/>
            <a:pathLst>
              <a:path w="1816734" h="3267709" extrusionOk="0">
                <a:moveTo>
                  <a:pt x="1816607" y="0"/>
                </a:moveTo>
                <a:lnTo>
                  <a:pt x="0" y="3267455"/>
                </a:lnTo>
                <a:lnTo>
                  <a:pt x="1816607" y="3267455"/>
                </a:lnTo>
                <a:lnTo>
                  <a:pt x="1816607" y="0"/>
                </a:lnTo>
                <a:close/>
              </a:path>
            </a:pathLst>
          </a:custGeom>
          <a:solidFill>
            <a:srgbClr val="90C225">
              <a:alpha val="796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9" name="Google Shape;89;p14"/>
          <p:cNvSpPr/>
          <p:nvPr/>
        </p:nvSpPr>
        <p:spPr>
          <a:xfrm>
            <a:off x="0" y="0"/>
            <a:ext cx="843280" cy="5666740"/>
          </a:xfrm>
          <a:custGeom>
            <a:avLst/>
            <a:gdLst/>
            <a:ahLst/>
            <a:cxnLst/>
            <a:rect l="l" t="t" r="r" b="b"/>
            <a:pathLst>
              <a:path w="843280" h="5666740" extrusionOk="0">
                <a:moveTo>
                  <a:pt x="842772" y="0"/>
                </a:moveTo>
                <a:lnTo>
                  <a:pt x="0" y="0"/>
                </a:lnTo>
                <a:lnTo>
                  <a:pt x="0" y="5666232"/>
                </a:lnTo>
                <a:lnTo>
                  <a:pt x="842772" y="0"/>
                </a:lnTo>
                <a:close/>
              </a:path>
            </a:pathLst>
          </a:custGeom>
          <a:solidFill>
            <a:srgbClr val="90C225">
              <a:alpha val="847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0" name="Google Shape;90;p14"/>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4"/>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solidFill>
                <a:schemeClr val="lt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93"/>
        <p:cNvGrpSpPr/>
        <p:nvPr/>
      </p:nvGrpSpPr>
      <p:grpSpPr>
        <a:xfrm>
          <a:off x="0" y="0"/>
          <a:ext cx="0" cy="0"/>
          <a:chOff x="0" y="0"/>
          <a:chExt cx="0" cy="0"/>
        </a:xfrm>
      </p:grpSpPr>
      <p:sp>
        <p:nvSpPr>
          <p:cNvPr id="94" name="Google Shape;94;p15"/>
          <p:cNvSpPr/>
          <p:nvPr/>
        </p:nvSpPr>
        <p:spPr>
          <a:xfrm>
            <a:off x="9371076" y="0"/>
            <a:ext cx="1219200" cy="6858000"/>
          </a:xfrm>
          <a:custGeom>
            <a:avLst/>
            <a:gdLst/>
            <a:ahLst/>
            <a:cxnLst/>
            <a:rect l="l" t="t" r="r" b="b"/>
            <a:pathLst>
              <a:path w="1219200" h="6858000" extrusionOk="0">
                <a:moveTo>
                  <a:pt x="0" y="0"/>
                </a:moveTo>
                <a:lnTo>
                  <a:pt x="1219200" y="6857999"/>
                </a:lnTo>
              </a:path>
            </a:pathLst>
          </a:custGeom>
          <a:noFill/>
          <a:ln w="9525" cap="flat" cmpd="sng">
            <a:solidFill>
              <a:srgbClr val="BEBEB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5" name="Google Shape;95;p15"/>
          <p:cNvSpPr/>
          <p:nvPr/>
        </p:nvSpPr>
        <p:spPr>
          <a:xfrm>
            <a:off x="7424928" y="3681984"/>
            <a:ext cx="4763770" cy="3176904"/>
          </a:xfrm>
          <a:custGeom>
            <a:avLst/>
            <a:gdLst/>
            <a:ahLst/>
            <a:cxnLst/>
            <a:rect l="l" t="t" r="r" b="b"/>
            <a:pathLst>
              <a:path w="4763770" h="3176904" extrusionOk="0">
                <a:moveTo>
                  <a:pt x="4763516" y="0"/>
                </a:moveTo>
                <a:lnTo>
                  <a:pt x="0" y="3176586"/>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6" name="Google Shape;96;p15"/>
          <p:cNvSpPr/>
          <p:nvPr/>
        </p:nvSpPr>
        <p:spPr>
          <a:xfrm>
            <a:off x="9182101" y="0"/>
            <a:ext cx="3007359" cy="6858000"/>
          </a:xfrm>
          <a:custGeom>
            <a:avLst/>
            <a:gdLst/>
            <a:ahLst/>
            <a:cxnLst/>
            <a:rect l="l" t="t" r="r" b="b"/>
            <a:pathLst>
              <a:path w="3007359" h="6858000" extrusionOk="0">
                <a:moveTo>
                  <a:pt x="3006850" y="0"/>
                </a:moveTo>
                <a:lnTo>
                  <a:pt x="2042483" y="0"/>
                </a:lnTo>
                <a:lnTo>
                  <a:pt x="0" y="6857996"/>
                </a:lnTo>
                <a:lnTo>
                  <a:pt x="3006850" y="6857996"/>
                </a:lnTo>
                <a:lnTo>
                  <a:pt x="3006850" y="0"/>
                </a:lnTo>
                <a:close/>
              </a:path>
            </a:pathLst>
          </a:custGeom>
          <a:solidFill>
            <a:srgbClr val="90C225">
              <a:alpha val="2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7" name="Google Shape;97;p15"/>
          <p:cNvSpPr/>
          <p:nvPr/>
        </p:nvSpPr>
        <p:spPr>
          <a:xfrm>
            <a:off x="9604335" y="0"/>
            <a:ext cx="2588259" cy="6858000"/>
          </a:xfrm>
          <a:custGeom>
            <a:avLst/>
            <a:gdLst/>
            <a:ahLst/>
            <a:cxnLst/>
            <a:rect l="l" t="t" r="r" b="b"/>
            <a:pathLst>
              <a:path w="2588259" h="6858000" extrusionOk="0">
                <a:moveTo>
                  <a:pt x="2587664" y="0"/>
                </a:moveTo>
                <a:lnTo>
                  <a:pt x="0" y="0"/>
                </a:lnTo>
                <a:lnTo>
                  <a:pt x="1208190" y="6857996"/>
                </a:lnTo>
                <a:lnTo>
                  <a:pt x="2587664" y="6857996"/>
                </a:lnTo>
                <a:lnTo>
                  <a:pt x="2587664" y="0"/>
                </a:lnTo>
                <a:close/>
              </a:path>
            </a:pathLst>
          </a:custGeom>
          <a:solidFill>
            <a:srgbClr val="90C225">
              <a:alpha val="196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8" name="Google Shape;98;p15"/>
          <p:cNvSpPr/>
          <p:nvPr/>
        </p:nvSpPr>
        <p:spPr>
          <a:xfrm>
            <a:off x="8932164" y="3048000"/>
            <a:ext cx="3260090" cy="3810000"/>
          </a:xfrm>
          <a:custGeom>
            <a:avLst/>
            <a:gdLst/>
            <a:ahLst/>
            <a:cxnLst/>
            <a:rect l="l" t="t" r="r" b="b"/>
            <a:pathLst>
              <a:path w="3260090" h="3810000" extrusionOk="0">
                <a:moveTo>
                  <a:pt x="3259835" y="0"/>
                </a:moveTo>
                <a:lnTo>
                  <a:pt x="0" y="3809999"/>
                </a:lnTo>
                <a:lnTo>
                  <a:pt x="3259835" y="3809999"/>
                </a:lnTo>
                <a:lnTo>
                  <a:pt x="3259835" y="0"/>
                </a:lnTo>
                <a:close/>
              </a:path>
            </a:pathLst>
          </a:custGeom>
          <a:solidFill>
            <a:srgbClr val="539F20">
              <a:alpha val="7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9" name="Google Shape;99;p15"/>
          <p:cNvSpPr/>
          <p:nvPr/>
        </p:nvSpPr>
        <p:spPr>
          <a:xfrm>
            <a:off x="9337790" y="0"/>
            <a:ext cx="2851784" cy="6858000"/>
          </a:xfrm>
          <a:custGeom>
            <a:avLst/>
            <a:gdLst/>
            <a:ahLst/>
            <a:cxnLst/>
            <a:rect l="l" t="t" r="r" b="b"/>
            <a:pathLst>
              <a:path w="2851784" h="6858000" extrusionOk="0">
                <a:moveTo>
                  <a:pt x="2851161" y="0"/>
                </a:moveTo>
                <a:lnTo>
                  <a:pt x="0" y="0"/>
                </a:lnTo>
                <a:lnTo>
                  <a:pt x="2467620" y="6857996"/>
                </a:lnTo>
                <a:lnTo>
                  <a:pt x="2851161" y="6857996"/>
                </a:lnTo>
                <a:lnTo>
                  <a:pt x="2851161" y="0"/>
                </a:lnTo>
                <a:close/>
              </a:path>
            </a:pathLst>
          </a:custGeom>
          <a:solidFill>
            <a:srgbClr val="3E7818">
              <a:alpha val="6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0" name="Google Shape;100;p15"/>
          <p:cNvSpPr/>
          <p:nvPr/>
        </p:nvSpPr>
        <p:spPr>
          <a:xfrm>
            <a:off x="10898124" y="0"/>
            <a:ext cx="1290954" cy="6858000"/>
          </a:xfrm>
          <a:custGeom>
            <a:avLst/>
            <a:gdLst/>
            <a:ahLst/>
            <a:cxnLst/>
            <a:rect l="l" t="t" r="r" b="b"/>
            <a:pathLst>
              <a:path w="1290954" h="6858000" extrusionOk="0">
                <a:moveTo>
                  <a:pt x="1290827" y="0"/>
                </a:moveTo>
                <a:lnTo>
                  <a:pt x="1018958" y="0"/>
                </a:lnTo>
                <a:lnTo>
                  <a:pt x="0" y="6857996"/>
                </a:lnTo>
                <a:lnTo>
                  <a:pt x="1290827" y="6857996"/>
                </a:lnTo>
                <a:lnTo>
                  <a:pt x="1290827" y="0"/>
                </a:lnTo>
                <a:close/>
              </a:path>
            </a:pathLst>
          </a:custGeom>
          <a:solidFill>
            <a:srgbClr val="C0E374">
              <a:alpha val="6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1" name="Google Shape;101;p15"/>
          <p:cNvSpPr/>
          <p:nvPr/>
        </p:nvSpPr>
        <p:spPr>
          <a:xfrm>
            <a:off x="10940749" y="0"/>
            <a:ext cx="1248409" cy="6858000"/>
          </a:xfrm>
          <a:custGeom>
            <a:avLst/>
            <a:gdLst/>
            <a:ahLst/>
            <a:cxnLst/>
            <a:rect l="l" t="t" r="r" b="b"/>
            <a:pathLst>
              <a:path w="1248409" h="6858000" extrusionOk="0">
                <a:moveTo>
                  <a:pt x="1248203" y="0"/>
                </a:moveTo>
                <a:lnTo>
                  <a:pt x="0" y="0"/>
                </a:lnTo>
                <a:lnTo>
                  <a:pt x="1107740" y="6857996"/>
                </a:lnTo>
                <a:lnTo>
                  <a:pt x="1248203" y="6857996"/>
                </a:lnTo>
                <a:lnTo>
                  <a:pt x="1248203" y="0"/>
                </a:lnTo>
                <a:close/>
              </a:path>
            </a:pathLst>
          </a:custGeom>
          <a:solidFill>
            <a:srgbClr val="90C225">
              <a:alpha val="647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2" name="Google Shape;102;p15"/>
          <p:cNvSpPr/>
          <p:nvPr/>
        </p:nvSpPr>
        <p:spPr>
          <a:xfrm>
            <a:off x="10372344" y="3590544"/>
            <a:ext cx="1816734" cy="3267709"/>
          </a:xfrm>
          <a:custGeom>
            <a:avLst/>
            <a:gdLst/>
            <a:ahLst/>
            <a:cxnLst/>
            <a:rect l="l" t="t" r="r" b="b"/>
            <a:pathLst>
              <a:path w="1816734" h="3267709" extrusionOk="0">
                <a:moveTo>
                  <a:pt x="1816607" y="0"/>
                </a:moveTo>
                <a:lnTo>
                  <a:pt x="0" y="3267455"/>
                </a:lnTo>
                <a:lnTo>
                  <a:pt x="1816607" y="3267455"/>
                </a:lnTo>
                <a:lnTo>
                  <a:pt x="1816607" y="0"/>
                </a:lnTo>
                <a:close/>
              </a:path>
            </a:pathLst>
          </a:custGeom>
          <a:solidFill>
            <a:srgbClr val="90C225">
              <a:alpha val="796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3" name="Google Shape;103;p15"/>
          <p:cNvSpPr/>
          <p:nvPr/>
        </p:nvSpPr>
        <p:spPr>
          <a:xfrm>
            <a:off x="0" y="4012691"/>
            <a:ext cx="448309" cy="2845434"/>
          </a:xfrm>
          <a:custGeom>
            <a:avLst/>
            <a:gdLst/>
            <a:ahLst/>
            <a:cxnLst/>
            <a:rect l="l" t="t" r="r" b="b"/>
            <a:pathLst>
              <a:path w="448309" h="2845434" extrusionOk="0">
                <a:moveTo>
                  <a:pt x="0" y="0"/>
                </a:moveTo>
                <a:lnTo>
                  <a:pt x="0" y="2845307"/>
                </a:lnTo>
                <a:lnTo>
                  <a:pt x="448056" y="2845307"/>
                </a:lnTo>
                <a:lnTo>
                  <a:pt x="0" y="0"/>
                </a:lnTo>
                <a:close/>
              </a:path>
            </a:pathLst>
          </a:custGeom>
          <a:solidFill>
            <a:srgbClr val="90C225">
              <a:alpha val="8471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4" name="Google Shape;104;p15"/>
          <p:cNvSpPr txBox="1">
            <a:spLocks noGrp="1"/>
          </p:cNvSpPr>
          <p:nvPr>
            <p:ph type="title"/>
          </p:nvPr>
        </p:nvSpPr>
        <p:spPr>
          <a:xfrm>
            <a:off x="2355595" y="2333625"/>
            <a:ext cx="7480800" cy="1488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4300"/>
              <a:buNone/>
              <a:defRPr sz="9600" b="0" i="1">
                <a:solidFill>
                  <a:srgbClr val="90C225"/>
                </a:solidFill>
                <a:latin typeface="Trebuchet MS"/>
                <a:ea typeface="Trebuchet MS"/>
                <a:cs typeface="Trebuchet MS"/>
                <a:sym typeface="Trebuchet MS"/>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05" name="Google Shape;105;p15"/>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5"/>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solidFill>
                <a:schemeClr val="lt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900" cy="1350300"/>
          </a:xfrm>
          <a:prstGeom prst="rect">
            <a:avLst/>
          </a:prstGeom>
        </p:spPr>
        <p:txBody>
          <a:bodyPr spcFirstLastPara="1" wrap="square" lIns="121900" tIns="121900" rIns="121900" bIns="121900" anchor="ctr"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7" name="Google Shape;17;p3"/>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4"/>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2" name="Google Shape;22;p4"/>
          <p:cNvSpPr txBox="1">
            <a:spLocks noGrp="1"/>
          </p:cNvSpPr>
          <p:nvPr>
            <p:ph type="body" idx="1"/>
          </p:nvPr>
        </p:nvSpPr>
        <p:spPr>
          <a:xfrm>
            <a:off x="629200" y="2558767"/>
            <a:ext cx="10962900" cy="36135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p5"/>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8" name="Google Shape;28;p5"/>
          <p:cNvSpPr txBox="1">
            <a:spLocks noGrp="1"/>
          </p:cNvSpPr>
          <p:nvPr>
            <p:ph type="body" idx="1"/>
          </p:nvPr>
        </p:nvSpPr>
        <p:spPr>
          <a:xfrm>
            <a:off x="6292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p5"/>
          <p:cNvSpPr txBox="1">
            <a:spLocks noGrp="1"/>
          </p:cNvSpPr>
          <p:nvPr>
            <p:ph type="body" idx="2"/>
          </p:nvPr>
        </p:nvSpPr>
        <p:spPr>
          <a:xfrm>
            <a:off x="62590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5"/>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875100"/>
            <a:ext cx="12192000" cy="59829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p6"/>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6"/>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1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1012250" y="3356550"/>
            <a:ext cx="6858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301437" y="477067"/>
            <a:ext cx="3744000" cy="12711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0"/>
              </a:spcBef>
              <a:spcAft>
                <a:spcPts val="0"/>
              </a:spcAft>
              <a:buClr>
                <a:schemeClr val="lt1"/>
              </a:buClr>
              <a:buSzPts val="1600"/>
              <a:buChar char="○"/>
              <a:defRPr sz="1600">
                <a:solidFill>
                  <a:schemeClr val="lt1"/>
                </a:solidFill>
              </a:defRPr>
            </a:lvl2pPr>
            <a:lvl3pPr marL="1371600" lvl="2" indent="-330200">
              <a:spcBef>
                <a:spcPts val="0"/>
              </a:spcBef>
              <a:spcAft>
                <a:spcPts val="0"/>
              </a:spcAft>
              <a:buClr>
                <a:schemeClr val="lt1"/>
              </a:buClr>
              <a:buSzPts val="1600"/>
              <a:buChar char="■"/>
              <a:defRPr sz="1600">
                <a:solidFill>
                  <a:schemeClr val="lt1"/>
                </a:solidFill>
              </a:defRPr>
            </a:lvl3pPr>
            <a:lvl4pPr marL="1828800" lvl="3" indent="-330200">
              <a:spcBef>
                <a:spcPts val="0"/>
              </a:spcBef>
              <a:spcAft>
                <a:spcPts val="0"/>
              </a:spcAft>
              <a:buClr>
                <a:schemeClr val="lt1"/>
              </a:buClr>
              <a:buSzPts val="1600"/>
              <a:buChar char="●"/>
              <a:defRPr sz="1600">
                <a:solidFill>
                  <a:schemeClr val="lt1"/>
                </a:solidFill>
              </a:defRPr>
            </a:lvl4pPr>
            <a:lvl5pPr marL="2286000" lvl="4" indent="-330200">
              <a:spcBef>
                <a:spcPts val="0"/>
              </a:spcBef>
              <a:spcAft>
                <a:spcPts val="0"/>
              </a:spcAft>
              <a:buClr>
                <a:schemeClr val="lt1"/>
              </a:buClr>
              <a:buSzPts val="1600"/>
              <a:buChar char="○"/>
              <a:defRPr sz="1600">
                <a:solidFill>
                  <a:schemeClr val="lt1"/>
                </a:solidFill>
              </a:defRPr>
            </a:lvl5pPr>
            <a:lvl6pPr marL="2743200" lvl="5" indent="-330200">
              <a:spcBef>
                <a:spcPts val="0"/>
              </a:spcBef>
              <a:spcAft>
                <a:spcPts val="0"/>
              </a:spcAft>
              <a:buClr>
                <a:schemeClr val="lt1"/>
              </a:buClr>
              <a:buSzPts val="1600"/>
              <a:buChar char="■"/>
              <a:defRPr sz="1600">
                <a:solidFill>
                  <a:schemeClr val="lt1"/>
                </a:solidFill>
              </a:defRPr>
            </a:lvl6pPr>
            <a:lvl7pPr marL="3200400" lvl="6" indent="-330200">
              <a:spcBef>
                <a:spcPts val="0"/>
              </a:spcBef>
              <a:spcAft>
                <a:spcPts val="0"/>
              </a:spcAft>
              <a:buClr>
                <a:schemeClr val="lt1"/>
              </a:buClr>
              <a:buSzPts val="1600"/>
              <a:buChar char="●"/>
              <a:defRPr sz="1600">
                <a:solidFill>
                  <a:schemeClr val="lt1"/>
                </a:solidFill>
              </a:defRPr>
            </a:lvl7pPr>
            <a:lvl8pPr marL="3657600" lvl="7" indent="-330200">
              <a:spcBef>
                <a:spcPts val="0"/>
              </a:spcBef>
              <a:spcAft>
                <a:spcPts val="0"/>
              </a:spcAft>
              <a:buClr>
                <a:schemeClr val="lt1"/>
              </a:buClr>
              <a:buSzPts val="1600"/>
              <a:buChar char="○"/>
              <a:defRPr sz="1600">
                <a:solidFill>
                  <a:schemeClr val="lt1"/>
                </a:solidFill>
              </a:defRPr>
            </a:lvl8pPr>
            <a:lvl9pPr marL="4114800" lvl="8" indent="-330200">
              <a:spcBef>
                <a:spcPts val="0"/>
              </a:spcBef>
              <a:spcAft>
                <a:spcPts val="0"/>
              </a:spcAft>
              <a:buClr>
                <a:schemeClr val="lt1"/>
              </a:buClr>
              <a:buSzPts val="1600"/>
              <a:buChar char="■"/>
              <a:defRPr sz="1600">
                <a:solidFill>
                  <a:schemeClr val="lt1"/>
                </a:solidFill>
              </a:defRPr>
            </a:lvl9pPr>
          </a:lstStyle>
          <a:p>
            <a:endParaRPr/>
          </a:p>
        </p:txBody>
      </p:sp>
      <p:sp>
        <p:nvSpPr>
          <p:cNvPr id="41" name="Google Shape;41;p7"/>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44" name="Google Shape;44;p8"/>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2595233" y="3356900"/>
            <a:ext cx="68571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2"/>
              </a:buClr>
              <a:buSzPts val="5600"/>
              <a:buNone/>
              <a:defRPr sz="5600">
                <a:solidFill>
                  <a:schemeClr val="dk2"/>
                </a:solidFill>
              </a:defRPr>
            </a:lvl1pPr>
            <a:lvl2pPr lvl="1" algn="ctr">
              <a:spcBef>
                <a:spcPts val="0"/>
              </a:spcBef>
              <a:spcAft>
                <a:spcPts val="0"/>
              </a:spcAft>
              <a:buClr>
                <a:schemeClr val="dk2"/>
              </a:buClr>
              <a:buSzPts val="5600"/>
              <a:buNone/>
              <a:defRPr sz="5600">
                <a:solidFill>
                  <a:schemeClr val="dk2"/>
                </a:solidFill>
              </a:defRPr>
            </a:lvl2pPr>
            <a:lvl3pPr lvl="2" algn="ctr">
              <a:spcBef>
                <a:spcPts val="0"/>
              </a:spcBef>
              <a:spcAft>
                <a:spcPts val="0"/>
              </a:spcAft>
              <a:buClr>
                <a:schemeClr val="dk2"/>
              </a:buClr>
              <a:buSzPts val="5600"/>
              <a:buNone/>
              <a:defRPr sz="5600">
                <a:solidFill>
                  <a:schemeClr val="dk2"/>
                </a:solidFill>
              </a:defRPr>
            </a:lvl3pPr>
            <a:lvl4pPr lvl="3" algn="ctr">
              <a:spcBef>
                <a:spcPts val="0"/>
              </a:spcBef>
              <a:spcAft>
                <a:spcPts val="0"/>
              </a:spcAft>
              <a:buClr>
                <a:schemeClr val="dk2"/>
              </a:buClr>
              <a:buSzPts val="5600"/>
              <a:buNone/>
              <a:defRPr sz="5600">
                <a:solidFill>
                  <a:schemeClr val="dk2"/>
                </a:solidFill>
              </a:defRPr>
            </a:lvl4pPr>
            <a:lvl5pPr lvl="4" algn="ctr">
              <a:spcBef>
                <a:spcPts val="0"/>
              </a:spcBef>
              <a:spcAft>
                <a:spcPts val="0"/>
              </a:spcAft>
              <a:buClr>
                <a:schemeClr val="dk2"/>
              </a:buClr>
              <a:buSzPts val="5600"/>
              <a:buNone/>
              <a:defRPr sz="5600">
                <a:solidFill>
                  <a:schemeClr val="dk2"/>
                </a:solidFill>
              </a:defRPr>
            </a:lvl5pPr>
            <a:lvl6pPr lvl="5" algn="ctr">
              <a:spcBef>
                <a:spcPts val="0"/>
              </a:spcBef>
              <a:spcAft>
                <a:spcPts val="0"/>
              </a:spcAft>
              <a:buClr>
                <a:schemeClr val="dk2"/>
              </a:buClr>
              <a:buSzPts val="5600"/>
              <a:buNone/>
              <a:defRPr sz="5600">
                <a:solidFill>
                  <a:schemeClr val="dk2"/>
                </a:solidFill>
              </a:defRPr>
            </a:lvl6pPr>
            <a:lvl7pPr lvl="6" algn="ctr">
              <a:spcBef>
                <a:spcPts val="0"/>
              </a:spcBef>
              <a:spcAft>
                <a:spcPts val="0"/>
              </a:spcAft>
              <a:buClr>
                <a:schemeClr val="dk2"/>
              </a:buClr>
              <a:buSzPts val="5600"/>
              <a:buNone/>
              <a:defRPr sz="5600">
                <a:solidFill>
                  <a:schemeClr val="dk2"/>
                </a:solidFill>
              </a:defRPr>
            </a:lvl7pPr>
            <a:lvl8pPr lvl="7" algn="ctr">
              <a:spcBef>
                <a:spcPts val="0"/>
              </a:spcBef>
              <a:spcAft>
                <a:spcPts val="0"/>
              </a:spcAft>
              <a:buClr>
                <a:schemeClr val="dk2"/>
              </a:buClr>
              <a:buSzPts val="5600"/>
              <a:buNone/>
              <a:defRPr sz="5600">
                <a:solidFill>
                  <a:schemeClr val="dk2"/>
                </a:solidFill>
              </a:defRPr>
            </a:lvl8pPr>
            <a:lvl9pPr lvl="8" algn="ctr">
              <a:spcBef>
                <a:spcPts val="0"/>
              </a:spcBef>
              <a:spcAft>
                <a:spcPts val="0"/>
              </a:spcAft>
              <a:buClr>
                <a:schemeClr val="dk2"/>
              </a:buClr>
              <a:buSzPts val="56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51" name="Google Shape;51;p9"/>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100"/>
            <a:ext cx="12192000" cy="62613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6163733"/>
            <a:ext cx="12192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76200" y="6262433"/>
            <a:ext cx="11175900" cy="5955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lt1"/>
              </a:buClr>
              <a:buSzPts val="1600"/>
              <a:buNone/>
              <a:defRPr sz="1600">
                <a:solidFill>
                  <a:schemeClr val="lt1"/>
                </a:solidFill>
              </a:defRPr>
            </a:lvl1pPr>
          </a:lstStyle>
          <a:p>
            <a:endParaRPr/>
          </a:p>
        </p:txBody>
      </p:sp>
      <p:sp>
        <p:nvSpPr>
          <p:cNvPr id="56" name="Google Shape;56;p10"/>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lv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1pPr>
            <a:lvl2pPr lvl="1">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2pPr>
            <a:lvl3pPr lvl="2">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3pPr>
            <a:lvl4pPr lvl="3">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4pPr>
            <a:lvl5pPr lvl="4">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5pPr>
            <a:lvl6pPr lvl="5">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6pPr>
            <a:lvl7pPr lvl="6">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7pPr>
            <a:lvl8pPr lvl="7">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8pPr>
            <a:lvl9pPr lvl="8">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900" cy="36135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lt2"/>
              </a:buClr>
              <a:buSzPts val="2400"/>
              <a:buFont typeface="Roboto"/>
              <a:buChar char="●"/>
              <a:defRPr sz="2400">
                <a:solidFill>
                  <a:schemeClr val="lt2"/>
                </a:solidFill>
                <a:latin typeface="Roboto"/>
                <a:ea typeface="Roboto"/>
                <a:cs typeface="Roboto"/>
                <a:sym typeface="Roboto"/>
              </a:defRPr>
            </a:lvl1pPr>
            <a:lvl2pPr marL="914400" lvl="1"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2pPr>
            <a:lvl3pPr marL="1371600" lvl="2"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3pPr>
            <a:lvl4pPr marL="1828800" lvl="3"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4pPr>
            <a:lvl5pPr marL="2286000" lvl="4"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5pPr>
            <a:lvl6pPr marL="2743200" lvl="5"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6pPr>
            <a:lvl7pPr marL="3200400" lvl="6"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7pPr>
            <a:lvl8pPr marL="3657600" lvl="7"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8pPr>
            <a:lvl9pPr marL="4114800" lvl="8"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2"/>
                </a:solidFill>
                <a:latin typeface="Roboto"/>
                <a:ea typeface="Roboto"/>
                <a:cs typeface="Roboto"/>
                <a:sym typeface="Roboto"/>
              </a:defRPr>
            </a:lvl1pPr>
            <a:lvl2pPr lvl="1" algn="r">
              <a:buNone/>
              <a:defRPr sz="1300">
                <a:solidFill>
                  <a:schemeClr val="lt2"/>
                </a:solidFill>
                <a:latin typeface="Roboto"/>
                <a:ea typeface="Roboto"/>
                <a:cs typeface="Roboto"/>
                <a:sym typeface="Roboto"/>
              </a:defRPr>
            </a:lvl2pPr>
            <a:lvl3pPr lvl="2" algn="r">
              <a:buNone/>
              <a:defRPr sz="1300">
                <a:solidFill>
                  <a:schemeClr val="lt2"/>
                </a:solidFill>
                <a:latin typeface="Roboto"/>
                <a:ea typeface="Roboto"/>
                <a:cs typeface="Roboto"/>
                <a:sym typeface="Roboto"/>
              </a:defRPr>
            </a:lvl3pPr>
            <a:lvl4pPr lvl="3" algn="r">
              <a:buNone/>
              <a:defRPr sz="1300">
                <a:solidFill>
                  <a:schemeClr val="lt2"/>
                </a:solidFill>
                <a:latin typeface="Roboto"/>
                <a:ea typeface="Roboto"/>
                <a:cs typeface="Roboto"/>
                <a:sym typeface="Roboto"/>
              </a:defRPr>
            </a:lvl4pPr>
            <a:lvl5pPr lvl="4" algn="r">
              <a:buNone/>
              <a:defRPr sz="1300">
                <a:solidFill>
                  <a:schemeClr val="lt2"/>
                </a:solidFill>
                <a:latin typeface="Roboto"/>
                <a:ea typeface="Roboto"/>
                <a:cs typeface="Roboto"/>
                <a:sym typeface="Roboto"/>
              </a:defRPr>
            </a:lvl5pPr>
            <a:lvl6pPr lvl="5" algn="r">
              <a:buNone/>
              <a:defRPr sz="1300">
                <a:solidFill>
                  <a:schemeClr val="lt2"/>
                </a:solidFill>
                <a:latin typeface="Roboto"/>
                <a:ea typeface="Roboto"/>
                <a:cs typeface="Roboto"/>
                <a:sym typeface="Roboto"/>
              </a:defRPr>
            </a:lvl6pPr>
            <a:lvl7pPr lvl="6" algn="r">
              <a:buNone/>
              <a:defRPr sz="1300">
                <a:solidFill>
                  <a:schemeClr val="lt2"/>
                </a:solidFill>
                <a:latin typeface="Roboto"/>
                <a:ea typeface="Roboto"/>
                <a:cs typeface="Roboto"/>
                <a:sym typeface="Roboto"/>
              </a:defRPr>
            </a:lvl7pPr>
            <a:lvl8pPr lvl="7" algn="r">
              <a:buNone/>
              <a:defRPr sz="1300">
                <a:solidFill>
                  <a:schemeClr val="lt2"/>
                </a:solidFill>
                <a:latin typeface="Roboto"/>
                <a:ea typeface="Roboto"/>
                <a:cs typeface="Roboto"/>
                <a:sym typeface="Roboto"/>
              </a:defRPr>
            </a:lvl8pPr>
            <a:lvl9pPr lvl="8" algn="r">
              <a:buNone/>
              <a:defRPr sz="13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13.xml" /><Relationship Id="rId4" Type="http://schemas.openxmlformats.org/officeDocument/2006/relationships/image" Target="../media/image5.png"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7.xml" /><Relationship Id="rId1" Type="http://schemas.openxmlformats.org/officeDocument/2006/relationships/slideLayout" Target="../slideLayouts/slideLayout13.xml" /><Relationship Id="rId4" Type="http://schemas.openxmlformats.org/officeDocument/2006/relationships/image" Target="../media/image9.png"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8.xml" /><Relationship Id="rId1" Type="http://schemas.openxmlformats.org/officeDocument/2006/relationships/slideLayout" Target="../slideLayouts/slideLayout13.xml" /><Relationship Id="rId5" Type="http://schemas.openxmlformats.org/officeDocument/2006/relationships/image" Target="../media/image12.jpg" /><Relationship Id="rId4" Type="http://schemas.openxmlformats.org/officeDocument/2006/relationships/image" Target="../media/image11.jpg"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13.xml" /><Relationship Id="rId4" Type="http://schemas.openxmlformats.org/officeDocument/2006/relationships/image" Target="../media/image1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ctrTitle"/>
          </p:nvPr>
        </p:nvSpPr>
        <p:spPr>
          <a:xfrm>
            <a:off x="119425" y="85875"/>
            <a:ext cx="10833300" cy="8139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5200"/>
              <a:t>     Department of Mathematics </a:t>
            </a:r>
            <a:endParaRPr sz="5200"/>
          </a:p>
        </p:txBody>
      </p:sp>
      <p:sp>
        <p:nvSpPr>
          <p:cNvPr id="113" name="Google Shape;113;p16"/>
          <p:cNvSpPr txBox="1"/>
          <p:nvPr/>
        </p:nvSpPr>
        <p:spPr>
          <a:xfrm>
            <a:off x="2991713" y="3244744"/>
            <a:ext cx="7975500" cy="582300"/>
          </a:xfrm>
          <a:prstGeom prst="rect">
            <a:avLst/>
          </a:prstGeom>
          <a:noFill/>
          <a:ln>
            <a:noFill/>
          </a:ln>
        </p:spPr>
        <p:txBody>
          <a:bodyPr spcFirstLastPara="1" wrap="square" lIns="0" tIns="12700" rIns="0" bIns="0" anchor="t" anchorCtr="0">
            <a:spAutoFit/>
          </a:bodyPr>
          <a:lstStyle/>
          <a:p>
            <a:pPr marL="0" marR="5080" lvl="0" indent="0" algn="l" rtl="0">
              <a:lnSpc>
                <a:spcPct val="110500"/>
              </a:lnSpc>
              <a:spcBef>
                <a:spcPts val="0"/>
              </a:spcBef>
              <a:spcAft>
                <a:spcPts val="0"/>
              </a:spcAft>
              <a:buNone/>
            </a:pPr>
            <a:r>
              <a:rPr lang="en-US" sz="3700" u="sng">
                <a:latin typeface="Trebuchet MS"/>
                <a:ea typeface="Trebuchet MS"/>
                <a:cs typeface="Trebuchet MS"/>
                <a:sym typeface="Trebuchet MS"/>
              </a:rPr>
              <a:t>Departmental Seminar</a:t>
            </a:r>
            <a:endParaRPr sz="3700" u="sng">
              <a:latin typeface="Trebuchet MS"/>
              <a:ea typeface="Trebuchet MS"/>
              <a:cs typeface="Trebuchet MS"/>
              <a:sym typeface="Trebuchet MS"/>
            </a:endParaRPr>
          </a:p>
        </p:txBody>
      </p:sp>
      <p:pic>
        <p:nvPicPr>
          <p:cNvPr id="114" name="Google Shape;114;p16"/>
          <p:cNvPicPr preferRelativeResize="0"/>
          <p:nvPr/>
        </p:nvPicPr>
        <p:blipFill>
          <a:blip r:embed="rId3">
            <a:alphaModFix/>
          </a:blip>
          <a:stretch>
            <a:fillRect/>
          </a:stretch>
        </p:blipFill>
        <p:spPr>
          <a:xfrm>
            <a:off x="4036750" y="899775"/>
            <a:ext cx="2656350" cy="2416925"/>
          </a:xfrm>
          <a:prstGeom prst="rect">
            <a:avLst/>
          </a:prstGeom>
          <a:noFill/>
          <a:ln>
            <a:noFill/>
          </a:ln>
        </p:spPr>
      </p:pic>
      <p:sp>
        <p:nvSpPr>
          <p:cNvPr id="115" name="Google Shape;115;p16"/>
          <p:cNvSpPr txBox="1"/>
          <p:nvPr/>
        </p:nvSpPr>
        <p:spPr>
          <a:xfrm>
            <a:off x="374550" y="4280825"/>
            <a:ext cx="10833300" cy="18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200">
                <a:solidFill>
                  <a:srgbClr val="E69138"/>
                </a:solidFill>
                <a:latin typeface="Pacifico"/>
                <a:ea typeface="Pacifico"/>
                <a:cs typeface="Pacifico"/>
                <a:sym typeface="Pacifico"/>
              </a:rPr>
              <a:t>Fibonacci Sequence &amp; It’s Application</a:t>
            </a:r>
            <a:endParaRPr sz="5200">
              <a:solidFill>
                <a:srgbClr val="E69138"/>
              </a:solidFill>
              <a:latin typeface="Pacifico"/>
              <a:ea typeface="Pacifico"/>
              <a:cs typeface="Pacifico"/>
              <a:sym typeface="Pacifico"/>
            </a:endParaRPr>
          </a:p>
        </p:txBody>
      </p:sp>
      <p:sp>
        <p:nvSpPr>
          <p:cNvPr id="116" name="Google Shape;116;p16"/>
          <p:cNvSpPr txBox="1"/>
          <p:nvPr/>
        </p:nvSpPr>
        <p:spPr>
          <a:xfrm>
            <a:off x="8903150" y="5411700"/>
            <a:ext cx="3400500" cy="15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a:latin typeface="Roboto"/>
                <a:ea typeface="Roboto"/>
                <a:cs typeface="Roboto"/>
                <a:sym typeface="Roboto"/>
              </a:rPr>
              <a:t>Presented By,</a:t>
            </a:r>
            <a:endParaRPr sz="2800" b="1">
              <a:latin typeface="Roboto"/>
              <a:ea typeface="Roboto"/>
              <a:cs typeface="Roboto"/>
              <a:sym typeface="Roboto"/>
            </a:endParaRPr>
          </a:p>
          <a:p>
            <a:pPr marL="0" lvl="0" indent="0" algn="ctr" rtl="0">
              <a:spcBef>
                <a:spcPts val="0"/>
              </a:spcBef>
              <a:spcAft>
                <a:spcPts val="0"/>
              </a:spcAft>
              <a:buNone/>
            </a:pPr>
            <a:r>
              <a:rPr lang="en-US" sz="2800" b="1">
                <a:latin typeface="Roboto"/>
                <a:ea typeface="Roboto"/>
                <a:cs typeface="Roboto"/>
                <a:sym typeface="Roboto"/>
              </a:rPr>
              <a:t>Diya Kansabanik</a:t>
            </a:r>
            <a:endParaRPr sz="2800" b="1">
              <a:latin typeface="Roboto"/>
              <a:ea typeface="Roboto"/>
              <a:cs typeface="Roboto"/>
              <a:sym typeface="Roboto"/>
            </a:endParaRPr>
          </a:p>
          <a:p>
            <a:pPr marL="0" lvl="0" indent="0" algn="ctr" rtl="0">
              <a:spcBef>
                <a:spcPts val="0"/>
              </a:spcBef>
              <a:spcAft>
                <a:spcPts val="0"/>
              </a:spcAft>
              <a:buNone/>
            </a:pPr>
            <a:r>
              <a:rPr lang="en-US" sz="2800" b="1">
                <a:latin typeface="Roboto"/>
                <a:ea typeface="Roboto"/>
                <a:cs typeface="Roboto"/>
                <a:sym typeface="Roboto"/>
              </a:rPr>
              <a:t>2nd Semester</a:t>
            </a:r>
            <a:endParaRPr sz="2800" b="1">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946225" y="2080950"/>
            <a:ext cx="8688600" cy="2136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3800">
                <a:latin typeface="Impact"/>
                <a:ea typeface="Impact"/>
                <a:cs typeface="Impact"/>
                <a:sym typeface="Impact"/>
              </a:rPr>
              <a:t>THANK YOU </a:t>
            </a:r>
            <a:endParaRPr sz="13800" i="0">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p:nvPr/>
        </p:nvSpPr>
        <p:spPr>
          <a:xfrm>
            <a:off x="463295" y="2471927"/>
            <a:ext cx="10988040" cy="3892550"/>
          </a:xfrm>
          <a:custGeom>
            <a:avLst/>
            <a:gdLst/>
            <a:ahLst/>
            <a:cxnLst/>
            <a:rect l="l" t="t" r="r" b="b"/>
            <a:pathLst>
              <a:path w="10988040" h="3892550" extrusionOk="0">
                <a:moveTo>
                  <a:pt x="0" y="3892296"/>
                </a:moveTo>
                <a:lnTo>
                  <a:pt x="10988040" y="3892296"/>
                </a:lnTo>
                <a:lnTo>
                  <a:pt x="10988040" y="0"/>
                </a:lnTo>
                <a:lnTo>
                  <a:pt x="0" y="0"/>
                </a:lnTo>
                <a:lnTo>
                  <a:pt x="0" y="3892296"/>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p>
        </p:txBody>
      </p:sp>
      <p:sp>
        <p:nvSpPr>
          <p:cNvPr id="122" name="Google Shape;122;p17"/>
          <p:cNvSpPr txBox="1"/>
          <p:nvPr/>
        </p:nvSpPr>
        <p:spPr>
          <a:xfrm>
            <a:off x="541215" y="2559524"/>
            <a:ext cx="10707300" cy="2967600"/>
          </a:xfrm>
          <a:prstGeom prst="rect">
            <a:avLst/>
          </a:prstGeom>
          <a:noFill/>
          <a:ln>
            <a:noFill/>
          </a:ln>
        </p:spPr>
        <p:txBody>
          <a:bodyPr spcFirstLastPara="1" wrap="square" lIns="0" tIns="12050" rIns="0" bIns="0" anchor="t" anchorCtr="0">
            <a:spAutoFit/>
          </a:bodyPr>
          <a:lstStyle/>
          <a:p>
            <a:pPr marL="469265" marR="5080" lvl="0" indent="-482600" algn="l" rtl="0">
              <a:lnSpc>
                <a:spcPct val="100000"/>
              </a:lnSpc>
              <a:spcBef>
                <a:spcPts val="0"/>
              </a:spcBef>
              <a:spcAft>
                <a:spcPts val="0"/>
              </a:spcAft>
              <a:buClr>
                <a:srgbClr val="90C225"/>
              </a:buClr>
              <a:buSzPts val="2650"/>
              <a:buFont typeface="Noto Sans Symbols"/>
              <a:buChar char="❑"/>
            </a:pPr>
            <a:r>
              <a:rPr lang="en-US" sz="3200" b="1">
                <a:solidFill>
                  <a:srgbClr val="7E7E7E"/>
                </a:solidFill>
                <a:latin typeface="Trebuchet MS"/>
                <a:ea typeface="Trebuchet MS"/>
                <a:cs typeface="Trebuchet MS"/>
                <a:sym typeface="Trebuchet MS"/>
              </a:rPr>
              <a:t>The Fibonacci sequence</a:t>
            </a:r>
            <a:r>
              <a:rPr lang="en-US" sz="3200">
                <a:solidFill>
                  <a:srgbClr val="7E7E7E"/>
                </a:solidFill>
                <a:latin typeface="Trebuchet MS"/>
                <a:ea typeface="Trebuchet MS"/>
                <a:cs typeface="Trebuchet MS"/>
                <a:sym typeface="Trebuchet MS"/>
              </a:rPr>
              <a:t>, also known as Fibonacci numbers, is  defined as the sequence of numbers in which each number in  the sequence is equal to the sum of two numbers before it. The  Fibonacci Sequence is given as: Fibonacci Sequence = 1, 1, 2, 3, 5, 8, 13, 21,….</a:t>
            </a:r>
            <a:endParaRPr sz="3200">
              <a:latin typeface="Trebuchet MS"/>
              <a:ea typeface="Trebuchet MS"/>
              <a:cs typeface="Trebuchet MS"/>
              <a:sym typeface="Trebuchet MS"/>
            </a:endParaRPr>
          </a:p>
        </p:txBody>
      </p:sp>
      <p:pic>
        <p:nvPicPr>
          <p:cNvPr id="123" name="Google Shape;123;p17"/>
          <p:cNvPicPr preferRelativeResize="0"/>
          <p:nvPr/>
        </p:nvPicPr>
        <p:blipFill rotWithShape="1">
          <a:blip r:embed="rId3">
            <a:alphaModFix/>
          </a:blip>
          <a:srcRect/>
          <a:stretch/>
        </p:blipFill>
        <p:spPr>
          <a:xfrm>
            <a:off x="249936" y="74676"/>
            <a:ext cx="11400282" cy="2358390"/>
          </a:xfrm>
          <a:prstGeom prst="rect">
            <a:avLst/>
          </a:prstGeom>
          <a:noFill/>
          <a:ln>
            <a:noFill/>
          </a:ln>
        </p:spPr>
      </p:pic>
      <p:sp>
        <p:nvSpPr>
          <p:cNvPr id="124" name="Google Shape;124;p17"/>
          <p:cNvSpPr txBox="1"/>
          <p:nvPr/>
        </p:nvSpPr>
        <p:spPr>
          <a:xfrm>
            <a:off x="615695" y="355091"/>
            <a:ext cx="10988040" cy="173482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spAutoFit/>
          </a:bodyPr>
          <a:lstStyle/>
          <a:p>
            <a:pPr marL="749300" marR="0" lvl="0" indent="-686435" algn="l" rtl="0">
              <a:lnSpc>
                <a:spcPct val="109259"/>
              </a:lnSpc>
              <a:spcBef>
                <a:spcPts val="0"/>
              </a:spcBef>
              <a:spcAft>
                <a:spcPts val="0"/>
              </a:spcAft>
              <a:buClr>
                <a:srgbClr val="539F20"/>
              </a:buClr>
              <a:buSzPts val="5400"/>
              <a:buFont typeface="Noto Sans Symbols"/>
              <a:buChar char="❖"/>
            </a:pPr>
            <a:r>
              <a:rPr lang="en-US" sz="5400" b="1">
                <a:solidFill>
                  <a:srgbClr val="539F20"/>
                </a:solidFill>
                <a:latin typeface="Trebuchet MS"/>
                <a:ea typeface="Trebuchet MS"/>
                <a:cs typeface="Trebuchet MS"/>
                <a:sym typeface="Trebuchet MS"/>
              </a:rPr>
              <a:t>What is the Fibonacci</a:t>
            </a:r>
            <a:endParaRPr sz="5400">
              <a:latin typeface="Trebuchet MS"/>
              <a:ea typeface="Trebuchet MS"/>
              <a:cs typeface="Trebuchet MS"/>
              <a:sym typeface="Trebuchet MS"/>
            </a:endParaRPr>
          </a:p>
          <a:p>
            <a:pPr marL="749300" marR="0" lvl="0" indent="0" algn="l" rtl="0">
              <a:lnSpc>
                <a:spcPct val="100000"/>
              </a:lnSpc>
              <a:spcBef>
                <a:spcPts val="0"/>
              </a:spcBef>
              <a:spcAft>
                <a:spcPts val="0"/>
              </a:spcAft>
              <a:buNone/>
            </a:pPr>
            <a:r>
              <a:rPr lang="en-US" sz="5400" b="1">
                <a:solidFill>
                  <a:srgbClr val="539F20"/>
                </a:solidFill>
                <a:latin typeface="Trebuchet MS"/>
                <a:ea typeface="Trebuchet MS"/>
                <a:cs typeface="Trebuchet MS"/>
                <a:sym typeface="Trebuchet MS"/>
              </a:rPr>
              <a:t>sequence ?</a:t>
            </a:r>
            <a:endParaRPr sz="54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p:nvPr/>
        </p:nvSpPr>
        <p:spPr>
          <a:xfrm>
            <a:off x="303276" y="2220467"/>
            <a:ext cx="11038800" cy="4350900"/>
          </a:xfrm>
          <a:prstGeom prst="rect">
            <a:avLst/>
          </a:prstGeom>
          <a:noFill/>
          <a:ln w="9525" cap="flat" cmpd="sng">
            <a:solidFill>
              <a:srgbClr val="000000"/>
            </a:solidFill>
            <a:prstDash val="solid"/>
            <a:round/>
            <a:headEnd type="none" w="sm" len="sm"/>
            <a:tailEnd type="none" w="sm" len="sm"/>
          </a:ln>
        </p:spPr>
        <p:txBody>
          <a:bodyPr spcFirstLastPara="1" wrap="square" lIns="0" tIns="40000" rIns="0" bIns="0" anchor="t" anchorCtr="0">
            <a:spAutoFit/>
          </a:bodyPr>
          <a:lstStyle/>
          <a:p>
            <a:pPr marL="433705" marR="237490" lvl="0" indent="-374650" algn="l" rtl="0">
              <a:lnSpc>
                <a:spcPct val="100000"/>
              </a:lnSpc>
              <a:spcBef>
                <a:spcPts val="0"/>
              </a:spcBef>
              <a:spcAft>
                <a:spcPts val="0"/>
              </a:spcAft>
              <a:buClr>
                <a:srgbClr val="FF0000"/>
              </a:buClr>
              <a:buSzPts val="1950"/>
              <a:buFont typeface="Noto Sans Symbols"/>
              <a:buChar char="❑"/>
            </a:pPr>
            <a:r>
              <a:rPr lang="en-US" sz="2300" b="1" dirty="0">
                <a:solidFill>
                  <a:srgbClr val="FF0000"/>
                </a:solidFill>
                <a:latin typeface="Trebuchet MS"/>
                <a:ea typeface="Trebuchet MS"/>
                <a:cs typeface="Trebuchet MS"/>
                <a:sym typeface="Trebuchet MS"/>
              </a:rPr>
              <a:t>The Fibonacci formula is given as, </a:t>
            </a:r>
            <a:r>
              <a:rPr lang="en-US" sz="2300" b="1" dirty="0" err="1">
                <a:solidFill>
                  <a:srgbClr val="FF0000"/>
                </a:solidFill>
                <a:latin typeface="Trebuchet MS"/>
                <a:ea typeface="Trebuchet MS"/>
                <a:cs typeface="Trebuchet MS"/>
                <a:sym typeface="Trebuchet MS"/>
              </a:rPr>
              <a:t>Fn</a:t>
            </a:r>
            <a:r>
              <a:rPr lang="en-US" sz="2300" b="1" dirty="0">
                <a:solidFill>
                  <a:srgbClr val="FF0000"/>
                </a:solidFill>
                <a:latin typeface="Trebuchet MS"/>
                <a:ea typeface="Trebuchet MS"/>
                <a:cs typeface="Trebuchet MS"/>
                <a:sym typeface="Trebuchet MS"/>
              </a:rPr>
              <a:t> = F(n-1) + F(n-2), where n &gt; 2. It is used to generate a term of the  sequence by adding its previous two terms.</a:t>
            </a:r>
            <a:endParaRPr sz="2300" b="1" dirty="0">
              <a:solidFill>
                <a:srgbClr val="FF0000"/>
              </a:solidFill>
              <a:latin typeface="Trebuchet MS"/>
              <a:ea typeface="Trebuchet MS"/>
              <a:cs typeface="Trebuchet MS"/>
              <a:sym typeface="Trebuchet MS"/>
            </a:endParaRPr>
          </a:p>
          <a:p>
            <a:pPr marL="434340" marR="0" lvl="0" indent="-375285" algn="l" rtl="0">
              <a:lnSpc>
                <a:spcPct val="100000"/>
              </a:lnSpc>
              <a:spcBef>
                <a:spcPts val="1000"/>
              </a:spcBef>
              <a:spcAft>
                <a:spcPts val="0"/>
              </a:spcAft>
              <a:buClr>
                <a:srgbClr val="FF0000"/>
              </a:buClr>
              <a:buSzPts val="1950"/>
              <a:buFont typeface="Noto Sans Symbols"/>
              <a:buChar char="❑"/>
            </a:pPr>
            <a:r>
              <a:rPr lang="en-US" sz="2300" b="1" u="sng" dirty="0">
                <a:solidFill>
                  <a:srgbClr val="FF0000"/>
                </a:solidFill>
                <a:latin typeface="Trebuchet MS"/>
                <a:ea typeface="Trebuchet MS"/>
                <a:cs typeface="Trebuchet MS"/>
                <a:sym typeface="Trebuchet MS"/>
              </a:rPr>
              <a:t>Example :	</a:t>
            </a:r>
            <a:r>
              <a:rPr lang="en-US" sz="2300" b="1" dirty="0">
                <a:solidFill>
                  <a:srgbClr val="FF0000"/>
                </a:solidFill>
                <a:latin typeface="Trebuchet MS"/>
                <a:ea typeface="Trebuchet MS"/>
                <a:cs typeface="Trebuchet MS"/>
                <a:sym typeface="Trebuchet MS"/>
              </a:rPr>
              <a:t>F1=1,F2=1,F3=2,F4=3,F5=5,F6=8,F7=13,F8=21,F9=34,F10=55,F11=89,F12=144,….</a:t>
            </a:r>
            <a:endParaRPr sz="2300" b="1" dirty="0">
              <a:solidFill>
                <a:srgbClr val="FF0000"/>
              </a:solidFill>
              <a:latin typeface="Trebuchet MS"/>
              <a:ea typeface="Trebuchet MS"/>
              <a:cs typeface="Trebuchet MS"/>
              <a:sym typeface="Trebuchet MS"/>
            </a:endParaRPr>
          </a:p>
          <a:p>
            <a:pPr marL="432434" marR="0" lvl="0" indent="0" algn="l" rtl="0">
              <a:lnSpc>
                <a:spcPct val="100000"/>
              </a:lnSpc>
              <a:spcBef>
                <a:spcPts val="994"/>
              </a:spcBef>
              <a:spcAft>
                <a:spcPts val="0"/>
              </a:spcAft>
              <a:buNone/>
            </a:pPr>
            <a:r>
              <a:rPr lang="en-US" sz="2300" b="1" dirty="0">
                <a:solidFill>
                  <a:srgbClr val="FF0000"/>
                </a:solidFill>
                <a:latin typeface="Trebuchet MS"/>
                <a:ea typeface="Trebuchet MS"/>
                <a:cs typeface="Trebuchet MS"/>
                <a:sym typeface="Trebuchet MS"/>
              </a:rPr>
              <a:t>Fibonacci of 8 –</a:t>
            </a:r>
            <a:endParaRPr sz="2300" b="1" dirty="0">
              <a:solidFill>
                <a:srgbClr val="FF0000"/>
              </a:solidFill>
              <a:latin typeface="Trebuchet MS"/>
              <a:ea typeface="Trebuchet MS"/>
              <a:cs typeface="Trebuchet MS"/>
              <a:sym typeface="Trebuchet MS"/>
            </a:endParaRPr>
          </a:p>
          <a:p>
            <a:pPr marL="633730" marR="0" lvl="0" indent="0" algn="l" rtl="0">
              <a:lnSpc>
                <a:spcPct val="100000"/>
              </a:lnSpc>
              <a:spcBef>
                <a:spcPts val="1005"/>
              </a:spcBef>
              <a:spcAft>
                <a:spcPts val="0"/>
              </a:spcAft>
              <a:buNone/>
            </a:pPr>
            <a:r>
              <a:rPr lang="en-US" sz="2300" b="1" dirty="0">
                <a:solidFill>
                  <a:srgbClr val="FF0000"/>
                </a:solidFill>
                <a:latin typeface="Trebuchet MS"/>
                <a:ea typeface="Trebuchet MS"/>
                <a:cs typeface="Trebuchet MS"/>
                <a:sym typeface="Trebuchet MS"/>
              </a:rPr>
              <a:t>The 8th number in the Fibonacci sequence is 21.</a:t>
            </a:r>
            <a:endParaRPr sz="2300" b="1" dirty="0">
              <a:solidFill>
                <a:srgbClr val="FF0000"/>
              </a:solidFill>
              <a:latin typeface="Trebuchet MS"/>
              <a:ea typeface="Trebuchet MS"/>
              <a:cs typeface="Trebuchet MS"/>
              <a:sym typeface="Trebuchet MS"/>
            </a:endParaRPr>
          </a:p>
          <a:p>
            <a:pPr marL="909955" marR="0" lvl="0" indent="0" algn="l" rtl="0">
              <a:lnSpc>
                <a:spcPct val="100000"/>
              </a:lnSpc>
              <a:spcBef>
                <a:spcPts val="1000"/>
              </a:spcBef>
              <a:spcAft>
                <a:spcPts val="0"/>
              </a:spcAft>
              <a:buNone/>
            </a:pPr>
            <a:r>
              <a:rPr lang="en-US" sz="2300" b="1" dirty="0">
                <a:solidFill>
                  <a:srgbClr val="FF0000"/>
                </a:solidFill>
                <a:latin typeface="Trebuchet MS"/>
                <a:ea typeface="Trebuchet MS"/>
                <a:cs typeface="Trebuchet MS"/>
                <a:sym typeface="Trebuchet MS"/>
              </a:rPr>
              <a:t>F8 = F8-1 + F8-2</a:t>
            </a:r>
            <a:endParaRPr sz="2300" b="1" dirty="0">
              <a:solidFill>
                <a:srgbClr val="FF0000"/>
              </a:solidFill>
              <a:latin typeface="Trebuchet MS"/>
              <a:ea typeface="Trebuchet MS"/>
              <a:cs typeface="Trebuchet MS"/>
              <a:sym typeface="Trebuchet MS"/>
            </a:endParaRPr>
          </a:p>
          <a:p>
            <a:pPr marL="1250950" marR="0" lvl="0" indent="0" algn="l" rtl="0">
              <a:lnSpc>
                <a:spcPct val="100000"/>
              </a:lnSpc>
              <a:spcBef>
                <a:spcPts val="1000"/>
              </a:spcBef>
              <a:spcAft>
                <a:spcPts val="0"/>
              </a:spcAft>
              <a:buNone/>
            </a:pPr>
            <a:r>
              <a:rPr lang="en-US" sz="2300" b="1" dirty="0">
                <a:solidFill>
                  <a:srgbClr val="FF0000"/>
                </a:solidFill>
                <a:latin typeface="Trebuchet MS"/>
                <a:ea typeface="Trebuchet MS"/>
                <a:cs typeface="Trebuchet MS"/>
                <a:sym typeface="Trebuchet MS"/>
              </a:rPr>
              <a:t>= 13 + 8</a:t>
            </a:r>
            <a:endParaRPr sz="2300" b="1" dirty="0">
              <a:solidFill>
                <a:srgbClr val="FF0000"/>
              </a:solidFill>
              <a:latin typeface="Trebuchet MS"/>
              <a:ea typeface="Trebuchet MS"/>
              <a:cs typeface="Trebuchet MS"/>
              <a:sym typeface="Trebuchet MS"/>
            </a:endParaRPr>
          </a:p>
          <a:p>
            <a:pPr marL="1184275" marR="0" lvl="0" indent="0" algn="l" rtl="0">
              <a:lnSpc>
                <a:spcPct val="100000"/>
              </a:lnSpc>
              <a:spcBef>
                <a:spcPts val="1005"/>
              </a:spcBef>
              <a:spcAft>
                <a:spcPts val="0"/>
              </a:spcAft>
              <a:buNone/>
            </a:pPr>
            <a:r>
              <a:rPr lang="en-US" sz="2300" b="1" dirty="0">
                <a:solidFill>
                  <a:srgbClr val="FF0000"/>
                </a:solidFill>
                <a:latin typeface="Trebuchet MS"/>
                <a:ea typeface="Trebuchet MS"/>
                <a:cs typeface="Trebuchet MS"/>
                <a:sym typeface="Trebuchet MS"/>
              </a:rPr>
              <a:t>= 21</a:t>
            </a:r>
            <a:endParaRPr sz="2300" b="1" dirty="0">
              <a:solidFill>
                <a:srgbClr val="FF0000"/>
              </a:solidFill>
              <a:latin typeface="Trebuchet MS"/>
              <a:ea typeface="Trebuchet MS"/>
              <a:cs typeface="Trebuchet MS"/>
              <a:sym typeface="Trebuchet MS"/>
            </a:endParaRPr>
          </a:p>
        </p:txBody>
      </p:sp>
      <p:pic>
        <p:nvPicPr>
          <p:cNvPr id="130" name="Google Shape;130;p18"/>
          <p:cNvPicPr preferRelativeResize="0"/>
          <p:nvPr/>
        </p:nvPicPr>
        <p:blipFill rotWithShape="1">
          <a:blip r:embed="rId3">
            <a:alphaModFix/>
          </a:blip>
          <a:srcRect/>
          <a:stretch/>
        </p:blipFill>
        <p:spPr>
          <a:xfrm>
            <a:off x="193547" y="362711"/>
            <a:ext cx="11485626" cy="1536953"/>
          </a:xfrm>
          <a:prstGeom prst="rect">
            <a:avLst/>
          </a:prstGeom>
          <a:noFill/>
          <a:ln>
            <a:noFill/>
          </a:ln>
        </p:spPr>
      </p:pic>
      <p:sp>
        <p:nvSpPr>
          <p:cNvPr id="131" name="Google Shape;131;p18"/>
          <p:cNvSpPr txBox="1"/>
          <p:nvPr/>
        </p:nvSpPr>
        <p:spPr>
          <a:xfrm>
            <a:off x="610616" y="559434"/>
            <a:ext cx="10627500" cy="848400"/>
          </a:xfrm>
          <a:prstGeom prst="rect">
            <a:avLst/>
          </a:prstGeom>
          <a:noFill/>
          <a:ln>
            <a:noFill/>
          </a:ln>
        </p:spPr>
        <p:txBody>
          <a:bodyPr spcFirstLastPara="1" wrap="square" lIns="0" tIns="12700" rIns="0" bIns="0" anchor="t" anchorCtr="0">
            <a:spAutoFit/>
          </a:bodyPr>
          <a:lstStyle/>
          <a:p>
            <a:pPr marL="698500" marR="0" lvl="0" indent="-685800" algn="l" rtl="0">
              <a:lnSpc>
                <a:spcPct val="100000"/>
              </a:lnSpc>
              <a:spcBef>
                <a:spcPts val="0"/>
              </a:spcBef>
              <a:spcAft>
                <a:spcPts val="0"/>
              </a:spcAft>
              <a:buClr>
                <a:srgbClr val="92D050"/>
              </a:buClr>
              <a:buSzPts val="5400"/>
              <a:buFont typeface="Noto Sans Symbols"/>
              <a:buChar char="❖"/>
            </a:pPr>
            <a:r>
              <a:rPr lang="en-US" sz="5400" b="1">
                <a:solidFill>
                  <a:srgbClr val="92D050"/>
                </a:solidFill>
                <a:latin typeface="Trebuchet MS"/>
                <a:ea typeface="Trebuchet MS"/>
                <a:cs typeface="Trebuchet MS"/>
                <a:sym typeface="Trebuchet MS"/>
              </a:rPr>
              <a:t>What is the Fibonacci formula?</a:t>
            </a:r>
            <a:endParaRPr sz="54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9"/>
          <p:cNvGrpSpPr/>
          <p:nvPr/>
        </p:nvGrpSpPr>
        <p:grpSpPr>
          <a:xfrm>
            <a:off x="208788" y="0"/>
            <a:ext cx="11441430" cy="6195441"/>
            <a:chOff x="208788" y="0"/>
            <a:chExt cx="11441430" cy="6195441"/>
          </a:xfrm>
        </p:grpSpPr>
        <p:pic>
          <p:nvPicPr>
            <p:cNvPr id="137" name="Google Shape;137;p19"/>
            <p:cNvPicPr preferRelativeResize="0"/>
            <p:nvPr/>
          </p:nvPicPr>
          <p:blipFill rotWithShape="1">
            <a:blip r:embed="rId3">
              <a:alphaModFix/>
            </a:blip>
            <a:srcRect/>
            <a:stretch/>
          </p:blipFill>
          <p:spPr>
            <a:xfrm>
              <a:off x="208788" y="0"/>
              <a:ext cx="11441430" cy="2100834"/>
            </a:xfrm>
            <a:prstGeom prst="rect">
              <a:avLst/>
            </a:prstGeom>
            <a:noFill/>
            <a:ln>
              <a:noFill/>
            </a:ln>
          </p:spPr>
        </p:pic>
        <p:sp>
          <p:nvSpPr>
            <p:cNvPr id="138" name="Google Shape;138;p19"/>
            <p:cNvSpPr/>
            <p:nvPr/>
          </p:nvSpPr>
          <p:spPr>
            <a:xfrm>
              <a:off x="504444" y="1903476"/>
              <a:ext cx="6335395" cy="4291965"/>
            </a:xfrm>
            <a:custGeom>
              <a:avLst/>
              <a:gdLst/>
              <a:ahLst/>
              <a:cxnLst/>
              <a:rect l="l" t="t" r="r" b="b"/>
              <a:pathLst>
                <a:path w="6335395" h="4291965" extrusionOk="0">
                  <a:moveTo>
                    <a:pt x="0" y="4291584"/>
                  </a:moveTo>
                  <a:lnTo>
                    <a:pt x="6335267" y="4291584"/>
                  </a:lnTo>
                  <a:lnTo>
                    <a:pt x="6335267" y="0"/>
                  </a:lnTo>
                  <a:lnTo>
                    <a:pt x="0" y="0"/>
                  </a:lnTo>
                  <a:lnTo>
                    <a:pt x="0" y="4291584"/>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39" name="Google Shape;139;p19"/>
          <p:cNvSpPr txBox="1"/>
          <p:nvPr/>
        </p:nvSpPr>
        <p:spPr>
          <a:xfrm>
            <a:off x="582574" y="168021"/>
            <a:ext cx="8620800" cy="6400500"/>
          </a:xfrm>
          <a:prstGeom prst="rect">
            <a:avLst/>
          </a:prstGeom>
          <a:noFill/>
          <a:ln>
            <a:noFill/>
          </a:ln>
        </p:spPr>
        <p:txBody>
          <a:bodyPr spcFirstLastPara="1" wrap="square" lIns="0" tIns="12700" rIns="0" bIns="0" anchor="t" anchorCtr="0">
            <a:spAutoFit/>
          </a:bodyPr>
          <a:lstStyle/>
          <a:p>
            <a:pPr marL="698500" marR="5080" lvl="0" indent="-686435" algn="l" rtl="0">
              <a:lnSpc>
                <a:spcPct val="100000"/>
              </a:lnSpc>
              <a:spcBef>
                <a:spcPts val="0"/>
              </a:spcBef>
              <a:spcAft>
                <a:spcPts val="0"/>
              </a:spcAft>
              <a:buClr>
                <a:srgbClr val="00AFEF"/>
              </a:buClr>
              <a:buSzPts val="4800"/>
              <a:buFont typeface="Noto Sans Symbols"/>
              <a:buChar char="❖"/>
            </a:pPr>
            <a:r>
              <a:rPr lang="en-US" sz="4800" b="1">
                <a:solidFill>
                  <a:srgbClr val="00AFEF"/>
                </a:solidFill>
                <a:latin typeface="Trebuchet MS"/>
                <a:ea typeface="Trebuchet MS"/>
                <a:cs typeface="Trebuchet MS"/>
                <a:sym typeface="Trebuchet MS"/>
              </a:rPr>
              <a:t>Why are Fibonacci numbers  important ?</a:t>
            </a:r>
            <a:endParaRPr sz="4800">
              <a:latin typeface="Trebuchet MS"/>
              <a:ea typeface="Trebuchet MS"/>
              <a:cs typeface="Trebuchet MS"/>
              <a:sym typeface="Trebuchet MS"/>
            </a:endParaRPr>
          </a:p>
          <a:p>
            <a:pPr marL="355600" marR="2666365" lvl="0" indent="-342900" algn="l" rtl="0">
              <a:lnSpc>
                <a:spcPct val="80000"/>
              </a:lnSpc>
              <a:spcBef>
                <a:spcPts val="2325"/>
              </a:spcBef>
              <a:spcAft>
                <a:spcPts val="0"/>
              </a:spcAft>
              <a:buClr>
                <a:srgbClr val="F1C232"/>
              </a:buClr>
              <a:buSzPts val="2050"/>
              <a:buFont typeface="Noto Sans Symbols"/>
              <a:buChar char="❑"/>
            </a:pPr>
            <a:r>
              <a:rPr lang="en-US" sz="2600" b="1">
                <a:solidFill>
                  <a:srgbClr val="F1C232"/>
                </a:solidFill>
                <a:latin typeface="Trebuchet MS"/>
                <a:ea typeface="Trebuchet MS"/>
                <a:cs typeface="Trebuchet MS"/>
                <a:sym typeface="Trebuchet MS"/>
              </a:rPr>
              <a:t>Some traders believe that the  Fibonacci numbers and ratios created  by the sequence play an important  role in finance that traders can apply  using technical analysis.</a:t>
            </a:r>
            <a:endParaRPr sz="2600" b="1">
              <a:solidFill>
                <a:srgbClr val="F1C232"/>
              </a:solidFill>
              <a:latin typeface="Trebuchet MS"/>
              <a:ea typeface="Trebuchet MS"/>
              <a:cs typeface="Trebuchet MS"/>
              <a:sym typeface="Trebuchet MS"/>
            </a:endParaRPr>
          </a:p>
          <a:p>
            <a:pPr marL="355600" marR="2496185" lvl="0" indent="-342900" algn="l" rtl="0">
              <a:lnSpc>
                <a:spcPct val="80000"/>
              </a:lnSpc>
              <a:spcBef>
                <a:spcPts val="1010"/>
              </a:spcBef>
              <a:spcAft>
                <a:spcPts val="0"/>
              </a:spcAft>
              <a:buClr>
                <a:srgbClr val="F1C232"/>
              </a:buClr>
              <a:buSzPts val="2050"/>
              <a:buFont typeface="Noto Sans Symbols"/>
              <a:buChar char="❑"/>
            </a:pPr>
            <a:r>
              <a:rPr lang="en-US" sz="2600" b="1">
                <a:solidFill>
                  <a:srgbClr val="F1C232"/>
                </a:solidFill>
                <a:latin typeface="Trebuchet MS"/>
                <a:ea typeface="Trebuchet MS"/>
                <a:cs typeface="Trebuchet MS"/>
                <a:sym typeface="Trebuchet MS"/>
              </a:rPr>
              <a:t>A technical analyst looking for  potential support and resistance levels  will select two prominent points from  a stock's chart, typically the highest  and lowest points over a set period of  time, and divide the vertical distance  by key Fibonacci ratios.</a:t>
            </a:r>
            <a:endParaRPr sz="2600" b="1">
              <a:solidFill>
                <a:srgbClr val="F1C232"/>
              </a:solidFill>
              <a:latin typeface="Trebuchet MS"/>
              <a:ea typeface="Trebuchet MS"/>
              <a:cs typeface="Trebuchet MS"/>
              <a:sym typeface="Trebuchet MS"/>
            </a:endParaRPr>
          </a:p>
        </p:txBody>
      </p:sp>
      <p:pic>
        <p:nvPicPr>
          <p:cNvPr id="140" name="Google Shape;140;p19"/>
          <p:cNvPicPr preferRelativeResize="0"/>
          <p:nvPr/>
        </p:nvPicPr>
        <p:blipFill rotWithShape="1">
          <a:blip r:embed="rId4">
            <a:alphaModFix/>
          </a:blip>
          <a:srcRect/>
          <a:stretch/>
        </p:blipFill>
        <p:spPr>
          <a:xfrm>
            <a:off x="6894576" y="1836419"/>
            <a:ext cx="4804409" cy="4478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20"/>
          <p:cNvGrpSpPr/>
          <p:nvPr/>
        </p:nvGrpSpPr>
        <p:grpSpPr>
          <a:xfrm>
            <a:off x="425195" y="411480"/>
            <a:ext cx="11290554" cy="6111494"/>
            <a:chOff x="425195" y="411480"/>
            <a:chExt cx="11290554" cy="6111494"/>
          </a:xfrm>
        </p:grpSpPr>
        <p:pic>
          <p:nvPicPr>
            <p:cNvPr id="146" name="Google Shape;146;p20"/>
            <p:cNvPicPr preferRelativeResize="0"/>
            <p:nvPr/>
          </p:nvPicPr>
          <p:blipFill rotWithShape="1">
            <a:blip r:embed="rId3">
              <a:alphaModFix/>
            </a:blip>
            <a:srcRect/>
            <a:stretch/>
          </p:blipFill>
          <p:spPr>
            <a:xfrm>
              <a:off x="425195" y="411480"/>
              <a:ext cx="11290554" cy="1547622"/>
            </a:xfrm>
            <a:prstGeom prst="rect">
              <a:avLst/>
            </a:prstGeom>
            <a:noFill/>
            <a:ln>
              <a:noFill/>
            </a:ln>
          </p:spPr>
        </p:pic>
        <p:sp>
          <p:nvSpPr>
            <p:cNvPr id="147" name="Google Shape;147;p20"/>
            <p:cNvSpPr/>
            <p:nvPr/>
          </p:nvSpPr>
          <p:spPr>
            <a:xfrm>
              <a:off x="728472" y="2089404"/>
              <a:ext cx="10934700" cy="4433570"/>
            </a:xfrm>
            <a:custGeom>
              <a:avLst/>
              <a:gdLst/>
              <a:ahLst/>
              <a:cxnLst/>
              <a:rect l="l" t="t" r="r" b="b"/>
              <a:pathLst>
                <a:path w="10934700" h="4433570" extrusionOk="0">
                  <a:moveTo>
                    <a:pt x="0" y="4433316"/>
                  </a:moveTo>
                  <a:lnTo>
                    <a:pt x="10934700" y="4433316"/>
                  </a:lnTo>
                  <a:lnTo>
                    <a:pt x="10934700" y="0"/>
                  </a:lnTo>
                  <a:lnTo>
                    <a:pt x="0" y="0"/>
                  </a:lnTo>
                  <a:lnTo>
                    <a:pt x="0" y="4433316"/>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48" name="Google Shape;148;p20"/>
          <p:cNvSpPr txBox="1"/>
          <p:nvPr/>
        </p:nvSpPr>
        <p:spPr>
          <a:xfrm>
            <a:off x="806602" y="734644"/>
            <a:ext cx="10216500" cy="2691600"/>
          </a:xfrm>
          <a:prstGeom prst="rect">
            <a:avLst/>
          </a:prstGeom>
          <a:noFill/>
          <a:ln>
            <a:noFill/>
          </a:ln>
        </p:spPr>
        <p:txBody>
          <a:bodyPr spcFirstLastPara="1" wrap="square" lIns="0" tIns="12050" rIns="0" bIns="0" anchor="t" anchorCtr="0">
            <a:spAutoFit/>
          </a:bodyPr>
          <a:lstStyle/>
          <a:p>
            <a:pPr marL="1155700" marR="0" lvl="0" indent="-1143635" algn="l" rtl="0">
              <a:lnSpc>
                <a:spcPct val="100000"/>
              </a:lnSpc>
              <a:spcBef>
                <a:spcPts val="0"/>
              </a:spcBef>
              <a:spcAft>
                <a:spcPts val="0"/>
              </a:spcAft>
              <a:buClr>
                <a:srgbClr val="FFC000"/>
              </a:buClr>
              <a:buSzPts val="4900"/>
              <a:buFont typeface="Noto Sans Symbols"/>
              <a:buChar char="❖"/>
            </a:pPr>
            <a:r>
              <a:rPr lang="en-US" sz="4900" b="1">
                <a:solidFill>
                  <a:srgbClr val="FFC000"/>
                </a:solidFill>
                <a:latin typeface="Trebuchet MS"/>
                <a:ea typeface="Trebuchet MS"/>
                <a:cs typeface="Trebuchet MS"/>
                <a:sym typeface="Trebuchet MS"/>
              </a:rPr>
              <a:t>What is Fibonacci golden ratio?</a:t>
            </a:r>
            <a:endParaRPr sz="4900">
              <a:latin typeface="Trebuchet MS"/>
              <a:ea typeface="Trebuchet MS"/>
              <a:cs typeface="Trebuchet MS"/>
              <a:sym typeface="Trebuchet MS"/>
            </a:endParaRPr>
          </a:p>
          <a:p>
            <a:pPr marL="355600" marR="0" lvl="0" indent="-387350" algn="l" rtl="0">
              <a:lnSpc>
                <a:spcPct val="100000"/>
              </a:lnSpc>
              <a:spcBef>
                <a:spcPts val="5015"/>
              </a:spcBef>
              <a:spcAft>
                <a:spcPts val="0"/>
              </a:spcAft>
              <a:buClr>
                <a:srgbClr val="90C225"/>
              </a:buClr>
              <a:buSzPts val="2150"/>
              <a:buFont typeface="Noto Sans Symbols"/>
              <a:buChar char="❑"/>
            </a:pPr>
            <a:r>
              <a:rPr lang="en-US" sz="2500" b="1">
                <a:solidFill>
                  <a:srgbClr val="7E7E7E"/>
                </a:solidFill>
                <a:latin typeface="Trebuchet MS"/>
                <a:ea typeface="Trebuchet MS"/>
                <a:cs typeface="Trebuchet MS"/>
                <a:sym typeface="Trebuchet MS"/>
              </a:rPr>
              <a:t>The golden ratio is an irrational number that is equal to (1+√5)/2,or approximately 1.618…</a:t>
            </a:r>
            <a:endParaRPr sz="2500" b="1">
              <a:latin typeface="Trebuchet MS"/>
              <a:ea typeface="Trebuchet MS"/>
              <a:cs typeface="Trebuchet MS"/>
              <a:sym typeface="Trebuchet MS"/>
            </a:endParaRPr>
          </a:p>
          <a:p>
            <a:pPr marL="355600" marR="0" lvl="0" indent="-387350" algn="l" rtl="0">
              <a:lnSpc>
                <a:spcPct val="100000"/>
              </a:lnSpc>
              <a:spcBef>
                <a:spcPts val="994"/>
              </a:spcBef>
              <a:spcAft>
                <a:spcPts val="0"/>
              </a:spcAft>
              <a:buClr>
                <a:srgbClr val="90C225"/>
              </a:buClr>
              <a:buSzPts val="2150"/>
              <a:buFont typeface="Noto Sans Symbols"/>
              <a:buChar char="❑"/>
            </a:pPr>
            <a:r>
              <a:rPr lang="en-US" sz="2500" b="1" u="sng">
                <a:solidFill>
                  <a:srgbClr val="7E7E7E"/>
                </a:solidFill>
                <a:latin typeface="Trebuchet MS"/>
                <a:ea typeface="Trebuchet MS"/>
                <a:cs typeface="Trebuchet MS"/>
                <a:sym typeface="Trebuchet MS"/>
              </a:rPr>
              <a:t>Example</a:t>
            </a:r>
            <a:r>
              <a:rPr lang="en-US" sz="2500" b="1">
                <a:solidFill>
                  <a:srgbClr val="7E7E7E"/>
                </a:solidFill>
                <a:latin typeface="Trebuchet MS"/>
                <a:ea typeface="Trebuchet MS"/>
                <a:cs typeface="Trebuchet MS"/>
                <a:sym typeface="Trebuchet MS"/>
              </a:rPr>
              <a:t> :</a:t>
            </a:r>
            <a:endParaRPr sz="2500" b="1">
              <a:latin typeface="Trebuchet MS"/>
              <a:ea typeface="Trebuchet MS"/>
              <a:cs typeface="Trebuchet MS"/>
              <a:sym typeface="Trebuchet MS"/>
            </a:endParaRPr>
          </a:p>
        </p:txBody>
      </p:sp>
      <p:sp>
        <p:nvSpPr>
          <p:cNvPr id="149" name="Google Shape;149;p20"/>
          <p:cNvSpPr/>
          <p:nvPr/>
        </p:nvSpPr>
        <p:spPr>
          <a:xfrm>
            <a:off x="887730" y="3592829"/>
            <a:ext cx="10590530" cy="2761615"/>
          </a:xfrm>
          <a:custGeom>
            <a:avLst/>
            <a:gdLst/>
            <a:ahLst/>
            <a:cxnLst/>
            <a:rect l="l" t="t" r="r" b="b"/>
            <a:pathLst>
              <a:path w="10590530" h="2761615" extrusionOk="0">
                <a:moveTo>
                  <a:pt x="0" y="2761488"/>
                </a:moveTo>
                <a:lnTo>
                  <a:pt x="10590276" y="2761488"/>
                </a:lnTo>
                <a:lnTo>
                  <a:pt x="10590276" y="0"/>
                </a:lnTo>
                <a:lnTo>
                  <a:pt x="0" y="0"/>
                </a:lnTo>
                <a:lnTo>
                  <a:pt x="0" y="2761488"/>
                </a:lnTo>
                <a:close/>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150" name="Google Shape;150;p20"/>
          <p:cNvGraphicFramePr/>
          <p:nvPr/>
        </p:nvGraphicFramePr>
        <p:xfrm>
          <a:off x="946353" y="4006636"/>
          <a:ext cx="9651375" cy="2432368"/>
        </p:xfrm>
        <a:graphic>
          <a:graphicData uri="http://schemas.openxmlformats.org/drawingml/2006/table">
            <a:tbl>
              <a:tblPr firstRow="1" bandRow="1">
                <a:noFill/>
                <a:tableStyleId>{C0C2ADFC-AEC7-4825-B7C9-2D4B84FC4779}</a:tableStyleId>
              </a:tblPr>
              <a:tblGrid>
                <a:gridCol w="2890525">
                  <a:extLst>
                    <a:ext uri="{9D8B030D-6E8A-4147-A177-3AD203B41FA5}">
                      <a16:colId xmlns:a16="http://schemas.microsoft.com/office/drawing/2014/main" val="20000"/>
                    </a:ext>
                  </a:extLst>
                </a:gridCol>
                <a:gridCol w="4974600">
                  <a:extLst>
                    <a:ext uri="{9D8B030D-6E8A-4147-A177-3AD203B41FA5}">
                      <a16:colId xmlns:a16="http://schemas.microsoft.com/office/drawing/2014/main" val="20001"/>
                    </a:ext>
                  </a:extLst>
                </a:gridCol>
                <a:gridCol w="1786250">
                  <a:extLst>
                    <a:ext uri="{9D8B030D-6E8A-4147-A177-3AD203B41FA5}">
                      <a16:colId xmlns:a16="http://schemas.microsoft.com/office/drawing/2014/main" val="20002"/>
                    </a:ext>
                  </a:extLst>
                </a:gridCol>
              </a:tblGrid>
              <a:tr h="300125">
                <a:tc>
                  <a:txBody>
                    <a:bodyPr/>
                    <a:lstStyle/>
                    <a:p>
                      <a:pPr marL="31750" marR="0" lvl="0" indent="0" algn="l" rtl="0">
                        <a:lnSpc>
                          <a:spcPct val="113250"/>
                        </a:lnSpc>
                        <a:spcBef>
                          <a:spcPts val="0"/>
                        </a:spcBef>
                        <a:spcAft>
                          <a:spcPts val="0"/>
                        </a:spcAft>
                        <a:buNone/>
                      </a:pPr>
                      <a:r>
                        <a:rPr lang="en-US" sz="2300" b="1" u="sng" strike="noStrike" cap="none">
                          <a:solidFill>
                            <a:srgbClr val="274E13"/>
                          </a:solidFill>
                          <a:latin typeface="Trebuchet MS"/>
                          <a:ea typeface="Trebuchet MS"/>
                          <a:cs typeface="Trebuchet MS"/>
                          <a:sym typeface="Trebuchet MS"/>
                        </a:rPr>
                        <a:t>Fibonacci number</a:t>
                      </a:r>
                      <a:endParaRPr sz="2300" b="1" u="none" strike="noStrike" cap="none">
                        <a:solidFill>
                          <a:srgbClr val="274E13"/>
                        </a:solidFill>
                        <a:latin typeface="Trebuchet MS"/>
                        <a:ea typeface="Trebuchet MS"/>
                        <a:cs typeface="Trebuchet MS"/>
                        <a:sym typeface="Trebuchet MS"/>
                      </a:endParaRPr>
                    </a:p>
                  </a:txBody>
                  <a:tcPr marL="0" marR="0" marT="0" marB="0"/>
                </a:tc>
                <a:tc>
                  <a:txBody>
                    <a:bodyPr/>
                    <a:lstStyle/>
                    <a:p>
                      <a:pPr marL="0" marR="412750" lvl="0" indent="0" algn="ctr" rtl="0">
                        <a:lnSpc>
                          <a:spcPct val="113250"/>
                        </a:lnSpc>
                        <a:spcBef>
                          <a:spcPts val="0"/>
                        </a:spcBef>
                        <a:spcAft>
                          <a:spcPts val="0"/>
                        </a:spcAft>
                        <a:buNone/>
                      </a:pPr>
                      <a:r>
                        <a:rPr lang="en-US" sz="2300" b="1" u="sng" strike="noStrike" cap="none">
                          <a:solidFill>
                            <a:srgbClr val="274E13"/>
                          </a:solidFill>
                          <a:latin typeface="Trebuchet MS"/>
                          <a:ea typeface="Trebuchet MS"/>
                          <a:cs typeface="Trebuchet MS"/>
                          <a:sym typeface="Trebuchet MS"/>
                        </a:rPr>
                        <a:t>Divided by the one before</a:t>
                      </a:r>
                      <a:endParaRPr sz="2300" b="1" u="none" strike="noStrike" cap="none">
                        <a:solidFill>
                          <a:srgbClr val="274E13"/>
                        </a:solidFill>
                        <a:latin typeface="Trebuchet MS"/>
                        <a:ea typeface="Trebuchet MS"/>
                        <a:cs typeface="Trebuchet MS"/>
                        <a:sym typeface="Trebuchet MS"/>
                      </a:endParaRPr>
                    </a:p>
                  </a:txBody>
                  <a:tcPr marL="0" marR="0" marT="0" marB="0"/>
                </a:tc>
                <a:tc>
                  <a:txBody>
                    <a:bodyPr/>
                    <a:lstStyle/>
                    <a:p>
                      <a:pPr marL="1143000" marR="0" lvl="0" indent="0" algn="l" rtl="0">
                        <a:lnSpc>
                          <a:spcPct val="113250"/>
                        </a:lnSpc>
                        <a:spcBef>
                          <a:spcPts val="0"/>
                        </a:spcBef>
                        <a:spcAft>
                          <a:spcPts val="0"/>
                        </a:spcAft>
                        <a:buNone/>
                      </a:pPr>
                      <a:r>
                        <a:rPr lang="en-US" sz="2300" b="1" u="sng" strike="noStrike" cap="none">
                          <a:solidFill>
                            <a:srgbClr val="274E13"/>
                          </a:solidFill>
                          <a:latin typeface="Trebuchet MS"/>
                          <a:ea typeface="Trebuchet MS"/>
                          <a:cs typeface="Trebuchet MS"/>
                          <a:sym typeface="Trebuchet MS"/>
                        </a:rPr>
                        <a:t>Ratio</a:t>
                      </a:r>
                      <a:endParaRPr sz="2300" b="1" u="none" strike="noStrike" cap="none">
                        <a:solidFill>
                          <a:srgbClr val="274E13"/>
                        </a:solidFill>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r h="274350">
                <a:tc>
                  <a:txBody>
                    <a:bodyPr/>
                    <a:lstStyle/>
                    <a:p>
                      <a:pPr marL="849630"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5</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0" marR="801370" lvl="0" indent="0" algn="ctr"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5/3</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1182370"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1.66</a:t>
                      </a:r>
                      <a:endParaRPr sz="2100" b="1" u="none" strike="noStrike" cap="none">
                        <a:solidFill>
                          <a:srgbClr val="274E13"/>
                        </a:solidFill>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1"/>
                  </a:ext>
                </a:extLst>
              </a:tr>
              <a:tr h="274625">
                <a:tc>
                  <a:txBody>
                    <a:bodyPr/>
                    <a:lstStyle/>
                    <a:p>
                      <a:pPr marL="849630"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8</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0" marR="877569" lvl="0" indent="0" algn="ctr"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8/5</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1160780"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1.60</a:t>
                      </a:r>
                      <a:endParaRPr sz="2100" b="1" u="none" strike="noStrike" cap="none">
                        <a:solidFill>
                          <a:srgbClr val="274E13"/>
                        </a:solidFill>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2"/>
                  </a:ext>
                </a:extLst>
              </a:tr>
              <a:tr h="274425">
                <a:tc>
                  <a:txBody>
                    <a:bodyPr/>
                    <a:lstStyle/>
                    <a:p>
                      <a:pPr marL="782955"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13</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0" marR="933450" lvl="0" indent="0" algn="ctr"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13/8</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1160780"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1.62</a:t>
                      </a:r>
                      <a:endParaRPr sz="2100" b="1" u="none" strike="noStrike" cap="none">
                        <a:solidFill>
                          <a:srgbClr val="274E13"/>
                        </a:solidFill>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3"/>
                  </a:ext>
                </a:extLst>
              </a:tr>
              <a:tr h="274325">
                <a:tc>
                  <a:txBody>
                    <a:bodyPr/>
                    <a:lstStyle/>
                    <a:p>
                      <a:pPr marL="782955"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21</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0" marR="950594" lvl="0" indent="0" algn="ctr"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21/13</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1160780" marR="0" lvl="0" indent="0" algn="l" rtl="0">
                        <a:lnSpc>
                          <a:spcPct val="114444"/>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1.61</a:t>
                      </a:r>
                      <a:endParaRPr sz="2100" b="1" u="none" strike="noStrike" cap="none">
                        <a:solidFill>
                          <a:srgbClr val="274E13"/>
                        </a:solidFill>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4"/>
                  </a:ext>
                </a:extLst>
              </a:tr>
              <a:tr h="269875">
                <a:tc>
                  <a:txBody>
                    <a:bodyPr/>
                    <a:lstStyle/>
                    <a:p>
                      <a:pPr marL="782955" marR="0" lvl="0" indent="0" algn="l" rtl="0">
                        <a:lnSpc>
                          <a:spcPct val="112500"/>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34</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0" marR="950594" lvl="0" indent="0" algn="ctr" rtl="0">
                        <a:lnSpc>
                          <a:spcPct val="112500"/>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34/21</a:t>
                      </a:r>
                      <a:endParaRPr sz="2100" b="1" u="none" strike="noStrike" cap="none">
                        <a:solidFill>
                          <a:srgbClr val="274E13"/>
                        </a:solidFill>
                        <a:latin typeface="Trebuchet MS"/>
                        <a:ea typeface="Trebuchet MS"/>
                        <a:cs typeface="Trebuchet MS"/>
                        <a:sym typeface="Trebuchet MS"/>
                      </a:endParaRPr>
                    </a:p>
                  </a:txBody>
                  <a:tcPr marL="0" marR="0" marT="0" marB="0"/>
                </a:tc>
                <a:tc>
                  <a:txBody>
                    <a:bodyPr/>
                    <a:lstStyle/>
                    <a:p>
                      <a:pPr marL="1160780" marR="0" lvl="0" indent="0" algn="l" rtl="0">
                        <a:lnSpc>
                          <a:spcPct val="112500"/>
                        </a:lnSpc>
                        <a:spcBef>
                          <a:spcPts val="0"/>
                        </a:spcBef>
                        <a:spcAft>
                          <a:spcPts val="0"/>
                        </a:spcAft>
                        <a:buNone/>
                      </a:pPr>
                      <a:r>
                        <a:rPr lang="en-US" sz="2100" b="1" u="none" strike="noStrike" cap="none">
                          <a:solidFill>
                            <a:srgbClr val="274E13"/>
                          </a:solidFill>
                          <a:latin typeface="Trebuchet MS"/>
                          <a:ea typeface="Trebuchet MS"/>
                          <a:cs typeface="Trebuchet MS"/>
                          <a:sym typeface="Trebuchet MS"/>
                        </a:rPr>
                        <a:t>1.61</a:t>
                      </a:r>
                      <a:endParaRPr sz="2100" b="1" u="none" strike="noStrike" cap="none">
                        <a:solidFill>
                          <a:srgbClr val="274E13"/>
                        </a:solidFill>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21"/>
          <p:cNvGrpSpPr/>
          <p:nvPr/>
        </p:nvGrpSpPr>
        <p:grpSpPr>
          <a:xfrm>
            <a:off x="320040" y="321563"/>
            <a:ext cx="11348466" cy="5939410"/>
            <a:chOff x="320040" y="321563"/>
            <a:chExt cx="11348466" cy="5939410"/>
          </a:xfrm>
        </p:grpSpPr>
        <p:pic>
          <p:nvPicPr>
            <p:cNvPr id="156" name="Google Shape;156;p21"/>
            <p:cNvPicPr preferRelativeResize="0"/>
            <p:nvPr/>
          </p:nvPicPr>
          <p:blipFill rotWithShape="1">
            <a:blip r:embed="rId3">
              <a:alphaModFix/>
            </a:blip>
            <a:srcRect/>
            <a:stretch/>
          </p:blipFill>
          <p:spPr>
            <a:xfrm>
              <a:off x="320040" y="321563"/>
              <a:ext cx="11348466" cy="2106929"/>
            </a:xfrm>
            <a:prstGeom prst="rect">
              <a:avLst/>
            </a:prstGeom>
            <a:noFill/>
            <a:ln>
              <a:noFill/>
            </a:ln>
          </p:spPr>
        </p:pic>
        <p:sp>
          <p:nvSpPr>
            <p:cNvPr id="157" name="Google Shape;157;p21"/>
            <p:cNvSpPr/>
            <p:nvPr/>
          </p:nvSpPr>
          <p:spPr>
            <a:xfrm>
              <a:off x="615695" y="2304288"/>
              <a:ext cx="11000740" cy="3956685"/>
            </a:xfrm>
            <a:custGeom>
              <a:avLst/>
              <a:gdLst/>
              <a:ahLst/>
              <a:cxnLst/>
              <a:rect l="l" t="t" r="r" b="b"/>
              <a:pathLst>
                <a:path w="11000740" h="3956685" extrusionOk="0">
                  <a:moveTo>
                    <a:pt x="0" y="3956304"/>
                  </a:moveTo>
                  <a:lnTo>
                    <a:pt x="11000232" y="3956304"/>
                  </a:lnTo>
                  <a:lnTo>
                    <a:pt x="11000232" y="0"/>
                  </a:lnTo>
                  <a:lnTo>
                    <a:pt x="0" y="0"/>
                  </a:lnTo>
                  <a:lnTo>
                    <a:pt x="0" y="3956304"/>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58" name="Google Shape;158;p21"/>
          <p:cNvSpPr txBox="1"/>
          <p:nvPr/>
        </p:nvSpPr>
        <p:spPr>
          <a:xfrm>
            <a:off x="694750" y="494224"/>
            <a:ext cx="10471200" cy="4819200"/>
          </a:xfrm>
          <a:prstGeom prst="rect">
            <a:avLst/>
          </a:prstGeom>
          <a:noFill/>
          <a:ln>
            <a:noFill/>
          </a:ln>
        </p:spPr>
        <p:txBody>
          <a:bodyPr spcFirstLastPara="1" wrap="square" lIns="0" tIns="12700" rIns="0" bIns="0" anchor="t" anchorCtr="0">
            <a:spAutoFit/>
          </a:bodyPr>
          <a:lstStyle/>
          <a:p>
            <a:pPr marL="697865" marR="2577465" lvl="0" indent="-685800" algn="l" rtl="0">
              <a:lnSpc>
                <a:spcPct val="100000"/>
              </a:lnSpc>
              <a:spcBef>
                <a:spcPts val="0"/>
              </a:spcBef>
              <a:spcAft>
                <a:spcPts val="0"/>
              </a:spcAft>
              <a:buClr>
                <a:srgbClr val="92D050"/>
              </a:buClr>
              <a:buSzPts val="4800"/>
              <a:buFont typeface="Noto Sans Symbols"/>
              <a:buChar char="❖"/>
            </a:pPr>
            <a:r>
              <a:rPr lang="en-US" sz="4800" b="1">
                <a:solidFill>
                  <a:srgbClr val="92D050"/>
                </a:solidFill>
                <a:latin typeface="Trebuchet MS"/>
                <a:ea typeface="Trebuchet MS"/>
                <a:cs typeface="Trebuchet MS"/>
                <a:sym typeface="Trebuchet MS"/>
              </a:rPr>
              <a:t>Why do we use Fibonacci  sequence?</a:t>
            </a:r>
            <a:endParaRPr sz="4800">
              <a:latin typeface="Trebuchet MS"/>
              <a:ea typeface="Trebuchet MS"/>
              <a:cs typeface="Trebuchet MS"/>
              <a:sym typeface="Trebuchet MS"/>
            </a:endParaRPr>
          </a:p>
          <a:p>
            <a:pPr marL="354965" marR="5080" lvl="0" indent="-368300" algn="l" rtl="0">
              <a:lnSpc>
                <a:spcPct val="100000"/>
              </a:lnSpc>
              <a:spcBef>
                <a:spcPts val="2910"/>
              </a:spcBef>
              <a:spcAft>
                <a:spcPts val="0"/>
              </a:spcAft>
              <a:buClr>
                <a:srgbClr val="E69138"/>
              </a:buClr>
              <a:buSzPts val="2650"/>
              <a:buFont typeface="Noto Sans Symbols"/>
              <a:buChar char="❑"/>
            </a:pPr>
            <a:r>
              <a:rPr lang="en-US" sz="3200" b="1">
                <a:solidFill>
                  <a:srgbClr val="E69138"/>
                </a:solidFill>
                <a:latin typeface="Trebuchet MS"/>
                <a:ea typeface="Trebuchet MS"/>
                <a:cs typeface="Trebuchet MS"/>
                <a:sym typeface="Trebuchet MS"/>
              </a:rPr>
              <a:t>The Fibonacci sequence is found in many different disciplines  and in nature. For example , it has been used to describe plant  life growth, estimate population increases over a specified  timeframe, model virus breakouts, and predict the behavior of  financial markets.</a:t>
            </a:r>
            <a:endParaRPr sz="3200" b="1">
              <a:solidFill>
                <a:srgbClr val="E69138"/>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22"/>
          <p:cNvGrpSpPr/>
          <p:nvPr/>
        </p:nvGrpSpPr>
        <p:grpSpPr>
          <a:xfrm>
            <a:off x="358140" y="182879"/>
            <a:ext cx="11368278" cy="5919598"/>
            <a:chOff x="358140" y="182879"/>
            <a:chExt cx="11368278" cy="5919598"/>
          </a:xfrm>
        </p:grpSpPr>
        <p:pic>
          <p:nvPicPr>
            <p:cNvPr id="164" name="Google Shape;164;p22"/>
            <p:cNvPicPr preferRelativeResize="0"/>
            <p:nvPr/>
          </p:nvPicPr>
          <p:blipFill rotWithShape="1">
            <a:blip r:embed="rId3">
              <a:alphaModFix/>
            </a:blip>
            <a:srcRect/>
            <a:stretch/>
          </p:blipFill>
          <p:spPr>
            <a:xfrm>
              <a:off x="358140" y="182879"/>
              <a:ext cx="11368278" cy="2105406"/>
            </a:xfrm>
            <a:prstGeom prst="rect">
              <a:avLst/>
            </a:prstGeom>
            <a:noFill/>
            <a:ln>
              <a:noFill/>
            </a:ln>
          </p:spPr>
        </p:pic>
        <p:sp>
          <p:nvSpPr>
            <p:cNvPr id="165" name="Google Shape;165;p22"/>
            <p:cNvSpPr/>
            <p:nvPr/>
          </p:nvSpPr>
          <p:spPr>
            <a:xfrm>
              <a:off x="653795" y="2351532"/>
              <a:ext cx="7137400" cy="3750945"/>
            </a:xfrm>
            <a:custGeom>
              <a:avLst/>
              <a:gdLst/>
              <a:ahLst/>
              <a:cxnLst/>
              <a:rect l="l" t="t" r="r" b="b"/>
              <a:pathLst>
                <a:path w="7137400" h="3750945" extrusionOk="0">
                  <a:moveTo>
                    <a:pt x="0" y="3750564"/>
                  </a:moveTo>
                  <a:lnTo>
                    <a:pt x="7136892" y="3750564"/>
                  </a:lnTo>
                  <a:lnTo>
                    <a:pt x="7136892" y="0"/>
                  </a:lnTo>
                  <a:lnTo>
                    <a:pt x="0" y="0"/>
                  </a:lnTo>
                  <a:lnTo>
                    <a:pt x="0" y="3750564"/>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66" name="Google Shape;166;p22"/>
          <p:cNvSpPr txBox="1"/>
          <p:nvPr/>
        </p:nvSpPr>
        <p:spPr>
          <a:xfrm>
            <a:off x="731926" y="354584"/>
            <a:ext cx="10417200" cy="5570700"/>
          </a:xfrm>
          <a:prstGeom prst="rect">
            <a:avLst/>
          </a:prstGeom>
          <a:noFill/>
          <a:ln>
            <a:noFill/>
          </a:ln>
        </p:spPr>
        <p:txBody>
          <a:bodyPr spcFirstLastPara="1" wrap="square" lIns="0" tIns="12700" rIns="0" bIns="0" anchor="t" anchorCtr="0">
            <a:spAutoFit/>
          </a:bodyPr>
          <a:lstStyle/>
          <a:p>
            <a:pPr marL="697865" marR="5080" lvl="0" indent="-685800" algn="l" rtl="0">
              <a:lnSpc>
                <a:spcPct val="100000"/>
              </a:lnSpc>
              <a:spcBef>
                <a:spcPts val="0"/>
              </a:spcBef>
              <a:spcAft>
                <a:spcPts val="0"/>
              </a:spcAft>
              <a:buClr>
                <a:srgbClr val="6F2F9F"/>
              </a:buClr>
              <a:buSzPts val="4800"/>
              <a:buFont typeface="Noto Sans Symbols"/>
              <a:buChar char="❖"/>
            </a:pPr>
            <a:r>
              <a:rPr lang="en-US" sz="4800" b="1">
                <a:solidFill>
                  <a:srgbClr val="6F2F9F"/>
                </a:solidFill>
                <a:latin typeface="Trebuchet MS"/>
                <a:ea typeface="Trebuchet MS"/>
                <a:cs typeface="Trebuchet MS"/>
                <a:sym typeface="Trebuchet MS"/>
              </a:rPr>
              <a:t>Example of Fibonacci sequence in  real life</a:t>
            </a:r>
            <a:endParaRPr sz="4800">
              <a:latin typeface="Trebuchet MS"/>
              <a:ea typeface="Trebuchet MS"/>
              <a:cs typeface="Trebuchet MS"/>
              <a:sym typeface="Trebuchet MS"/>
            </a:endParaRPr>
          </a:p>
          <a:p>
            <a:pPr marL="355600" marR="0" lvl="0" indent="-368300" algn="l" rtl="0">
              <a:lnSpc>
                <a:spcPct val="100000"/>
              </a:lnSpc>
              <a:spcBef>
                <a:spcPts val="4415"/>
              </a:spcBef>
              <a:spcAft>
                <a:spcPts val="0"/>
              </a:spcAft>
              <a:buClr>
                <a:srgbClr val="E06666"/>
              </a:buClr>
              <a:buSzPts val="1850"/>
              <a:buFont typeface="Noto Sans Symbols"/>
              <a:buChar char="❑"/>
            </a:pPr>
            <a:r>
              <a:rPr lang="en-US" sz="2200" b="1">
                <a:solidFill>
                  <a:srgbClr val="E06666"/>
                </a:solidFill>
                <a:latin typeface="Trebuchet MS"/>
                <a:ea typeface="Trebuchet MS"/>
                <a:cs typeface="Trebuchet MS"/>
                <a:sym typeface="Trebuchet MS"/>
              </a:rPr>
              <a:t>Tree Branches</a:t>
            </a:r>
            <a:endParaRPr sz="2200" b="1">
              <a:solidFill>
                <a:srgbClr val="E06666"/>
              </a:solidFill>
              <a:latin typeface="Trebuchet MS"/>
              <a:ea typeface="Trebuchet MS"/>
              <a:cs typeface="Trebuchet MS"/>
              <a:sym typeface="Trebuchet MS"/>
            </a:endParaRPr>
          </a:p>
          <a:p>
            <a:pPr marL="12700" marR="3468370" lvl="0" indent="260350" algn="l" rtl="0">
              <a:lnSpc>
                <a:spcPct val="100000"/>
              </a:lnSpc>
              <a:spcBef>
                <a:spcPts val="994"/>
              </a:spcBef>
              <a:spcAft>
                <a:spcPts val="0"/>
              </a:spcAft>
              <a:buNone/>
            </a:pPr>
            <a:r>
              <a:rPr lang="en-US" sz="2200" b="1">
                <a:solidFill>
                  <a:srgbClr val="E06666"/>
                </a:solidFill>
                <a:latin typeface="Trebuchet MS"/>
                <a:ea typeface="Trebuchet MS"/>
                <a:cs typeface="Trebuchet MS"/>
                <a:sym typeface="Trebuchet MS"/>
              </a:rPr>
              <a:t>Although we all usually see trees everywhere in our day to day  life, how often have you looked for the patterns in them? In trees,  the Fibonacci begins in the growth of the trunk and then spirals  outward as the tree gets larger and taller. We also see the golden  ratio in their branches as they start off with one trunk which splits  into 2, then one of the new branches stems into 2, and this pattern  continues. Fibonacci in nature - tree branches.</a:t>
            </a:r>
            <a:endParaRPr sz="2200" b="1">
              <a:solidFill>
                <a:srgbClr val="E06666"/>
              </a:solidFill>
              <a:latin typeface="Trebuchet MS"/>
              <a:ea typeface="Trebuchet MS"/>
              <a:cs typeface="Trebuchet MS"/>
              <a:sym typeface="Trebuchet MS"/>
            </a:endParaRPr>
          </a:p>
        </p:txBody>
      </p:sp>
      <p:pic>
        <p:nvPicPr>
          <p:cNvPr id="167" name="Google Shape;167;p22"/>
          <p:cNvPicPr preferRelativeResize="0"/>
          <p:nvPr/>
        </p:nvPicPr>
        <p:blipFill rotWithShape="1">
          <a:blip r:embed="rId4">
            <a:alphaModFix/>
          </a:blip>
          <a:srcRect/>
          <a:stretch/>
        </p:blipFill>
        <p:spPr>
          <a:xfrm>
            <a:off x="7808976" y="2200655"/>
            <a:ext cx="3871721" cy="4021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23"/>
          <p:cNvGrpSpPr/>
          <p:nvPr/>
        </p:nvGrpSpPr>
        <p:grpSpPr>
          <a:xfrm>
            <a:off x="414527" y="60960"/>
            <a:ext cx="11368278" cy="6348984"/>
            <a:chOff x="414527" y="60960"/>
            <a:chExt cx="11368278" cy="6348984"/>
          </a:xfrm>
        </p:grpSpPr>
        <p:pic>
          <p:nvPicPr>
            <p:cNvPr id="173" name="Google Shape;173;p23"/>
            <p:cNvPicPr preferRelativeResize="0"/>
            <p:nvPr/>
          </p:nvPicPr>
          <p:blipFill rotWithShape="1">
            <a:blip r:embed="rId3">
              <a:alphaModFix/>
            </a:blip>
            <a:srcRect/>
            <a:stretch/>
          </p:blipFill>
          <p:spPr>
            <a:xfrm>
              <a:off x="414527" y="60960"/>
              <a:ext cx="11368278" cy="2105406"/>
            </a:xfrm>
            <a:prstGeom prst="rect">
              <a:avLst/>
            </a:prstGeom>
            <a:noFill/>
            <a:ln>
              <a:noFill/>
            </a:ln>
          </p:spPr>
        </p:pic>
        <p:sp>
          <p:nvSpPr>
            <p:cNvPr id="174" name="Google Shape;174;p23"/>
            <p:cNvSpPr/>
            <p:nvPr/>
          </p:nvSpPr>
          <p:spPr>
            <a:xfrm>
              <a:off x="708659" y="1921764"/>
              <a:ext cx="7503159" cy="4488180"/>
            </a:xfrm>
            <a:custGeom>
              <a:avLst/>
              <a:gdLst/>
              <a:ahLst/>
              <a:cxnLst/>
              <a:rect l="l" t="t" r="r" b="b"/>
              <a:pathLst>
                <a:path w="7503159" h="4488180" extrusionOk="0">
                  <a:moveTo>
                    <a:pt x="0" y="4488180"/>
                  </a:moveTo>
                  <a:lnTo>
                    <a:pt x="7502652" y="4488180"/>
                  </a:lnTo>
                  <a:lnTo>
                    <a:pt x="7502652" y="0"/>
                  </a:lnTo>
                  <a:lnTo>
                    <a:pt x="0" y="0"/>
                  </a:lnTo>
                  <a:lnTo>
                    <a:pt x="0" y="448818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75" name="Google Shape;175;p23"/>
          <p:cNvSpPr txBox="1"/>
          <p:nvPr/>
        </p:nvSpPr>
        <p:spPr>
          <a:xfrm>
            <a:off x="788009" y="233298"/>
            <a:ext cx="10407000" cy="6240900"/>
          </a:xfrm>
          <a:prstGeom prst="rect">
            <a:avLst/>
          </a:prstGeom>
          <a:noFill/>
          <a:ln>
            <a:noFill/>
          </a:ln>
        </p:spPr>
        <p:txBody>
          <a:bodyPr spcFirstLastPara="1" wrap="square" lIns="0" tIns="12700" rIns="0" bIns="0" anchor="t" anchorCtr="0">
            <a:spAutoFit/>
          </a:bodyPr>
          <a:lstStyle/>
          <a:p>
            <a:pPr marL="698500" marR="5080" lvl="0" indent="-686435" algn="l" rtl="0">
              <a:lnSpc>
                <a:spcPct val="100000"/>
              </a:lnSpc>
              <a:spcBef>
                <a:spcPts val="0"/>
              </a:spcBef>
              <a:spcAft>
                <a:spcPts val="0"/>
              </a:spcAft>
              <a:buClr>
                <a:srgbClr val="6F2F9F"/>
              </a:buClr>
              <a:buSzPts val="4800"/>
              <a:buFont typeface="Noto Sans Symbols"/>
              <a:buChar char="❖"/>
            </a:pPr>
            <a:r>
              <a:rPr lang="en-US" sz="4800" b="1">
                <a:solidFill>
                  <a:srgbClr val="6F2F9F"/>
                </a:solidFill>
                <a:latin typeface="Trebuchet MS"/>
                <a:ea typeface="Trebuchet MS"/>
                <a:cs typeface="Trebuchet MS"/>
                <a:sym typeface="Trebuchet MS"/>
              </a:rPr>
              <a:t>Example of Fibonacci sequence in  real life</a:t>
            </a:r>
            <a:endParaRPr sz="4800">
              <a:latin typeface="Trebuchet MS"/>
              <a:ea typeface="Trebuchet MS"/>
              <a:cs typeface="Trebuchet MS"/>
              <a:sym typeface="Trebuchet MS"/>
            </a:endParaRPr>
          </a:p>
          <a:p>
            <a:pPr marL="355600" marR="0" lvl="0" indent="-355600" algn="l" rtl="0">
              <a:lnSpc>
                <a:spcPct val="100000"/>
              </a:lnSpc>
              <a:spcBef>
                <a:spcPts val="1995"/>
              </a:spcBef>
              <a:spcAft>
                <a:spcPts val="0"/>
              </a:spcAft>
              <a:buClr>
                <a:srgbClr val="274E13"/>
              </a:buClr>
              <a:buSzPts val="1650"/>
              <a:buFont typeface="Noto Sans Symbols"/>
              <a:buChar char="❑"/>
            </a:pPr>
            <a:r>
              <a:rPr lang="en-US" sz="2000" b="1">
                <a:solidFill>
                  <a:srgbClr val="274E13"/>
                </a:solidFill>
                <a:latin typeface="Trebuchet MS"/>
                <a:ea typeface="Trebuchet MS"/>
                <a:cs typeface="Trebuchet MS"/>
                <a:sym typeface="Trebuchet MS"/>
              </a:rPr>
              <a:t>Seashells</a:t>
            </a:r>
            <a:endParaRPr sz="2000" b="1">
              <a:solidFill>
                <a:srgbClr val="274E13"/>
              </a:solidFill>
              <a:latin typeface="Trebuchet MS"/>
              <a:ea typeface="Trebuchet MS"/>
              <a:cs typeface="Trebuchet MS"/>
              <a:sym typeface="Trebuchet MS"/>
            </a:endParaRPr>
          </a:p>
          <a:p>
            <a:pPr marL="12700" marR="3265804" lvl="0" indent="817880" algn="l" rtl="0">
              <a:lnSpc>
                <a:spcPct val="100000"/>
              </a:lnSpc>
              <a:spcBef>
                <a:spcPts val="994"/>
              </a:spcBef>
              <a:spcAft>
                <a:spcPts val="0"/>
              </a:spcAft>
              <a:buNone/>
            </a:pPr>
            <a:r>
              <a:rPr lang="en-US" sz="1900" b="1">
                <a:solidFill>
                  <a:srgbClr val="7E7E7E"/>
                </a:solidFill>
                <a:latin typeface="Trebuchet MS"/>
                <a:ea typeface="Trebuchet MS"/>
                <a:cs typeface="Trebuchet MS"/>
                <a:sym typeface="Trebuchet MS"/>
              </a:rPr>
              <a:t>When cut open, nautilus shells form a logarithmic spiral,  composed of chambered sections called camerae. Each new chamber  is equal to the size of the two camerae before it, which creates the  logarithmic spiral. This proportional growth occurs because the  nautilus grows at a constant rate throughout its life until reaching its  full size. Fibonacci in nature – seashells.</a:t>
            </a:r>
            <a:endParaRPr sz="1900" b="1">
              <a:latin typeface="Trebuchet MS"/>
              <a:ea typeface="Trebuchet MS"/>
              <a:cs typeface="Trebuchet MS"/>
              <a:sym typeface="Trebuchet MS"/>
            </a:endParaRPr>
          </a:p>
          <a:p>
            <a:pPr marL="355600" marR="0" lvl="0" indent="-349250" algn="l" rtl="0">
              <a:lnSpc>
                <a:spcPct val="100000"/>
              </a:lnSpc>
              <a:spcBef>
                <a:spcPts val="1000"/>
              </a:spcBef>
              <a:spcAft>
                <a:spcPts val="0"/>
              </a:spcAft>
              <a:buClr>
                <a:srgbClr val="274E13"/>
              </a:buClr>
              <a:buSzPts val="1550"/>
              <a:buFont typeface="Noto Sans Symbols"/>
              <a:buChar char="❑"/>
            </a:pPr>
            <a:r>
              <a:rPr lang="en-US" sz="1900" b="1">
                <a:solidFill>
                  <a:srgbClr val="274E13"/>
                </a:solidFill>
                <a:latin typeface="Trebuchet MS"/>
                <a:ea typeface="Trebuchet MS"/>
                <a:cs typeface="Trebuchet MS"/>
                <a:sym typeface="Trebuchet MS"/>
              </a:rPr>
              <a:t>Galaxies</a:t>
            </a:r>
            <a:endParaRPr sz="1900" b="1">
              <a:solidFill>
                <a:srgbClr val="274E13"/>
              </a:solidFill>
              <a:latin typeface="Trebuchet MS"/>
              <a:ea typeface="Trebuchet MS"/>
              <a:cs typeface="Trebuchet MS"/>
              <a:sym typeface="Trebuchet MS"/>
            </a:endParaRPr>
          </a:p>
          <a:p>
            <a:pPr marL="12700" marR="3169920" lvl="0" indent="751205" algn="l" rtl="0">
              <a:lnSpc>
                <a:spcPct val="100000"/>
              </a:lnSpc>
              <a:spcBef>
                <a:spcPts val="1005"/>
              </a:spcBef>
              <a:spcAft>
                <a:spcPts val="0"/>
              </a:spcAft>
              <a:buNone/>
            </a:pPr>
            <a:r>
              <a:rPr lang="en-US" sz="1900" b="1">
                <a:solidFill>
                  <a:srgbClr val="7E7E7E"/>
                </a:solidFill>
                <a:latin typeface="Trebuchet MS"/>
                <a:ea typeface="Trebuchet MS"/>
                <a:cs typeface="Trebuchet MS"/>
                <a:sym typeface="Trebuchet MS"/>
              </a:rPr>
              <a:t>The golden spiral can be found in the shape of the “arms” of  galaxies if you look closely. It can’t be told if galaxies follow a perfect  spiral, because we can’t measure a galaxy accurately, but on paper,  we can measure it and see the size</a:t>
            </a:r>
            <a:r>
              <a:rPr lang="en-US" sz="1700" b="1">
                <a:solidFill>
                  <a:srgbClr val="7E7E7E"/>
                </a:solidFill>
                <a:latin typeface="Trebuchet MS"/>
                <a:ea typeface="Trebuchet MS"/>
                <a:cs typeface="Trebuchet MS"/>
                <a:sym typeface="Trebuchet MS"/>
              </a:rPr>
              <a:t>.</a:t>
            </a:r>
            <a:endParaRPr sz="1700" b="1">
              <a:latin typeface="Trebuchet MS"/>
              <a:ea typeface="Trebuchet MS"/>
              <a:cs typeface="Trebuchet MS"/>
              <a:sym typeface="Trebuchet MS"/>
            </a:endParaRPr>
          </a:p>
        </p:txBody>
      </p:sp>
      <p:grpSp>
        <p:nvGrpSpPr>
          <p:cNvPr id="176" name="Google Shape;176;p23"/>
          <p:cNvGrpSpPr/>
          <p:nvPr/>
        </p:nvGrpSpPr>
        <p:grpSpPr>
          <a:xfrm>
            <a:off x="8348471" y="1921764"/>
            <a:ext cx="3258312" cy="4488180"/>
            <a:chOff x="8348471" y="1921764"/>
            <a:chExt cx="3258312" cy="4488180"/>
          </a:xfrm>
        </p:grpSpPr>
        <p:pic>
          <p:nvPicPr>
            <p:cNvPr id="177" name="Google Shape;177;p23"/>
            <p:cNvPicPr preferRelativeResize="0"/>
            <p:nvPr/>
          </p:nvPicPr>
          <p:blipFill rotWithShape="1">
            <a:blip r:embed="rId4">
              <a:alphaModFix/>
            </a:blip>
            <a:srcRect/>
            <a:stretch/>
          </p:blipFill>
          <p:spPr>
            <a:xfrm>
              <a:off x="8354567" y="1921764"/>
              <a:ext cx="3252216" cy="2170176"/>
            </a:xfrm>
            <a:prstGeom prst="rect">
              <a:avLst/>
            </a:prstGeom>
            <a:noFill/>
            <a:ln>
              <a:noFill/>
            </a:ln>
          </p:spPr>
        </p:pic>
        <p:pic>
          <p:nvPicPr>
            <p:cNvPr id="178" name="Google Shape;178;p23"/>
            <p:cNvPicPr preferRelativeResize="0"/>
            <p:nvPr/>
          </p:nvPicPr>
          <p:blipFill rotWithShape="1">
            <a:blip r:embed="rId5">
              <a:alphaModFix/>
            </a:blip>
            <a:srcRect/>
            <a:stretch/>
          </p:blipFill>
          <p:spPr>
            <a:xfrm>
              <a:off x="8348471" y="4241292"/>
              <a:ext cx="3252216" cy="2168652"/>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4"/>
          <p:cNvPicPr preferRelativeResize="0"/>
          <p:nvPr/>
        </p:nvPicPr>
        <p:blipFill rotWithShape="1">
          <a:blip r:embed="rId3">
            <a:alphaModFix/>
          </a:blip>
          <a:srcRect/>
          <a:stretch/>
        </p:blipFill>
        <p:spPr>
          <a:xfrm>
            <a:off x="560831" y="303275"/>
            <a:ext cx="11467337" cy="2105406"/>
          </a:xfrm>
          <a:prstGeom prst="rect">
            <a:avLst/>
          </a:prstGeom>
          <a:noFill/>
          <a:ln>
            <a:noFill/>
          </a:ln>
        </p:spPr>
      </p:pic>
      <p:sp>
        <p:nvSpPr>
          <p:cNvPr id="184" name="Google Shape;184;p24"/>
          <p:cNvSpPr txBox="1"/>
          <p:nvPr/>
        </p:nvSpPr>
        <p:spPr>
          <a:xfrm>
            <a:off x="1033068" y="475869"/>
            <a:ext cx="10410300" cy="1490400"/>
          </a:xfrm>
          <a:prstGeom prst="rect">
            <a:avLst/>
          </a:prstGeom>
          <a:noFill/>
          <a:ln>
            <a:noFill/>
          </a:ln>
        </p:spPr>
        <p:txBody>
          <a:bodyPr spcFirstLastPara="1" wrap="square" lIns="0" tIns="12700" rIns="0" bIns="0" anchor="t" anchorCtr="0">
            <a:spAutoFit/>
          </a:bodyPr>
          <a:lstStyle/>
          <a:p>
            <a:pPr marL="685800" marR="7620" lvl="0" indent="-685800" algn="r" rtl="0">
              <a:lnSpc>
                <a:spcPct val="100000"/>
              </a:lnSpc>
              <a:spcBef>
                <a:spcPts val="0"/>
              </a:spcBef>
              <a:spcAft>
                <a:spcPts val="0"/>
              </a:spcAft>
              <a:buClr>
                <a:srgbClr val="6F2F9F"/>
              </a:buClr>
              <a:buSzPts val="4800"/>
              <a:buFont typeface="Noto Sans Symbols"/>
              <a:buChar char="❖"/>
            </a:pPr>
            <a:r>
              <a:rPr lang="en-US" sz="4800" b="1">
                <a:solidFill>
                  <a:srgbClr val="6F2F9F"/>
                </a:solidFill>
                <a:latin typeface="Trebuchet MS"/>
                <a:ea typeface="Trebuchet MS"/>
                <a:cs typeface="Trebuchet MS"/>
                <a:sym typeface="Trebuchet MS"/>
              </a:rPr>
              <a:t>Example of Fibonacci sequence in</a:t>
            </a:r>
            <a:endParaRPr sz="4800">
              <a:latin typeface="Trebuchet MS"/>
              <a:ea typeface="Trebuchet MS"/>
              <a:cs typeface="Trebuchet MS"/>
              <a:sym typeface="Trebuchet MS"/>
            </a:endParaRPr>
          </a:p>
          <a:p>
            <a:pPr marL="0" marR="5080" lvl="0" indent="0" algn="r" rtl="0">
              <a:lnSpc>
                <a:spcPct val="100000"/>
              </a:lnSpc>
              <a:spcBef>
                <a:spcPts val="0"/>
              </a:spcBef>
              <a:spcAft>
                <a:spcPts val="0"/>
              </a:spcAft>
              <a:buNone/>
            </a:pPr>
            <a:r>
              <a:rPr lang="en-US" sz="4800" b="1">
                <a:solidFill>
                  <a:srgbClr val="6F2F9F"/>
                </a:solidFill>
                <a:latin typeface="Trebuchet MS"/>
                <a:ea typeface="Trebuchet MS"/>
                <a:cs typeface="Trebuchet MS"/>
                <a:sym typeface="Trebuchet MS"/>
              </a:rPr>
              <a:t>real life</a:t>
            </a:r>
            <a:endParaRPr sz="4800">
              <a:latin typeface="Trebuchet MS"/>
              <a:ea typeface="Trebuchet MS"/>
              <a:cs typeface="Trebuchet MS"/>
              <a:sym typeface="Trebuchet MS"/>
            </a:endParaRPr>
          </a:p>
        </p:txBody>
      </p:sp>
      <p:sp>
        <p:nvSpPr>
          <p:cNvPr id="185" name="Google Shape;185;p24"/>
          <p:cNvSpPr txBox="1"/>
          <p:nvPr/>
        </p:nvSpPr>
        <p:spPr>
          <a:xfrm>
            <a:off x="376425" y="2291375"/>
            <a:ext cx="8415600" cy="3985200"/>
          </a:xfrm>
          <a:prstGeom prst="rect">
            <a:avLst/>
          </a:prstGeom>
          <a:noFill/>
          <a:ln w="9525" cap="flat" cmpd="sng">
            <a:solidFill>
              <a:srgbClr val="000000"/>
            </a:solidFill>
            <a:prstDash val="solid"/>
            <a:round/>
            <a:headEnd type="none" w="sm" len="sm"/>
            <a:tailEnd type="none" w="sm" len="sm"/>
          </a:ln>
        </p:spPr>
        <p:txBody>
          <a:bodyPr spcFirstLastPara="1" wrap="square" lIns="0" tIns="40000" rIns="0" bIns="0" anchor="t" anchorCtr="0">
            <a:spAutoFit/>
          </a:bodyPr>
          <a:lstStyle/>
          <a:p>
            <a:pPr marL="434340" marR="0" lvl="0" indent="-425450" algn="l" rtl="0">
              <a:lnSpc>
                <a:spcPct val="100000"/>
              </a:lnSpc>
              <a:spcBef>
                <a:spcPts val="0"/>
              </a:spcBef>
              <a:spcAft>
                <a:spcPts val="0"/>
              </a:spcAft>
              <a:buClr>
                <a:srgbClr val="90C225"/>
              </a:buClr>
              <a:buSzPts val="2750"/>
              <a:buFont typeface="Noto Sans Symbols"/>
              <a:buChar char="❑"/>
            </a:pPr>
            <a:r>
              <a:rPr lang="en-US" sz="3100" b="1">
                <a:solidFill>
                  <a:srgbClr val="7E7E7E"/>
                </a:solidFill>
                <a:latin typeface="Trebuchet MS"/>
                <a:ea typeface="Trebuchet MS"/>
                <a:cs typeface="Trebuchet MS"/>
                <a:sym typeface="Trebuchet MS"/>
              </a:rPr>
              <a:t>Human</a:t>
            </a:r>
            <a:endParaRPr sz="3100">
              <a:latin typeface="Trebuchet MS"/>
              <a:ea typeface="Trebuchet MS"/>
              <a:cs typeface="Trebuchet MS"/>
              <a:sym typeface="Trebuchet MS"/>
            </a:endParaRPr>
          </a:p>
          <a:p>
            <a:pPr marL="91440" marR="307975" lvl="0" indent="817880" algn="l" rtl="0">
              <a:lnSpc>
                <a:spcPct val="100000"/>
              </a:lnSpc>
              <a:spcBef>
                <a:spcPts val="994"/>
              </a:spcBef>
              <a:spcAft>
                <a:spcPts val="0"/>
              </a:spcAft>
              <a:buNone/>
            </a:pPr>
            <a:r>
              <a:rPr lang="en-US" sz="3100" b="1">
                <a:solidFill>
                  <a:srgbClr val="FF9900"/>
                </a:solidFill>
                <a:latin typeface="Trebuchet MS"/>
                <a:ea typeface="Trebuchet MS"/>
                <a:cs typeface="Trebuchet MS"/>
                <a:sym typeface="Trebuchet MS"/>
              </a:rPr>
              <a:t>Human </a:t>
            </a:r>
            <a:r>
              <a:rPr lang="en-US" sz="3100">
                <a:solidFill>
                  <a:srgbClr val="FF9900"/>
                </a:solidFill>
                <a:latin typeface="Trebuchet MS"/>
                <a:ea typeface="Trebuchet MS"/>
                <a:cs typeface="Trebuchet MS"/>
                <a:sym typeface="Trebuchet MS"/>
              </a:rPr>
              <a:t>are an example of the beauty of the Fibonacci  Sequence. The human body has various representations of the  Fibonacci Sequence proportions, from your face to your ear to your  hands. You have now been proven to be mathematically gorgeous.  human face Fibonacci.</a:t>
            </a:r>
            <a:endParaRPr sz="3100">
              <a:solidFill>
                <a:srgbClr val="FF9900"/>
              </a:solidFill>
              <a:latin typeface="Trebuchet MS"/>
              <a:ea typeface="Trebuchet MS"/>
              <a:cs typeface="Trebuchet MS"/>
              <a:sym typeface="Trebuchet MS"/>
            </a:endParaRPr>
          </a:p>
        </p:txBody>
      </p:sp>
      <p:pic>
        <p:nvPicPr>
          <p:cNvPr id="186" name="Google Shape;186;p24"/>
          <p:cNvPicPr preferRelativeResize="0"/>
          <p:nvPr/>
        </p:nvPicPr>
        <p:blipFill>
          <a:blip r:embed="rId4">
            <a:alphaModFix/>
          </a:blip>
          <a:stretch>
            <a:fillRect/>
          </a:stretch>
        </p:blipFill>
        <p:spPr>
          <a:xfrm>
            <a:off x="9104275" y="2291375"/>
            <a:ext cx="2702525" cy="39852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Material</vt:lpstr>
      <vt:lpstr>     Department of Mathematics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Mathematics </dc:title>
  <cp:lastModifiedBy>917029590144</cp:lastModifiedBy>
  <cp:revision>1</cp:revision>
  <dcterms:modified xsi:type="dcterms:W3CDTF">2023-06-24T07:37:31Z</dcterms:modified>
</cp:coreProperties>
</file>