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0"/>
  </p:notesMasterIdLst>
  <p:sldIdLst>
    <p:sldId id="312" r:id="rId2"/>
    <p:sldId id="290" r:id="rId3"/>
    <p:sldId id="297" r:id="rId4"/>
    <p:sldId id="291" r:id="rId5"/>
    <p:sldId id="292" r:id="rId6"/>
    <p:sldId id="293" r:id="rId7"/>
    <p:sldId id="294" r:id="rId8"/>
    <p:sldId id="295" r:id="rId9"/>
    <p:sldId id="296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10" r:id="rId18"/>
    <p:sldId id="31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50A22CD-D68B-438B-9BA0-542999136A6F}">
          <p14:sldIdLst>
            <p14:sldId id="312"/>
            <p14:sldId id="290"/>
            <p14:sldId id="297"/>
            <p14:sldId id="291"/>
            <p14:sldId id="292"/>
            <p14:sldId id="293"/>
            <p14:sldId id="294"/>
            <p14:sldId id="295"/>
            <p14:sldId id="296"/>
            <p14:sldId id="300"/>
            <p14:sldId id="301"/>
            <p14:sldId id="302"/>
            <p14:sldId id="303"/>
            <p14:sldId id="304"/>
            <p14:sldId id="305"/>
            <p14:sldId id="306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FF"/>
    <a:srgbClr val="FF3300"/>
    <a:srgbClr val="95229E"/>
    <a:srgbClr val="0033CC"/>
    <a:srgbClr val="0099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31E04-174C-4AEA-AF57-548839AE76AA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CFC5D-ECD2-47F8-B2C1-ECB8F68F5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2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Brush Script MT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CFC5D-ECD2-47F8-B2C1-ECB8F68F57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1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1C9-F4C2-415A-A8D5-D7344C49B697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2665-B8EE-4C9E-939F-1B3F45627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1C9-F4C2-415A-A8D5-D7344C49B697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2665-B8EE-4C9E-939F-1B3F45627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1C9-F4C2-415A-A8D5-D7344C49B697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2665-B8EE-4C9E-939F-1B3F45627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1C9-F4C2-415A-A8D5-D7344C49B697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2665-B8EE-4C9E-939F-1B3F45627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1C9-F4C2-415A-A8D5-D7344C49B697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2665-B8EE-4C9E-939F-1B3F45627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1C9-F4C2-415A-A8D5-D7344C49B697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2665-B8EE-4C9E-939F-1B3F45627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1C9-F4C2-415A-A8D5-D7344C49B697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2665-B8EE-4C9E-939F-1B3F45627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1C9-F4C2-415A-A8D5-D7344C49B697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2665-B8EE-4C9E-939F-1B3F45627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1C9-F4C2-415A-A8D5-D7344C49B697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2665-B8EE-4C9E-939F-1B3F45627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1C9-F4C2-415A-A8D5-D7344C49B697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2665-B8EE-4C9E-939F-1B3F45627D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1C9-F4C2-415A-A8D5-D7344C49B697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182665-B8EE-4C9E-939F-1B3F45627D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7F51C9-F4C2-415A-A8D5-D7344C49B697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182665-B8EE-4C9E-939F-1B3F45627D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>
                <a:solidFill>
                  <a:srgbClr val="0033CC"/>
                </a:solidFill>
                <a:latin typeface="Algerian" pitchFamily="82" charset="0"/>
              </a:rPr>
              <a:t>SEMINAR - 2018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286000"/>
            <a:ext cx="8382000" cy="4038600"/>
          </a:xfrm>
        </p:spPr>
        <p:txBody>
          <a:bodyPr/>
          <a:lstStyle/>
          <a:p>
            <a:pPr algn="ctr">
              <a:buNone/>
            </a:pPr>
            <a:r>
              <a:rPr lang="en-US" sz="3600" i="1" dirty="0" smtClean="0">
                <a:solidFill>
                  <a:srgbClr val="95229E"/>
                </a:solidFill>
                <a:latin typeface="Bernard MT Condensed" pitchFamily="18" charset="0"/>
              </a:rPr>
              <a:t>DEPARTMENT OF MATHEMATICS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3399"/>
                </a:solidFill>
                <a:latin typeface="Forte" pitchFamily="66" charset="0"/>
              </a:rPr>
              <a:t>NAME- GOPAL </a:t>
            </a:r>
            <a:r>
              <a:rPr lang="en-US" b="1" dirty="0" smtClean="0">
                <a:solidFill>
                  <a:srgbClr val="FF3399"/>
                </a:solidFill>
                <a:latin typeface="Forte" pitchFamily="66" charset="0"/>
              </a:rPr>
              <a:t>DEBNATH </a:t>
            </a:r>
            <a:endParaRPr lang="en-US" b="1" dirty="0" smtClean="0">
              <a:solidFill>
                <a:srgbClr val="FF3399"/>
              </a:solidFill>
              <a:latin typeface="Forte" pitchFamily="66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3399"/>
                </a:solidFill>
                <a:latin typeface="Forte" pitchFamily="66" charset="0"/>
              </a:rPr>
              <a:t>ROLL NO- 14</a:t>
            </a:r>
          </a:p>
          <a:p>
            <a:pPr>
              <a:buNone/>
            </a:pPr>
            <a:r>
              <a:rPr lang="en-US" b="1" dirty="0" smtClean="0">
                <a:solidFill>
                  <a:srgbClr val="FF3399"/>
                </a:solidFill>
                <a:latin typeface="Forte" pitchFamily="66" charset="0"/>
              </a:rPr>
              <a:t>TOPIC- APLICATION OF CONICS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default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-78828" y="0"/>
            <a:ext cx="9222828" cy="6858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514600"/>
            <a:ext cx="7086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Cooper Black" pitchFamily="18" charset="0"/>
              </a:rPr>
              <a:t>Uses of ellipse </a:t>
            </a:r>
            <a:endParaRPr lang="en-US" sz="6000" dirty="0">
              <a:solidFill>
                <a:srgbClr val="C00000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s (4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799" cy="4643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304800" y="1447800"/>
            <a:ext cx="1219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228600"/>
            <a:ext cx="1828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609600"/>
            <a:ext cx="1447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48600" y="2971800"/>
            <a:ext cx="762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76600" y="4038600"/>
            <a:ext cx="1143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4419600"/>
            <a:ext cx="1371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00400" y="4267200"/>
            <a:ext cx="838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72400" y="3200400"/>
            <a:ext cx="990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19600" y="457200"/>
            <a:ext cx="1219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" y="1447800"/>
            <a:ext cx="1447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1000" y="1524000"/>
            <a:ext cx="1295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24000" y="2133600"/>
            <a:ext cx="2667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876800" y="2133600"/>
            <a:ext cx="2971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524000" y="2362200"/>
            <a:ext cx="228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733800" y="2362200"/>
            <a:ext cx="228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953000" y="2362200"/>
            <a:ext cx="152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620000" y="2362200"/>
            <a:ext cx="19811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953000" y="2438400"/>
            <a:ext cx="228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5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09600"/>
            <a:ext cx="8382000" cy="5486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ications-of-conic-sections3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229600" cy="609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  <a:latin typeface="Broadway" pitchFamily="82" charset="0"/>
                <a:ea typeface="MS UI Gothic" pitchFamily="34" charset="-128"/>
              </a:rPr>
              <a:t>Uses of circle </a:t>
            </a:r>
            <a:endParaRPr lang="en-US" sz="4800" b="1" i="1" dirty="0">
              <a:solidFill>
                <a:srgbClr val="FF0000"/>
              </a:solidFill>
              <a:latin typeface="Broadway" pitchFamily="82" charset="0"/>
              <a:ea typeface="MS UI Gothic" pitchFamily="34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68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22" y="0"/>
            <a:ext cx="7359356" cy="68580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_Energy_Consumption_by_Sector_2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527" y="487425"/>
            <a:ext cx="5364945" cy="58831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590800"/>
            <a:ext cx="5715000" cy="1447800"/>
          </a:xfrm>
        </p:spPr>
        <p:txBody>
          <a:bodyPr>
            <a:noAutofit/>
          </a:bodyPr>
          <a:lstStyle/>
          <a:p>
            <a:r>
              <a:rPr lang="en-US" sz="9600" i="1" dirty="0" smtClean="0">
                <a:solidFill>
                  <a:srgbClr val="FF0000"/>
                </a:solidFill>
                <a:latin typeface="Brush Script MT" pitchFamily="66" charset="0"/>
              </a:rPr>
              <a:t>Thank you</a:t>
            </a:r>
            <a:endParaRPr lang="en-US" sz="9600" i="1" dirty="0">
              <a:solidFill>
                <a:srgbClr val="FF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9800"/>
            <a:ext cx="9144000" cy="2057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i="1" dirty="0" smtClean="0">
                <a:solidFill>
                  <a:srgbClr val="FFFF00"/>
                </a:solidFill>
                <a:latin typeface="Matura MT Script Capitals" pitchFamily="66" charset="0"/>
              </a:rPr>
              <a:t>Some application of conics in our real life</a:t>
            </a:r>
            <a:endParaRPr lang="en-US" i="1" dirty="0">
              <a:solidFill>
                <a:srgbClr val="FFFF00"/>
              </a:solidFill>
              <a:latin typeface="Matura MT Script Capitals" pitchFamily="66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667000"/>
            <a:ext cx="6629400" cy="914400"/>
          </a:xfrm>
        </p:spPr>
        <p:txBody>
          <a:bodyPr>
            <a:noAutofit/>
          </a:bodyPr>
          <a:lstStyle/>
          <a:p>
            <a:r>
              <a:rPr lang="en-US" sz="5400" b="1" i="1" dirty="0" smtClean="0">
                <a:solidFill>
                  <a:schemeClr val="accent3">
                    <a:lumMod val="50000"/>
                  </a:schemeClr>
                </a:solidFill>
                <a:latin typeface="Bodoni MT Black" pitchFamily="18" charset="0"/>
              </a:rPr>
              <a:t>Uses of parabola</a:t>
            </a:r>
            <a:endParaRPr lang="en-US" sz="5400" b="1" i="1" dirty="0">
              <a:solidFill>
                <a:schemeClr val="accent3">
                  <a:lumMod val="50000"/>
                </a:schemeClr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23896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4317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parabolic_ligh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096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4662319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685800" y="152400"/>
            <a:ext cx="7848600" cy="4093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.png"/>
          <p:cNvPicPr>
            <a:picLocks noChangeAspect="1"/>
          </p:cNvPicPr>
          <p:nvPr/>
        </p:nvPicPr>
        <p:blipFill>
          <a:blip r:embed="rId2">
            <a:lum bright="-40000"/>
          </a:blip>
          <a:stretch>
            <a:fillRect/>
          </a:stretch>
        </p:blipFill>
        <p:spPr>
          <a:xfrm>
            <a:off x="304800" y="228600"/>
            <a:ext cx="853440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ications-of-conic-sections3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7030A0"/>
                </a:solidFill>
                <a:latin typeface="Georgia" pitchFamily="18" charset="0"/>
              </a:rPr>
              <a:t>Uses of hyperbola</a:t>
            </a:r>
            <a:endParaRPr lang="en-US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319</TotalTime>
  <Words>39</Words>
  <Application>Microsoft Office PowerPoint</Application>
  <PresentationFormat>On-screen Show (4:3)</PresentationFormat>
  <Paragraphs>14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MS UI Gothic</vt:lpstr>
      <vt:lpstr>Algerian</vt:lpstr>
      <vt:lpstr>Bernard MT Condensed</vt:lpstr>
      <vt:lpstr>Bodoni MT Black</vt:lpstr>
      <vt:lpstr>Broadway</vt:lpstr>
      <vt:lpstr>Brush Script MT</vt:lpstr>
      <vt:lpstr>Calibri</vt:lpstr>
      <vt:lpstr>Constantia</vt:lpstr>
      <vt:lpstr>Cooper Black</vt:lpstr>
      <vt:lpstr>Forte</vt:lpstr>
      <vt:lpstr>Georgia</vt:lpstr>
      <vt:lpstr>Matura MT Script Capitals</vt:lpstr>
      <vt:lpstr>Wingdings 2</vt:lpstr>
      <vt:lpstr>Flow</vt:lpstr>
      <vt:lpstr>SEMINAR - 2018</vt:lpstr>
      <vt:lpstr>Some application of conics in our real life</vt:lpstr>
      <vt:lpstr>Uses of parabola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Uses of hyperbola</vt:lpstr>
      <vt:lpstr>PowerPoint Presentation</vt:lpstr>
      <vt:lpstr>Uses of ellipse </vt:lpstr>
      <vt:lpstr>PowerPoint Presentation</vt:lpstr>
      <vt:lpstr>PowerPoint Presentation</vt:lpstr>
      <vt:lpstr>PowerPoint Presentation</vt:lpstr>
      <vt:lpstr>Uses of circle 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user-10</dc:creator>
  <cp:lastModifiedBy>Subhajit</cp:lastModifiedBy>
  <cp:revision>41</cp:revision>
  <dcterms:created xsi:type="dcterms:W3CDTF">2018-02-07T20:31:07Z</dcterms:created>
  <dcterms:modified xsi:type="dcterms:W3CDTF">2023-08-20T11:45:07Z</dcterms:modified>
</cp:coreProperties>
</file>