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4"/>
  </p:notesMasterIdLst>
  <p:sldIdLst>
    <p:sldId id="256" r:id="rId2"/>
    <p:sldId id="257" r:id="rId3"/>
    <p:sldId id="276" r:id="rId4"/>
    <p:sldId id="259" r:id="rId5"/>
    <p:sldId id="260" r:id="rId6"/>
    <p:sldId id="261" r:id="rId7"/>
    <p:sldId id="262" r:id="rId8"/>
    <p:sldId id="264" r:id="rId9"/>
    <p:sldId id="265" r:id="rId10"/>
    <p:sldId id="266" r:id="rId11"/>
    <p:sldId id="263" r:id="rId12"/>
    <p:sldId id="269"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43DC4880-865A-449D-BA7A-89045E1B4E84}">
          <p14:sldIdLst>
            <p14:sldId id="256"/>
            <p14:sldId id="257"/>
            <p14:sldId id="276"/>
            <p14:sldId id="259"/>
            <p14:sldId id="260"/>
            <p14:sldId id="261"/>
            <p14:sldId id="262"/>
            <p14:sldId id="264"/>
            <p14:sldId id="265"/>
            <p14:sldId id="266"/>
            <p14:sldId id="263"/>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F94596-7A3F-4263-80DA-FDFEABD87AB2}">
  <a:tblStyle styleId="{BEF94596-7A3F-4263-80DA-FDFEABD87A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0822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7"/>
        <p:cNvGrpSpPr/>
        <p:nvPr/>
      </p:nvGrpSpPr>
      <p:grpSpPr>
        <a:xfrm>
          <a:off x="0" y="0"/>
          <a:ext cx="0" cy="0"/>
          <a:chOff x="0" y="0"/>
          <a:chExt cx="0" cy="0"/>
        </a:xfrm>
      </p:grpSpPr>
      <p:sp>
        <p:nvSpPr>
          <p:cNvPr id="18178" name="Google Shape;18178;gf7f19898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9" name="Google Shape;18179;gf7f19898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499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2"/>
        <p:cNvGrpSpPr/>
        <p:nvPr/>
      </p:nvGrpSpPr>
      <p:grpSpPr>
        <a:xfrm>
          <a:off x="0" y="0"/>
          <a:ext cx="0" cy="0"/>
          <a:chOff x="0" y="0"/>
          <a:chExt cx="0" cy="0"/>
        </a:xfrm>
      </p:grpSpPr>
      <p:sp>
        <p:nvSpPr>
          <p:cNvPr id="18233" name="Google Shape;18233;gcc4eba5a6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34" name="Google Shape;18234;gcc4eba5a6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619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1"/>
        <p:cNvGrpSpPr/>
        <p:nvPr/>
      </p:nvGrpSpPr>
      <p:grpSpPr>
        <a:xfrm>
          <a:off x="0" y="0"/>
          <a:ext cx="0" cy="0"/>
          <a:chOff x="0" y="0"/>
          <a:chExt cx="0" cy="0"/>
        </a:xfrm>
      </p:grpSpPr>
      <p:sp>
        <p:nvSpPr>
          <p:cNvPr id="18352" name="Google Shape;18352;gcc4eba5a6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3" name="Google Shape;18353;gcc4eba5a6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406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4"/>
        <p:cNvGrpSpPr/>
        <p:nvPr/>
      </p:nvGrpSpPr>
      <p:grpSpPr>
        <a:xfrm>
          <a:off x="0" y="0"/>
          <a:ext cx="0" cy="0"/>
          <a:chOff x="0" y="0"/>
          <a:chExt cx="0" cy="0"/>
        </a:xfrm>
      </p:grpSpPr>
      <p:sp>
        <p:nvSpPr>
          <p:cNvPr id="18185" name="Google Shape;18185;ge936df1943_2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6" name="Google Shape;18186;ge936df1943_2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325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4"/>
        <p:cNvGrpSpPr/>
        <p:nvPr/>
      </p:nvGrpSpPr>
      <p:grpSpPr>
        <a:xfrm>
          <a:off x="0" y="0"/>
          <a:ext cx="0" cy="0"/>
          <a:chOff x="0" y="0"/>
          <a:chExt cx="0" cy="0"/>
        </a:xfrm>
      </p:grpSpPr>
      <p:sp>
        <p:nvSpPr>
          <p:cNvPr id="18205" name="Google Shape;18205;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6" name="Google Shape;18206;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947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0"/>
        <p:cNvGrpSpPr/>
        <p:nvPr/>
      </p:nvGrpSpPr>
      <p:grpSpPr>
        <a:xfrm>
          <a:off x="0" y="0"/>
          <a:ext cx="0" cy="0"/>
          <a:chOff x="0" y="0"/>
          <a:chExt cx="0" cy="0"/>
        </a:xfrm>
      </p:grpSpPr>
      <p:sp>
        <p:nvSpPr>
          <p:cNvPr id="18211" name="Google Shape;18211;gcc4eba5a64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2" name="Google Shape;18212;gcc4eba5a6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543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8"/>
        <p:cNvGrpSpPr/>
        <p:nvPr/>
      </p:nvGrpSpPr>
      <p:grpSpPr>
        <a:xfrm>
          <a:off x="0" y="0"/>
          <a:ext cx="0" cy="0"/>
          <a:chOff x="0" y="0"/>
          <a:chExt cx="0" cy="0"/>
        </a:xfrm>
      </p:grpSpPr>
      <p:sp>
        <p:nvSpPr>
          <p:cNvPr id="18219" name="Google Shape;18219;ge936df1943_2_1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0" name="Google Shape;18220;ge936df1943_2_1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812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4"/>
        <p:cNvGrpSpPr/>
        <p:nvPr/>
      </p:nvGrpSpPr>
      <p:grpSpPr>
        <a:xfrm>
          <a:off x="0" y="0"/>
          <a:ext cx="0" cy="0"/>
          <a:chOff x="0" y="0"/>
          <a:chExt cx="0" cy="0"/>
        </a:xfrm>
      </p:grpSpPr>
      <p:sp>
        <p:nvSpPr>
          <p:cNvPr id="18225" name="Google Shape;18225;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6" name="Google Shape;18226;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924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2"/>
        <p:cNvGrpSpPr/>
        <p:nvPr/>
      </p:nvGrpSpPr>
      <p:grpSpPr>
        <a:xfrm>
          <a:off x="0" y="0"/>
          <a:ext cx="0" cy="0"/>
          <a:chOff x="0" y="0"/>
          <a:chExt cx="0" cy="0"/>
        </a:xfrm>
      </p:grpSpPr>
      <p:sp>
        <p:nvSpPr>
          <p:cNvPr id="18253" name="Google Shape;18253;gcc4eba5a6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54" name="Google Shape;18254;gcc4eba5a6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007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0"/>
        <p:cNvGrpSpPr/>
        <p:nvPr/>
      </p:nvGrpSpPr>
      <p:grpSpPr>
        <a:xfrm>
          <a:off x="0" y="0"/>
          <a:ext cx="0" cy="0"/>
          <a:chOff x="0" y="0"/>
          <a:chExt cx="0" cy="0"/>
        </a:xfrm>
      </p:grpSpPr>
      <p:sp>
        <p:nvSpPr>
          <p:cNvPr id="18261" name="Google Shape;18261;ged14a6df7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2" name="Google Shape;18262;ged14a6df7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820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4"/>
        <p:cNvGrpSpPr/>
        <p:nvPr/>
      </p:nvGrpSpPr>
      <p:grpSpPr>
        <a:xfrm>
          <a:off x="0" y="0"/>
          <a:ext cx="0" cy="0"/>
          <a:chOff x="0" y="0"/>
          <a:chExt cx="0" cy="0"/>
        </a:xfrm>
      </p:grpSpPr>
      <p:sp>
        <p:nvSpPr>
          <p:cNvPr id="18275" name="Google Shape;18275;gcc4eba5a64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76" name="Google Shape;18276;gcc4eba5a64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098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1"/>
            </a:gs>
            <a:gs pos="50000">
              <a:srgbClr val="1E0040"/>
            </a:gs>
            <a:gs pos="100000">
              <a:schemeClr val="dk2"/>
            </a:gs>
          </a:gsLst>
          <a:lin ang="8099331" scaled="0"/>
        </a:gradFill>
        <a:effectLst/>
      </p:bgPr>
    </p:bg>
    <p:spTree>
      <p:nvGrpSpPr>
        <p:cNvPr id="1" name="Shape 8"/>
        <p:cNvGrpSpPr/>
        <p:nvPr/>
      </p:nvGrpSpPr>
      <p:grpSpPr>
        <a:xfrm>
          <a:off x="0" y="0"/>
          <a:ext cx="0" cy="0"/>
          <a:chOff x="0" y="0"/>
          <a:chExt cx="0" cy="0"/>
        </a:xfrm>
      </p:grpSpPr>
      <p:sp>
        <p:nvSpPr>
          <p:cNvPr id="9" name="Google Shape;9;p2"/>
          <p:cNvSpPr/>
          <p:nvPr/>
        </p:nvSpPr>
        <p:spPr>
          <a:xfrm>
            <a:off x="-554150" y="-303475"/>
            <a:ext cx="2161800" cy="2161800"/>
          </a:xfrm>
          <a:prstGeom prst="blockArc">
            <a:avLst>
              <a:gd name="adj1" fmla="val 12316471"/>
              <a:gd name="adj2" fmla="val 6040837"/>
              <a:gd name="adj3" fmla="val 15744"/>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p:nvPr/>
        </p:nvSpPr>
        <p:spPr>
          <a:xfrm>
            <a:off x="7372350" y="377190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1295400" y="17145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8534400" y="4495800"/>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8286750" y="17145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1924050" y="440055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5" name="Google Shape;15;p2"/>
          <p:cNvCxnSpPr/>
          <p:nvPr/>
        </p:nvCxnSpPr>
        <p:spPr>
          <a:xfrm rot="10800000" flipH="1">
            <a:off x="8286750" y="2390700"/>
            <a:ext cx="1533600" cy="15336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rot="10800000" flipH="1">
            <a:off x="5715000" y="4400550"/>
            <a:ext cx="1533600" cy="1533600"/>
          </a:xfrm>
          <a:prstGeom prst="straightConnector1">
            <a:avLst/>
          </a:prstGeom>
          <a:noFill/>
          <a:ln w="9525" cap="flat" cmpd="sng">
            <a:solidFill>
              <a:schemeClr val="dk1"/>
            </a:solidFill>
            <a:prstDash val="solid"/>
            <a:round/>
            <a:headEnd type="none" w="med" len="med"/>
            <a:tailEnd type="none" w="med" len="med"/>
          </a:ln>
        </p:spPr>
      </p:cxnSp>
      <p:grpSp>
        <p:nvGrpSpPr>
          <p:cNvPr id="17" name="Google Shape;17;p2"/>
          <p:cNvGrpSpPr/>
          <p:nvPr/>
        </p:nvGrpSpPr>
        <p:grpSpPr>
          <a:xfrm>
            <a:off x="-1296213" y="3771912"/>
            <a:ext cx="3858783" cy="3858783"/>
            <a:chOff x="1195500" y="242200"/>
            <a:chExt cx="5211050" cy="5211050"/>
          </a:xfrm>
        </p:grpSpPr>
        <p:sp>
          <p:nvSpPr>
            <p:cNvPr id="18" name="Google Shape;18;p2"/>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2"/>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2"/>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2"/>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2"/>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2"/>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2"/>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2"/>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2"/>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2"/>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2"/>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2"/>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2"/>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2"/>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2"/>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2"/>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2"/>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2"/>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2"/>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2"/>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2"/>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2"/>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2"/>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2"/>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2"/>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2"/>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2"/>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2"/>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2"/>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2"/>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2"/>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2"/>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2"/>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2"/>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2"/>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2"/>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2"/>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2"/>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2"/>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2"/>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2"/>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2"/>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2"/>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2"/>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2"/>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2"/>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2"/>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2"/>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2"/>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2"/>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2"/>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2"/>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2"/>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2"/>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2"/>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2"/>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2"/>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2"/>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2"/>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2"/>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2"/>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2"/>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2"/>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2"/>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2"/>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2"/>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2"/>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2"/>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2"/>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2"/>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2"/>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2"/>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2"/>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2"/>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2"/>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2"/>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2"/>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2"/>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2"/>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2"/>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2"/>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2"/>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2"/>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2"/>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2"/>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2"/>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2"/>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2"/>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2"/>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2"/>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2"/>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2"/>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2"/>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2"/>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2"/>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2"/>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2"/>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2"/>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2"/>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2"/>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2"/>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2"/>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2"/>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2"/>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2"/>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2"/>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2"/>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2"/>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2"/>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2"/>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2"/>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2"/>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2"/>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2"/>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2"/>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2"/>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2"/>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2"/>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2"/>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2"/>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2"/>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2"/>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2"/>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2"/>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2"/>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2"/>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2"/>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2"/>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2"/>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2"/>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2"/>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2"/>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2"/>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2"/>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2"/>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2"/>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2"/>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2"/>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2"/>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2"/>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2"/>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2"/>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2"/>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2"/>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2"/>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2"/>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2"/>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2"/>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2"/>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2"/>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2"/>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2"/>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2"/>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2"/>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2"/>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2"/>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2"/>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2"/>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2"/>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2"/>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2"/>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2"/>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2"/>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2"/>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2"/>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2"/>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2"/>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2"/>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2"/>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2"/>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2"/>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2"/>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2"/>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2"/>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2"/>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2"/>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2"/>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2"/>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2"/>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2"/>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2"/>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2"/>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2"/>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2"/>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2"/>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2"/>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2"/>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2"/>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2"/>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2"/>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2"/>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2"/>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2"/>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2"/>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2"/>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2"/>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2"/>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2"/>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2"/>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2"/>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2"/>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2"/>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2"/>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2"/>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2"/>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2"/>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2"/>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2"/>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2"/>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2"/>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2"/>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2"/>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2"/>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2"/>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2"/>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2"/>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2"/>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2"/>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2"/>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2"/>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2"/>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2"/>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2"/>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2"/>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2"/>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2"/>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2"/>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2"/>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2"/>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2"/>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2"/>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2"/>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2"/>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2"/>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2"/>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2"/>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2"/>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2"/>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2"/>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2"/>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2"/>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2"/>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2"/>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2"/>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2"/>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2"/>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2"/>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2"/>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2"/>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2"/>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2"/>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2"/>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2"/>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2"/>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2"/>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2"/>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2"/>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2"/>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2"/>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2"/>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2"/>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2"/>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2"/>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2"/>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2"/>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2"/>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2"/>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2"/>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2"/>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2"/>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2"/>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2"/>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2"/>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2"/>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2"/>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2"/>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2"/>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2"/>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2"/>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2"/>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2"/>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2"/>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2"/>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2"/>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2"/>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2"/>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2"/>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2"/>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2"/>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2"/>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2"/>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2"/>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2"/>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2"/>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2"/>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2"/>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2"/>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2"/>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2"/>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2"/>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2"/>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2"/>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2"/>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2"/>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2"/>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2"/>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2"/>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2"/>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2"/>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2"/>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2"/>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2"/>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2"/>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2"/>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2"/>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2"/>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2"/>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2"/>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2"/>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2"/>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2"/>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2"/>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2"/>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2"/>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2"/>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2"/>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2"/>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2"/>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2"/>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2"/>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2"/>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2"/>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2"/>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2"/>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2"/>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2"/>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2"/>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2"/>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2"/>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2"/>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2"/>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2"/>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2"/>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2"/>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2"/>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2"/>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2"/>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2"/>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2"/>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2"/>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2"/>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2"/>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2"/>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2"/>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2"/>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2"/>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2"/>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2"/>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2"/>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2"/>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2"/>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2"/>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2"/>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2"/>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2"/>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2"/>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2"/>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2"/>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2"/>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2"/>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2"/>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2"/>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2"/>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2"/>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2"/>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2"/>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2"/>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2"/>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2"/>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2"/>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2"/>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2"/>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2"/>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2"/>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2"/>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2"/>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2"/>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2"/>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2"/>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2"/>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2"/>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2"/>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2"/>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2"/>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2"/>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2"/>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2"/>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2"/>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2"/>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2"/>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2"/>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2"/>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2"/>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2"/>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2"/>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2"/>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6" name="Google Shape;676;p2"/>
          <p:cNvSpPr txBox="1">
            <a:spLocks noGrp="1"/>
          </p:cNvSpPr>
          <p:nvPr>
            <p:ph type="ctrTitle"/>
          </p:nvPr>
        </p:nvSpPr>
        <p:spPr>
          <a:xfrm>
            <a:off x="713250" y="1302225"/>
            <a:ext cx="7717500" cy="25653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65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7" name="Google Shape;677;p2"/>
          <p:cNvSpPr txBox="1">
            <a:spLocks noGrp="1"/>
          </p:cNvSpPr>
          <p:nvPr>
            <p:ph type="subTitle" idx="1"/>
          </p:nvPr>
        </p:nvSpPr>
        <p:spPr>
          <a:xfrm>
            <a:off x="2428213" y="3823350"/>
            <a:ext cx="42876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Amiko"/>
                <a:ea typeface="Amiko"/>
                <a:cs typeface="Amiko"/>
                <a:sym typeface="Amik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1">
    <p:bg>
      <p:bgPr>
        <a:gradFill>
          <a:gsLst>
            <a:gs pos="0">
              <a:schemeClr val="lt1"/>
            </a:gs>
            <a:gs pos="50000">
              <a:srgbClr val="1E0040"/>
            </a:gs>
            <a:gs pos="100000">
              <a:schemeClr val="dk2"/>
            </a:gs>
          </a:gsLst>
          <a:lin ang="18900732" scaled="0"/>
        </a:gradFill>
        <a:effectLst/>
      </p:bgPr>
    </p:bg>
    <p:spTree>
      <p:nvGrpSpPr>
        <p:cNvPr id="1" name="Shape 10107"/>
        <p:cNvGrpSpPr/>
        <p:nvPr/>
      </p:nvGrpSpPr>
      <p:grpSpPr>
        <a:xfrm>
          <a:off x="0" y="0"/>
          <a:ext cx="0" cy="0"/>
          <a:chOff x="0" y="0"/>
          <a:chExt cx="0" cy="0"/>
        </a:xfrm>
      </p:grpSpPr>
      <p:sp>
        <p:nvSpPr>
          <p:cNvPr id="10108" name="Google Shape;10108;p20"/>
          <p:cNvSpPr/>
          <p:nvPr/>
        </p:nvSpPr>
        <p:spPr>
          <a:xfrm>
            <a:off x="8538325" y="419312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9" name="Google Shape;10109;p20"/>
          <p:cNvSpPr/>
          <p:nvPr/>
        </p:nvSpPr>
        <p:spPr>
          <a:xfrm flipH="1">
            <a:off x="7696800" y="-1097300"/>
            <a:ext cx="3276600" cy="3273600"/>
          </a:xfrm>
          <a:prstGeom prst="arc">
            <a:avLst>
              <a:gd name="adj1" fmla="val 19232004"/>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110" name="Google Shape;10110;p20"/>
          <p:cNvGrpSpPr/>
          <p:nvPr/>
        </p:nvGrpSpPr>
        <p:grpSpPr>
          <a:xfrm>
            <a:off x="-2474338" y="3684212"/>
            <a:ext cx="3858783" cy="3858783"/>
            <a:chOff x="1195500" y="242200"/>
            <a:chExt cx="5211050" cy="5211050"/>
          </a:xfrm>
        </p:grpSpPr>
        <p:sp>
          <p:nvSpPr>
            <p:cNvPr id="10111" name="Google Shape;10111;p20"/>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2" name="Google Shape;10112;p20"/>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3" name="Google Shape;10113;p20"/>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4" name="Google Shape;10114;p20"/>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5" name="Google Shape;10115;p20"/>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6" name="Google Shape;10116;p20"/>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7" name="Google Shape;10117;p20"/>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8" name="Google Shape;10118;p20"/>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9" name="Google Shape;10119;p20"/>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0" name="Google Shape;10120;p20"/>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1" name="Google Shape;10121;p20"/>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2" name="Google Shape;10122;p20"/>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3" name="Google Shape;10123;p20"/>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4" name="Google Shape;10124;p20"/>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5" name="Google Shape;10125;p20"/>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6" name="Google Shape;10126;p20"/>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7" name="Google Shape;10127;p20"/>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8" name="Google Shape;10128;p20"/>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9" name="Google Shape;10129;p20"/>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0" name="Google Shape;10130;p20"/>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1" name="Google Shape;10131;p20"/>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2" name="Google Shape;10132;p20"/>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3" name="Google Shape;10133;p20"/>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4" name="Google Shape;10134;p20"/>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5" name="Google Shape;10135;p20"/>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6" name="Google Shape;10136;p20"/>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7" name="Google Shape;10137;p20"/>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8" name="Google Shape;10138;p20"/>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9" name="Google Shape;10139;p20"/>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0" name="Google Shape;10140;p20"/>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1" name="Google Shape;10141;p20"/>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2" name="Google Shape;10142;p20"/>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3" name="Google Shape;10143;p20"/>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4" name="Google Shape;10144;p20"/>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5" name="Google Shape;10145;p20"/>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6" name="Google Shape;10146;p20"/>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7" name="Google Shape;10147;p20"/>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8" name="Google Shape;10148;p20"/>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9" name="Google Shape;10149;p20"/>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0" name="Google Shape;10150;p20"/>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1" name="Google Shape;10151;p20"/>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2" name="Google Shape;10152;p20"/>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3" name="Google Shape;10153;p20"/>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4" name="Google Shape;10154;p20"/>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5" name="Google Shape;10155;p20"/>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6" name="Google Shape;10156;p20"/>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7" name="Google Shape;10157;p20"/>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8" name="Google Shape;10158;p20"/>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9" name="Google Shape;10159;p20"/>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0" name="Google Shape;10160;p20"/>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1" name="Google Shape;10161;p20"/>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2" name="Google Shape;10162;p20"/>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3" name="Google Shape;10163;p20"/>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4" name="Google Shape;10164;p20"/>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5" name="Google Shape;10165;p20"/>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6" name="Google Shape;10166;p20"/>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7" name="Google Shape;10167;p20"/>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8" name="Google Shape;10168;p20"/>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9" name="Google Shape;10169;p20"/>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0" name="Google Shape;10170;p20"/>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1" name="Google Shape;10171;p20"/>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2" name="Google Shape;10172;p20"/>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3" name="Google Shape;10173;p20"/>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4" name="Google Shape;10174;p20"/>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5" name="Google Shape;10175;p20"/>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6" name="Google Shape;10176;p20"/>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7" name="Google Shape;10177;p20"/>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8" name="Google Shape;10178;p20"/>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9" name="Google Shape;10179;p20"/>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0" name="Google Shape;10180;p20"/>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1" name="Google Shape;10181;p20"/>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2" name="Google Shape;10182;p20"/>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3" name="Google Shape;10183;p20"/>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4" name="Google Shape;10184;p20"/>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5" name="Google Shape;10185;p20"/>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6" name="Google Shape;10186;p20"/>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7" name="Google Shape;10187;p20"/>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8" name="Google Shape;10188;p20"/>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9" name="Google Shape;10189;p20"/>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0" name="Google Shape;10190;p20"/>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1" name="Google Shape;10191;p20"/>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2" name="Google Shape;10192;p20"/>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3" name="Google Shape;10193;p20"/>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4" name="Google Shape;10194;p20"/>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5" name="Google Shape;10195;p20"/>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6" name="Google Shape;10196;p20"/>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7" name="Google Shape;10197;p20"/>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8" name="Google Shape;10198;p20"/>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9" name="Google Shape;10199;p20"/>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0" name="Google Shape;10200;p20"/>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1" name="Google Shape;10201;p20"/>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2" name="Google Shape;10202;p20"/>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3" name="Google Shape;10203;p20"/>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4" name="Google Shape;10204;p20"/>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5" name="Google Shape;10205;p20"/>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6" name="Google Shape;10206;p20"/>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7" name="Google Shape;10207;p20"/>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8" name="Google Shape;10208;p20"/>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9" name="Google Shape;10209;p20"/>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0" name="Google Shape;10210;p20"/>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1" name="Google Shape;10211;p20"/>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2" name="Google Shape;10212;p20"/>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3" name="Google Shape;10213;p20"/>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4" name="Google Shape;10214;p20"/>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5" name="Google Shape;10215;p20"/>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6" name="Google Shape;10216;p20"/>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7" name="Google Shape;10217;p20"/>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8" name="Google Shape;10218;p20"/>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9" name="Google Shape;10219;p20"/>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0" name="Google Shape;10220;p20"/>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1" name="Google Shape;10221;p20"/>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2" name="Google Shape;10222;p20"/>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3" name="Google Shape;10223;p20"/>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4" name="Google Shape;10224;p20"/>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5" name="Google Shape;10225;p20"/>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6" name="Google Shape;10226;p20"/>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7" name="Google Shape;10227;p20"/>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8" name="Google Shape;10228;p20"/>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9" name="Google Shape;10229;p20"/>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0" name="Google Shape;10230;p20"/>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1" name="Google Shape;10231;p20"/>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2" name="Google Shape;10232;p20"/>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3" name="Google Shape;10233;p20"/>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4" name="Google Shape;10234;p20"/>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5" name="Google Shape;10235;p20"/>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6" name="Google Shape;10236;p20"/>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7" name="Google Shape;10237;p20"/>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8" name="Google Shape;10238;p20"/>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9" name="Google Shape;10239;p20"/>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0" name="Google Shape;10240;p20"/>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1" name="Google Shape;10241;p20"/>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2" name="Google Shape;10242;p20"/>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3" name="Google Shape;10243;p20"/>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4" name="Google Shape;10244;p20"/>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5" name="Google Shape;10245;p20"/>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6" name="Google Shape;10246;p20"/>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7" name="Google Shape;10247;p20"/>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8" name="Google Shape;10248;p20"/>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9" name="Google Shape;10249;p20"/>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0" name="Google Shape;10250;p20"/>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1" name="Google Shape;10251;p20"/>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2" name="Google Shape;10252;p20"/>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3" name="Google Shape;10253;p20"/>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4" name="Google Shape;10254;p20"/>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5" name="Google Shape;10255;p20"/>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6" name="Google Shape;10256;p20"/>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7" name="Google Shape;10257;p20"/>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8" name="Google Shape;10258;p20"/>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9" name="Google Shape;10259;p20"/>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0" name="Google Shape;10260;p20"/>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1" name="Google Shape;10261;p20"/>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2" name="Google Shape;10262;p20"/>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3" name="Google Shape;10263;p20"/>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4" name="Google Shape;10264;p20"/>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5" name="Google Shape;10265;p20"/>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6" name="Google Shape;10266;p20"/>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7" name="Google Shape;10267;p20"/>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8" name="Google Shape;10268;p20"/>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9" name="Google Shape;10269;p20"/>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0" name="Google Shape;10270;p20"/>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1" name="Google Shape;10271;p20"/>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2" name="Google Shape;10272;p20"/>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3" name="Google Shape;10273;p20"/>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4" name="Google Shape;10274;p20"/>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5" name="Google Shape;10275;p20"/>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6" name="Google Shape;10276;p20"/>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7" name="Google Shape;10277;p20"/>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8" name="Google Shape;10278;p20"/>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9" name="Google Shape;10279;p20"/>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0" name="Google Shape;10280;p20"/>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1" name="Google Shape;10281;p20"/>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2" name="Google Shape;10282;p20"/>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3" name="Google Shape;10283;p20"/>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4" name="Google Shape;10284;p20"/>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5" name="Google Shape;10285;p20"/>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6" name="Google Shape;10286;p20"/>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7" name="Google Shape;10287;p20"/>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8" name="Google Shape;10288;p20"/>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9" name="Google Shape;10289;p20"/>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0" name="Google Shape;10290;p20"/>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1" name="Google Shape;10291;p20"/>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2" name="Google Shape;10292;p20"/>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3" name="Google Shape;10293;p20"/>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4" name="Google Shape;10294;p20"/>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5" name="Google Shape;10295;p20"/>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6" name="Google Shape;10296;p20"/>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7" name="Google Shape;10297;p20"/>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8" name="Google Shape;10298;p20"/>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9" name="Google Shape;10299;p20"/>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0" name="Google Shape;10300;p20"/>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1" name="Google Shape;10301;p20"/>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2" name="Google Shape;10302;p20"/>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3" name="Google Shape;10303;p20"/>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4" name="Google Shape;10304;p20"/>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5" name="Google Shape;10305;p20"/>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6" name="Google Shape;10306;p20"/>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7" name="Google Shape;10307;p20"/>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8" name="Google Shape;10308;p20"/>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9" name="Google Shape;10309;p20"/>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0" name="Google Shape;10310;p20"/>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1" name="Google Shape;10311;p20"/>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2" name="Google Shape;10312;p20"/>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3" name="Google Shape;10313;p20"/>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4" name="Google Shape;10314;p20"/>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5" name="Google Shape;10315;p20"/>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6" name="Google Shape;10316;p20"/>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7" name="Google Shape;10317;p20"/>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8" name="Google Shape;10318;p20"/>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9" name="Google Shape;10319;p20"/>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0" name="Google Shape;10320;p20"/>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1" name="Google Shape;10321;p20"/>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2" name="Google Shape;10322;p20"/>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3" name="Google Shape;10323;p20"/>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4" name="Google Shape;10324;p20"/>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5" name="Google Shape;10325;p20"/>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6" name="Google Shape;10326;p20"/>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7" name="Google Shape;10327;p20"/>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8" name="Google Shape;10328;p20"/>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9" name="Google Shape;10329;p20"/>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0" name="Google Shape;10330;p20"/>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1" name="Google Shape;10331;p20"/>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2" name="Google Shape;10332;p20"/>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3" name="Google Shape;10333;p20"/>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4" name="Google Shape;10334;p20"/>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5" name="Google Shape;10335;p20"/>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6" name="Google Shape;10336;p20"/>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7" name="Google Shape;10337;p20"/>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8" name="Google Shape;10338;p20"/>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9" name="Google Shape;10339;p20"/>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0" name="Google Shape;10340;p20"/>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1" name="Google Shape;10341;p20"/>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2" name="Google Shape;10342;p20"/>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3" name="Google Shape;10343;p20"/>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4" name="Google Shape;10344;p20"/>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5" name="Google Shape;10345;p20"/>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6" name="Google Shape;10346;p20"/>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7" name="Google Shape;10347;p20"/>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8" name="Google Shape;10348;p20"/>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9" name="Google Shape;10349;p20"/>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0" name="Google Shape;10350;p20"/>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1" name="Google Shape;10351;p20"/>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2" name="Google Shape;10352;p20"/>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3" name="Google Shape;10353;p20"/>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4" name="Google Shape;10354;p20"/>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5" name="Google Shape;10355;p20"/>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6" name="Google Shape;10356;p20"/>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7" name="Google Shape;10357;p20"/>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8" name="Google Shape;10358;p20"/>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9" name="Google Shape;10359;p20"/>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0" name="Google Shape;10360;p20"/>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1" name="Google Shape;10361;p20"/>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2" name="Google Shape;10362;p20"/>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3" name="Google Shape;10363;p20"/>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4" name="Google Shape;10364;p20"/>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5" name="Google Shape;10365;p20"/>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6" name="Google Shape;10366;p20"/>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7" name="Google Shape;10367;p20"/>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8" name="Google Shape;10368;p20"/>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9" name="Google Shape;10369;p20"/>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0" name="Google Shape;10370;p20"/>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1" name="Google Shape;10371;p20"/>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2" name="Google Shape;10372;p20"/>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3" name="Google Shape;10373;p20"/>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4" name="Google Shape;10374;p20"/>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5" name="Google Shape;10375;p20"/>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6" name="Google Shape;10376;p20"/>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7" name="Google Shape;10377;p20"/>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8" name="Google Shape;10378;p20"/>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9" name="Google Shape;10379;p20"/>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0" name="Google Shape;10380;p20"/>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1" name="Google Shape;10381;p20"/>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2" name="Google Shape;10382;p20"/>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3" name="Google Shape;10383;p20"/>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4" name="Google Shape;10384;p20"/>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5" name="Google Shape;10385;p20"/>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6" name="Google Shape;10386;p20"/>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7" name="Google Shape;10387;p20"/>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8" name="Google Shape;10388;p20"/>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9" name="Google Shape;10389;p20"/>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0" name="Google Shape;10390;p20"/>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1" name="Google Shape;10391;p20"/>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2" name="Google Shape;10392;p20"/>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3" name="Google Shape;10393;p20"/>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4" name="Google Shape;10394;p20"/>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5" name="Google Shape;10395;p20"/>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6" name="Google Shape;10396;p20"/>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7" name="Google Shape;10397;p20"/>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8" name="Google Shape;10398;p20"/>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9" name="Google Shape;10399;p20"/>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0" name="Google Shape;10400;p20"/>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1" name="Google Shape;10401;p20"/>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2" name="Google Shape;10402;p20"/>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3" name="Google Shape;10403;p20"/>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4" name="Google Shape;10404;p20"/>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5" name="Google Shape;10405;p20"/>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6" name="Google Shape;10406;p20"/>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7" name="Google Shape;10407;p20"/>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8" name="Google Shape;10408;p20"/>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9" name="Google Shape;10409;p20"/>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0" name="Google Shape;10410;p20"/>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1" name="Google Shape;10411;p20"/>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2" name="Google Shape;10412;p20"/>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3" name="Google Shape;10413;p20"/>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4" name="Google Shape;10414;p20"/>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5" name="Google Shape;10415;p20"/>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6" name="Google Shape;10416;p20"/>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7" name="Google Shape;10417;p20"/>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8" name="Google Shape;10418;p20"/>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9" name="Google Shape;10419;p20"/>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0" name="Google Shape;10420;p20"/>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1" name="Google Shape;10421;p20"/>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2" name="Google Shape;10422;p20"/>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3" name="Google Shape;10423;p20"/>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4" name="Google Shape;10424;p20"/>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5" name="Google Shape;10425;p20"/>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6" name="Google Shape;10426;p20"/>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7" name="Google Shape;10427;p20"/>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8" name="Google Shape;10428;p20"/>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9" name="Google Shape;10429;p20"/>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0" name="Google Shape;10430;p20"/>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1" name="Google Shape;10431;p20"/>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2" name="Google Shape;10432;p20"/>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3" name="Google Shape;10433;p20"/>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4" name="Google Shape;10434;p20"/>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5" name="Google Shape;10435;p20"/>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6" name="Google Shape;10436;p20"/>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7" name="Google Shape;10437;p20"/>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8" name="Google Shape;10438;p20"/>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9" name="Google Shape;10439;p20"/>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0" name="Google Shape;10440;p20"/>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1" name="Google Shape;10441;p20"/>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2" name="Google Shape;10442;p20"/>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3" name="Google Shape;10443;p20"/>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4" name="Google Shape;10444;p20"/>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5" name="Google Shape;10445;p20"/>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6" name="Google Shape;10446;p20"/>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7" name="Google Shape;10447;p20"/>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8" name="Google Shape;10448;p20"/>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9" name="Google Shape;10449;p20"/>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0" name="Google Shape;10450;p20"/>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1" name="Google Shape;10451;p20"/>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2" name="Google Shape;10452;p20"/>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3" name="Google Shape;10453;p20"/>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4" name="Google Shape;10454;p20"/>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5" name="Google Shape;10455;p20"/>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6" name="Google Shape;10456;p20"/>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7" name="Google Shape;10457;p20"/>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8" name="Google Shape;10458;p20"/>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9" name="Google Shape;10459;p20"/>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0" name="Google Shape;10460;p20"/>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1" name="Google Shape;10461;p20"/>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2" name="Google Shape;10462;p20"/>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3" name="Google Shape;10463;p20"/>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4" name="Google Shape;10464;p20"/>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5" name="Google Shape;10465;p20"/>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6" name="Google Shape;10466;p20"/>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7" name="Google Shape;10467;p20"/>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8" name="Google Shape;10468;p20"/>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9" name="Google Shape;10469;p20"/>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0" name="Google Shape;10470;p20"/>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1" name="Google Shape;10471;p20"/>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2" name="Google Shape;10472;p20"/>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3" name="Google Shape;10473;p20"/>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4" name="Google Shape;10474;p20"/>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5" name="Google Shape;10475;p20"/>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6" name="Google Shape;10476;p20"/>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7" name="Google Shape;10477;p20"/>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8" name="Google Shape;10478;p20"/>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9" name="Google Shape;10479;p20"/>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0" name="Google Shape;10480;p20"/>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1" name="Google Shape;10481;p20"/>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2" name="Google Shape;10482;p20"/>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3" name="Google Shape;10483;p20"/>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4" name="Google Shape;10484;p20"/>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 name="Google Shape;10485;p20"/>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 name="Google Shape;10486;p20"/>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 name="Google Shape;10487;p20"/>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 name="Google Shape;10488;p20"/>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9" name="Google Shape;10489;p20"/>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0" name="Google Shape;10490;p20"/>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1" name="Google Shape;10491;p20"/>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2" name="Google Shape;10492;p20"/>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3" name="Google Shape;10493;p20"/>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4" name="Google Shape;10494;p20"/>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5" name="Google Shape;10495;p20"/>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6" name="Google Shape;10496;p20"/>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7" name="Google Shape;10497;p20"/>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8" name="Google Shape;10498;p20"/>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9" name="Google Shape;10499;p20"/>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0" name="Google Shape;10500;p20"/>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1" name="Google Shape;10501;p20"/>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2" name="Google Shape;10502;p20"/>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3" name="Google Shape;10503;p20"/>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4" name="Google Shape;10504;p20"/>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5" name="Google Shape;10505;p20"/>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6" name="Google Shape;10506;p20"/>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7" name="Google Shape;10507;p20"/>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8" name="Google Shape;10508;p20"/>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9" name="Google Shape;10509;p20"/>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0" name="Google Shape;10510;p20"/>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1" name="Google Shape;10511;p20"/>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2" name="Google Shape;10512;p20"/>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3" name="Google Shape;10513;p20"/>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4" name="Google Shape;10514;p20"/>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5" name="Google Shape;10515;p20"/>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6" name="Google Shape;10516;p20"/>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7" name="Google Shape;10517;p20"/>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8" name="Google Shape;10518;p20"/>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9" name="Google Shape;10519;p20"/>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0" name="Google Shape;10520;p20"/>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1" name="Google Shape;10521;p20"/>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2" name="Google Shape;10522;p20"/>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3" name="Google Shape;10523;p20"/>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4" name="Google Shape;10524;p20"/>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5" name="Google Shape;10525;p20"/>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6" name="Google Shape;10526;p20"/>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7" name="Google Shape;10527;p20"/>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8" name="Google Shape;10528;p20"/>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9" name="Google Shape;10529;p20"/>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0" name="Google Shape;10530;p20"/>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1" name="Google Shape;10531;p20"/>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2" name="Google Shape;10532;p20"/>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3" name="Google Shape;10533;p20"/>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4" name="Google Shape;10534;p20"/>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5" name="Google Shape;10535;p20"/>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6" name="Google Shape;10536;p20"/>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7" name="Google Shape;10537;p20"/>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8" name="Google Shape;10538;p20"/>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9" name="Google Shape;10539;p20"/>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0" name="Google Shape;10540;p20"/>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1" name="Google Shape;10541;p20"/>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2" name="Google Shape;10542;p20"/>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3" name="Google Shape;10543;p20"/>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4" name="Google Shape;10544;p20"/>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5" name="Google Shape;10545;p20"/>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6" name="Google Shape;10546;p20"/>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7" name="Google Shape;10547;p20"/>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8" name="Google Shape;10548;p20"/>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9" name="Google Shape;10549;p20"/>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0" name="Google Shape;10550;p20"/>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1" name="Google Shape;10551;p20"/>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2" name="Google Shape;10552;p20"/>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3" name="Google Shape;10553;p20"/>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4" name="Google Shape;10554;p20"/>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5" name="Google Shape;10555;p20"/>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6" name="Google Shape;10556;p20"/>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7" name="Google Shape;10557;p20"/>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8" name="Google Shape;10558;p20"/>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9" name="Google Shape;10559;p20"/>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0" name="Google Shape;10560;p20"/>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1" name="Google Shape;10561;p20"/>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2" name="Google Shape;10562;p20"/>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3" name="Google Shape;10563;p20"/>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4" name="Google Shape;10564;p20"/>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5" name="Google Shape;10565;p20"/>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6" name="Google Shape;10566;p20"/>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7" name="Google Shape;10567;p20"/>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8" name="Google Shape;10568;p20"/>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9" name="Google Shape;10569;p20"/>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0" name="Google Shape;10570;p20"/>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1" name="Google Shape;10571;p20"/>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2" name="Google Shape;10572;p20"/>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3" name="Google Shape;10573;p20"/>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4" name="Google Shape;10574;p20"/>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5" name="Google Shape;10575;p20"/>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6" name="Google Shape;10576;p20"/>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7" name="Google Shape;10577;p20"/>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8" name="Google Shape;10578;p20"/>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9" name="Google Shape;10579;p20"/>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0" name="Google Shape;10580;p20"/>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1" name="Google Shape;10581;p20"/>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2" name="Google Shape;10582;p20"/>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3" name="Google Shape;10583;p20"/>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4" name="Google Shape;10584;p20"/>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5" name="Google Shape;10585;p20"/>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6" name="Google Shape;10586;p20"/>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7" name="Google Shape;10587;p20"/>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8" name="Google Shape;10588;p20"/>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9" name="Google Shape;10589;p20"/>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0" name="Google Shape;10590;p20"/>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1" name="Google Shape;10591;p20"/>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2" name="Google Shape;10592;p20"/>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3" name="Google Shape;10593;p20"/>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4" name="Google Shape;10594;p20"/>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5" name="Google Shape;10595;p20"/>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6" name="Google Shape;10596;p20"/>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7" name="Google Shape;10597;p20"/>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8" name="Google Shape;10598;p20"/>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9" name="Google Shape;10599;p20"/>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0" name="Google Shape;10600;p20"/>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1" name="Google Shape;10601;p20"/>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2" name="Google Shape;10602;p20"/>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3" name="Google Shape;10603;p20"/>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4" name="Google Shape;10604;p20"/>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5" name="Google Shape;10605;p20"/>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6" name="Google Shape;10606;p20"/>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7" name="Google Shape;10607;p20"/>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8" name="Google Shape;10608;p20"/>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9" name="Google Shape;10609;p20"/>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0" name="Google Shape;10610;p20"/>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1" name="Google Shape;10611;p20"/>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2" name="Google Shape;10612;p20"/>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3" name="Google Shape;10613;p20"/>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4" name="Google Shape;10614;p20"/>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5" name="Google Shape;10615;p20"/>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6" name="Google Shape;10616;p20"/>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7" name="Google Shape;10617;p20"/>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8" name="Google Shape;10618;p20"/>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9" name="Google Shape;10619;p20"/>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0" name="Google Shape;10620;p20"/>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1" name="Google Shape;10621;p20"/>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2" name="Google Shape;10622;p20"/>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3" name="Google Shape;10623;p20"/>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4" name="Google Shape;10624;p20"/>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5" name="Google Shape;10625;p20"/>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6" name="Google Shape;10626;p20"/>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7" name="Google Shape;10627;p20"/>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8" name="Google Shape;10628;p20"/>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9" name="Google Shape;10629;p20"/>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0" name="Google Shape;10630;p20"/>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1" name="Google Shape;10631;p20"/>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2" name="Google Shape;10632;p20"/>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3" name="Google Shape;10633;p20"/>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4" name="Google Shape;10634;p20"/>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5" name="Google Shape;10635;p20"/>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6" name="Google Shape;10636;p20"/>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7" name="Google Shape;10637;p20"/>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8" name="Google Shape;10638;p20"/>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9" name="Google Shape;10639;p20"/>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0" name="Google Shape;10640;p20"/>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1" name="Google Shape;10641;p20"/>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2" name="Google Shape;10642;p20"/>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3" name="Google Shape;10643;p20"/>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4" name="Google Shape;10644;p20"/>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5" name="Google Shape;10645;p20"/>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6" name="Google Shape;10646;p20"/>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7" name="Google Shape;10647;p20"/>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8" name="Google Shape;10648;p20"/>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9" name="Google Shape;10649;p20"/>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0" name="Google Shape;10650;p20"/>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1" name="Google Shape;10651;p20"/>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2" name="Google Shape;10652;p20"/>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3" name="Google Shape;10653;p20"/>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4" name="Google Shape;10654;p20"/>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5" name="Google Shape;10655;p20"/>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6" name="Google Shape;10656;p20"/>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7" name="Google Shape;10657;p20"/>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8" name="Google Shape;10658;p20"/>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9" name="Google Shape;10659;p20"/>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0" name="Google Shape;10660;p20"/>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1" name="Google Shape;10661;p20"/>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2" name="Google Shape;10662;p20"/>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3" name="Google Shape;10663;p20"/>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4" name="Google Shape;10664;p20"/>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5" name="Google Shape;10665;p20"/>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6" name="Google Shape;10666;p20"/>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7" name="Google Shape;10667;p20"/>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8" name="Google Shape;10668;p20"/>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9" name="Google Shape;10669;p20"/>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0" name="Google Shape;10670;p20"/>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1" name="Google Shape;10671;p20"/>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2" name="Google Shape;10672;p20"/>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3" name="Google Shape;10673;p20"/>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4" name="Google Shape;10674;p20"/>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5" name="Google Shape;10675;p20"/>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6" name="Google Shape;10676;p20"/>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7" name="Google Shape;10677;p20"/>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8" name="Google Shape;10678;p20"/>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9" name="Google Shape;10679;p20"/>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0" name="Google Shape;10680;p20"/>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1" name="Google Shape;10681;p20"/>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2" name="Google Shape;10682;p20"/>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3" name="Google Shape;10683;p20"/>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4" name="Google Shape;10684;p20"/>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5" name="Google Shape;10685;p20"/>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6" name="Google Shape;10686;p20"/>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7" name="Google Shape;10687;p20"/>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8" name="Google Shape;10688;p20"/>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9" name="Google Shape;10689;p20"/>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0" name="Google Shape;10690;p20"/>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1" name="Google Shape;10691;p20"/>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2" name="Google Shape;10692;p20"/>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3" name="Google Shape;10693;p20"/>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4" name="Google Shape;10694;p20"/>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5" name="Google Shape;10695;p20"/>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6" name="Google Shape;10696;p20"/>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7" name="Google Shape;10697;p20"/>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8" name="Google Shape;10698;p20"/>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9" name="Google Shape;10699;p20"/>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0" name="Google Shape;10700;p20"/>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1" name="Google Shape;10701;p20"/>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2" name="Google Shape;10702;p20"/>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3" name="Google Shape;10703;p20"/>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4" name="Google Shape;10704;p20"/>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5" name="Google Shape;10705;p20"/>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6" name="Google Shape;10706;p20"/>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7" name="Google Shape;10707;p20"/>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8" name="Google Shape;10708;p20"/>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9" name="Google Shape;10709;p20"/>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0" name="Google Shape;10710;p20"/>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1" name="Google Shape;10711;p20"/>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2" name="Google Shape;10712;p20"/>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3" name="Google Shape;10713;p20"/>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4" name="Google Shape;10714;p20"/>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5" name="Google Shape;10715;p20"/>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6" name="Google Shape;10716;p20"/>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7" name="Google Shape;10717;p20"/>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8" name="Google Shape;10718;p20"/>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9" name="Google Shape;10719;p20"/>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0" name="Google Shape;10720;p20"/>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1" name="Google Shape;10721;p20"/>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2" name="Google Shape;10722;p20"/>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3" name="Google Shape;10723;p20"/>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4" name="Google Shape;10724;p20"/>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5" name="Google Shape;10725;p20"/>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6" name="Google Shape;10726;p20"/>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7" name="Google Shape;10727;p20"/>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8" name="Google Shape;10728;p20"/>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9" name="Google Shape;10729;p20"/>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0" name="Google Shape;10730;p20"/>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1" name="Google Shape;10731;p20"/>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2" name="Google Shape;10732;p20"/>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3" name="Google Shape;10733;p20"/>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4" name="Google Shape;10734;p20"/>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5" name="Google Shape;10735;p20"/>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6" name="Google Shape;10736;p20"/>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7" name="Google Shape;10737;p20"/>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8" name="Google Shape;10738;p20"/>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9" name="Google Shape;10739;p20"/>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0" name="Google Shape;10740;p20"/>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1" name="Google Shape;10741;p20"/>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2" name="Google Shape;10742;p20"/>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3" name="Google Shape;10743;p20"/>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4" name="Google Shape;10744;p20"/>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5" name="Google Shape;10745;p20"/>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6" name="Google Shape;10746;p20"/>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7" name="Google Shape;10747;p20"/>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8" name="Google Shape;10748;p20"/>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9" name="Google Shape;10749;p20"/>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0" name="Google Shape;10750;p20"/>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1" name="Google Shape;10751;p20"/>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2" name="Google Shape;10752;p20"/>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3" name="Google Shape;10753;p20"/>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4" name="Google Shape;10754;p20"/>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5" name="Google Shape;10755;p20"/>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6" name="Google Shape;10756;p20"/>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7" name="Google Shape;10757;p20"/>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8" name="Google Shape;10758;p20"/>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9" name="Google Shape;10759;p20"/>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0" name="Google Shape;10760;p20"/>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1" name="Google Shape;10761;p20"/>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2" name="Google Shape;10762;p20"/>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3" name="Google Shape;10763;p20"/>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4" name="Google Shape;10764;p20"/>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5" name="Google Shape;10765;p20"/>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6" name="Google Shape;10766;p20"/>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7" name="Google Shape;10767;p20"/>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8" name="Google Shape;10768;p20"/>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769" name="Google Shape;10769;p20"/>
          <p:cNvSpPr/>
          <p:nvPr/>
        </p:nvSpPr>
        <p:spPr>
          <a:xfrm>
            <a:off x="152400" y="302510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0" name="Google Shape;10770;p20"/>
          <p:cNvSpPr/>
          <p:nvPr/>
        </p:nvSpPr>
        <p:spPr>
          <a:xfrm>
            <a:off x="397325" y="38660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1" name="Google Shape;10771;p20"/>
          <p:cNvSpPr/>
          <p:nvPr/>
        </p:nvSpPr>
        <p:spPr>
          <a:xfrm>
            <a:off x="2696700" y="4612213"/>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2" name="Google Shape;10772;p20"/>
          <p:cNvSpPr/>
          <p:nvPr/>
        </p:nvSpPr>
        <p:spPr>
          <a:xfrm>
            <a:off x="8292150" y="-118862"/>
            <a:ext cx="1703700" cy="1703700"/>
          </a:xfrm>
          <a:prstGeom prst="blockArc">
            <a:avLst>
              <a:gd name="adj1" fmla="val 16546619"/>
              <a:gd name="adj2" fmla="val 13616257"/>
              <a:gd name="adj3" fmla="val 1760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3" name="Google Shape;10773;p20"/>
          <p:cNvSpPr/>
          <p:nvPr/>
        </p:nvSpPr>
        <p:spPr>
          <a:xfrm rot="-2706308">
            <a:off x="5733517" y="4970693"/>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0774" name="Google Shape;10774;p20"/>
          <p:cNvCxnSpPr/>
          <p:nvPr/>
        </p:nvCxnSpPr>
        <p:spPr>
          <a:xfrm rot="10800000" flipH="1">
            <a:off x="-1311750" y="1584850"/>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10775" name="Google Shape;10775;p20"/>
          <p:cNvSpPr txBox="1">
            <a:spLocks noGrp="1"/>
          </p:cNvSpPr>
          <p:nvPr>
            <p:ph type="subTitle" idx="1"/>
          </p:nvPr>
        </p:nvSpPr>
        <p:spPr>
          <a:xfrm>
            <a:off x="719287" y="3406099"/>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b="1">
                <a:latin typeface="Electrolize"/>
                <a:ea typeface="Electrolize"/>
                <a:cs typeface="Electrolize"/>
                <a:sym typeface="Electroliz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10776" name="Google Shape;10776;p20"/>
          <p:cNvSpPr txBox="1">
            <a:spLocks noGrp="1"/>
          </p:cNvSpPr>
          <p:nvPr>
            <p:ph type="subTitle" idx="2"/>
          </p:nvPr>
        </p:nvSpPr>
        <p:spPr>
          <a:xfrm>
            <a:off x="4595097" y="2105750"/>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b="1">
                <a:latin typeface="Electrolize"/>
                <a:ea typeface="Electrolize"/>
                <a:cs typeface="Electrolize"/>
                <a:sym typeface="Electroliz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10777" name="Google Shape;10777;p20"/>
          <p:cNvSpPr txBox="1">
            <a:spLocks noGrp="1"/>
          </p:cNvSpPr>
          <p:nvPr>
            <p:ph type="subTitle" idx="3"/>
          </p:nvPr>
        </p:nvSpPr>
        <p:spPr>
          <a:xfrm>
            <a:off x="719813" y="2105750"/>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b="1">
                <a:latin typeface="Electrolize"/>
                <a:ea typeface="Electrolize"/>
                <a:cs typeface="Electrolize"/>
                <a:sym typeface="Electroliz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10778" name="Google Shape;10778;p20"/>
          <p:cNvSpPr txBox="1">
            <a:spLocks noGrp="1"/>
          </p:cNvSpPr>
          <p:nvPr>
            <p:ph type="subTitle" idx="4"/>
          </p:nvPr>
        </p:nvSpPr>
        <p:spPr>
          <a:xfrm>
            <a:off x="713425" y="2619975"/>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79" name="Google Shape;10779;p20"/>
          <p:cNvSpPr txBox="1">
            <a:spLocks noGrp="1"/>
          </p:cNvSpPr>
          <p:nvPr>
            <p:ph type="subTitle" idx="5"/>
          </p:nvPr>
        </p:nvSpPr>
        <p:spPr>
          <a:xfrm>
            <a:off x="4593347" y="2619975"/>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80" name="Google Shape;10780;p20"/>
          <p:cNvSpPr txBox="1">
            <a:spLocks noGrp="1"/>
          </p:cNvSpPr>
          <p:nvPr>
            <p:ph type="subTitle" idx="6"/>
          </p:nvPr>
        </p:nvSpPr>
        <p:spPr>
          <a:xfrm>
            <a:off x="719816" y="3920895"/>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81" name="Google Shape;10781;p20"/>
          <p:cNvSpPr txBox="1">
            <a:spLocks noGrp="1"/>
          </p:cNvSpPr>
          <p:nvPr>
            <p:ph type="subTitle" idx="7"/>
          </p:nvPr>
        </p:nvSpPr>
        <p:spPr>
          <a:xfrm>
            <a:off x="4595097" y="3406099"/>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b="1">
                <a:latin typeface="Electrolize"/>
                <a:ea typeface="Electrolize"/>
                <a:cs typeface="Electrolize"/>
                <a:sym typeface="Electroliz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10782" name="Google Shape;10782;p20"/>
          <p:cNvSpPr txBox="1">
            <a:spLocks noGrp="1"/>
          </p:cNvSpPr>
          <p:nvPr>
            <p:ph type="subTitle" idx="8"/>
          </p:nvPr>
        </p:nvSpPr>
        <p:spPr>
          <a:xfrm>
            <a:off x="4595100" y="3920895"/>
            <a:ext cx="3843900" cy="4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83" name="Google Shape;10783;p20"/>
          <p:cNvSpPr txBox="1">
            <a:spLocks noGrp="1"/>
          </p:cNvSpPr>
          <p:nvPr>
            <p:ph type="title"/>
          </p:nvPr>
        </p:nvSpPr>
        <p:spPr>
          <a:xfrm>
            <a:off x="713250" y="463300"/>
            <a:ext cx="7717500" cy="539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3600"/>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25">
    <p:bg>
      <p:bgPr>
        <a:gradFill>
          <a:gsLst>
            <a:gs pos="0">
              <a:schemeClr val="lt1"/>
            </a:gs>
            <a:gs pos="50000">
              <a:srgbClr val="1E0040"/>
            </a:gs>
            <a:gs pos="100000">
              <a:schemeClr val="dk2"/>
            </a:gs>
          </a:gsLst>
          <a:lin ang="18900732" scaled="0"/>
        </a:gradFill>
        <a:effectLst/>
      </p:bgPr>
    </p:bg>
    <p:spTree>
      <p:nvGrpSpPr>
        <p:cNvPr id="1" name="Shape 12813"/>
        <p:cNvGrpSpPr/>
        <p:nvPr/>
      </p:nvGrpSpPr>
      <p:grpSpPr>
        <a:xfrm>
          <a:off x="0" y="0"/>
          <a:ext cx="0" cy="0"/>
          <a:chOff x="0" y="0"/>
          <a:chExt cx="0" cy="0"/>
        </a:xfrm>
      </p:grpSpPr>
      <p:sp>
        <p:nvSpPr>
          <p:cNvPr id="12814" name="Google Shape;12814;p24"/>
          <p:cNvSpPr/>
          <p:nvPr/>
        </p:nvSpPr>
        <p:spPr>
          <a:xfrm flipH="1">
            <a:off x="1323750" y="-663450"/>
            <a:ext cx="6496500" cy="6492300"/>
          </a:xfrm>
          <a:prstGeom prst="arc">
            <a:avLst>
              <a:gd name="adj1" fmla="val 18877387"/>
              <a:gd name="adj2" fmla="val 13133358"/>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5" name="Google Shape;12815;p24"/>
          <p:cNvSpPr/>
          <p:nvPr/>
        </p:nvSpPr>
        <p:spPr>
          <a:xfrm>
            <a:off x="642975" y="4418225"/>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6" name="Google Shape;12816;p24"/>
          <p:cNvSpPr/>
          <p:nvPr/>
        </p:nvSpPr>
        <p:spPr>
          <a:xfrm>
            <a:off x="7820250" y="451485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7" name="Google Shape;12817;p24"/>
          <p:cNvSpPr/>
          <p:nvPr/>
        </p:nvSpPr>
        <p:spPr>
          <a:xfrm>
            <a:off x="6019150" y="-663450"/>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8" name="Google Shape;12818;p24"/>
          <p:cNvSpPr/>
          <p:nvPr/>
        </p:nvSpPr>
        <p:spPr>
          <a:xfrm>
            <a:off x="8554275" y="49797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819" name="Google Shape;12819;p24"/>
          <p:cNvCxnSpPr/>
          <p:nvPr/>
        </p:nvCxnSpPr>
        <p:spPr>
          <a:xfrm rot="10800000" flipH="1">
            <a:off x="-890625" y="173827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12820" name="Google Shape;12820;p24"/>
          <p:cNvSpPr/>
          <p:nvPr/>
        </p:nvSpPr>
        <p:spPr>
          <a:xfrm>
            <a:off x="642975" y="21907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821" name="Google Shape;12821;p24"/>
          <p:cNvCxnSpPr/>
          <p:nvPr/>
        </p:nvCxnSpPr>
        <p:spPr>
          <a:xfrm rot="10800000" flipH="1">
            <a:off x="7910475" y="441822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12822" name="Google Shape;12822;p24"/>
          <p:cNvSpPr/>
          <p:nvPr/>
        </p:nvSpPr>
        <p:spPr>
          <a:xfrm rot="-2706308">
            <a:off x="-710058" y="411581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3" name="Google Shape;12823;p24"/>
          <p:cNvSpPr/>
          <p:nvPr/>
        </p:nvSpPr>
        <p:spPr>
          <a:xfrm rot="-2706308">
            <a:off x="8020267" y="137756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824" name="Google Shape;12824;p24"/>
          <p:cNvGrpSpPr/>
          <p:nvPr/>
        </p:nvGrpSpPr>
        <p:grpSpPr>
          <a:xfrm>
            <a:off x="7104712" y="-500913"/>
            <a:ext cx="3858783" cy="3858783"/>
            <a:chOff x="1195500" y="242200"/>
            <a:chExt cx="5211050" cy="5211050"/>
          </a:xfrm>
        </p:grpSpPr>
        <p:sp>
          <p:nvSpPr>
            <p:cNvPr id="12825" name="Google Shape;12825;p24"/>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6" name="Google Shape;12826;p24"/>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7" name="Google Shape;12827;p24"/>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8" name="Google Shape;12828;p24"/>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9" name="Google Shape;12829;p24"/>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0" name="Google Shape;12830;p24"/>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1" name="Google Shape;12831;p24"/>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2" name="Google Shape;12832;p24"/>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3" name="Google Shape;12833;p24"/>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4" name="Google Shape;12834;p24"/>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5" name="Google Shape;12835;p24"/>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6" name="Google Shape;12836;p24"/>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7" name="Google Shape;12837;p24"/>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8" name="Google Shape;12838;p24"/>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9" name="Google Shape;12839;p24"/>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0" name="Google Shape;12840;p24"/>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1" name="Google Shape;12841;p24"/>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2" name="Google Shape;12842;p24"/>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3" name="Google Shape;12843;p24"/>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4" name="Google Shape;12844;p24"/>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5" name="Google Shape;12845;p24"/>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6" name="Google Shape;12846;p24"/>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7" name="Google Shape;12847;p24"/>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8" name="Google Shape;12848;p24"/>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9" name="Google Shape;12849;p24"/>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0" name="Google Shape;12850;p24"/>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1" name="Google Shape;12851;p24"/>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2" name="Google Shape;12852;p24"/>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3" name="Google Shape;12853;p24"/>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4" name="Google Shape;12854;p24"/>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5" name="Google Shape;12855;p24"/>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6" name="Google Shape;12856;p24"/>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7" name="Google Shape;12857;p24"/>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8" name="Google Shape;12858;p24"/>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9" name="Google Shape;12859;p24"/>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0" name="Google Shape;12860;p24"/>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1" name="Google Shape;12861;p24"/>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2" name="Google Shape;12862;p24"/>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3" name="Google Shape;12863;p24"/>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4" name="Google Shape;12864;p24"/>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5" name="Google Shape;12865;p24"/>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6" name="Google Shape;12866;p24"/>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7" name="Google Shape;12867;p24"/>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8" name="Google Shape;12868;p24"/>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9" name="Google Shape;12869;p24"/>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0" name="Google Shape;12870;p24"/>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1" name="Google Shape;12871;p24"/>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2" name="Google Shape;12872;p24"/>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3" name="Google Shape;12873;p24"/>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4" name="Google Shape;12874;p24"/>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5" name="Google Shape;12875;p24"/>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6" name="Google Shape;12876;p24"/>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7" name="Google Shape;12877;p24"/>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8" name="Google Shape;12878;p24"/>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9" name="Google Shape;12879;p24"/>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0" name="Google Shape;12880;p24"/>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1" name="Google Shape;12881;p24"/>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2" name="Google Shape;12882;p24"/>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3" name="Google Shape;12883;p24"/>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4" name="Google Shape;12884;p24"/>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5" name="Google Shape;12885;p24"/>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6" name="Google Shape;12886;p24"/>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7" name="Google Shape;12887;p24"/>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8" name="Google Shape;12888;p24"/>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9" name="Google Shape;12889;p24"/>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0" name="Google Shape;12890;p24"/>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1" name="Google Shape;12891;p24"/>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2" name="Google Shape;12892;p24"/>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3" name="Google Shape;12893;p24"/>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4" name="Google Shape;12894;p24"/>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5" name="Google Shape;12895;p24"/>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6" name="Google Shape;12896;p24"/>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7" name="Google Shape;12897;p24"/>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8" name="Google Shape;12898;p24"/>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9" name="Google Shape;12899;p24"/>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0" name="Google Shape;12900;p24"/>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1" name="Google Shape;12901;p24"/>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2" name="Google Shape;12902;p24"/>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3" name="Google Shape;12903;p24"/>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4" name="Google Shape;12904;p24"/>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5" name="Google Shape;12905;p24"/>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6" name="Google Shape;12906;p24"/>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7" name="Google Shape;12907;p24"/>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8" name="Google Shape;12908;p24"/>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9" name="Google Shape;12909;p24"/>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0" name="Google Shape;12910;p24"/>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1" name="Google Shape;12911;p24"/>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2" name="Google Shape;12912;p24"/>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3" name="Google Shape;12913;p24"/>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4" name="Google Shape;12914;p24"/>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5" name="Google Shape;12915;p24"/>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6" name="Google Shape;12916;p24"/>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7" name="Google Shape;12917;p24"/>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8" name="Google Shape;12918;p24"/>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9" name="Google Shape;12919;p24"/>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0" name="Google Shape;12920;p24"/>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1" name="Google Shape;12921;p24"/>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2" name="Google Shape;12922;p24"/>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3" name="Google Shape;12923;p24"/>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4" name="Google Shape;12924;p24"/>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5" name="Google Shape;12925;p24"/>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6" name="Google Shape;12926;p24"/>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7" name="Google Shape;12927;p24"/>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8" name="Google Shape;12928;p24"/>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9" name="Google Shape;12929;p24"/>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0" name="Google Shape;12930;p24"/>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1" name="Google Shape;12931;p24"/>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2" name="Google Shape;12932;p24"/>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3" name="Google Shape;12933;p24"/>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4" name="Google Shape;12934;p24"/>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5" name="Google Shape;12935;p24"/>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6" name="Google Shape;12936;p24"/>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7" name="Google Shape;12937;p24"/>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8" name="Google Shape;12938;p24"/>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9" name="Google Shape;12939;p24"/>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0" name="Google Shape;12940;p24"/>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1" name="Google Shape;12941;p24"/>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2" name="Google Shape;12942;p24"/>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3" name="Google Shape;12943;p24"/>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4" name="Google Shape;12944;p24"/>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5" name="Google Shape;12945;p24"/>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6" name="Google Shape;12946;p24"/>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7" name="Google Shape;12947;p24"/>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8" name="Google Shape;12948;p24"/>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9" name="Google Shape;12949;p24"/>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0" name="Google Shape;12950;p24"/>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1" name="Google Shape;12951;p24"/>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2" name="Google Shape;12952;p24"/>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3" name="Google Shape;12953;p24"/>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4" name="Google Shape;12954;p24"/>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5" name="Google Shape;12955;p24"/>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6" name="Google Shape;12956;p24"/>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7" name="Google Shape;12957;p24"/>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8" name="Google Shape;12958;p24"/>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9" name="Google Shape;12959;p24"/>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0" name="Google Shape;12960;p24"/>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1" name="Google Shape;12961;p24"/>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2" name="Google Shape;12962;p24"/>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3" name="Google Shape;12963;p24"/>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4" name="Google Shape;12964;p24"/>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5" name="Google Shape;12965;p24"/>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6" name="Google Shape;12966;p24"/>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7" name="Google Shape;12967;p24"/>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8" name="Google Shape;12968;p24"/>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9" name="Google Shape;12969;p24"/>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0" name="Google Shape;12970;p24"/>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1" name="Google Shape;12971;p24"/>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2" name="Google Shape;12972;p24"/>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3" name="Google Shape;12973;p24"/>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4" name="Google Shape;12974;p24"/>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5" name="Google Shape;12975;p24"/>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6" name="Google Shape;12976;p24"/>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7" name="Google Shape;12977;p24"/>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8" name="Google Shape;12978;p24"/>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9" name="Google Shape;12979;p24"/>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0" name="Google Shape;12980;p24"/>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1" name="Google Shape;12981;p24"/>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2" name="Google Shape;12982;p24"/>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3" name="Google Shape;12983;p24"/>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4" name="Google Shape;12984;p24"/>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5" name="Google Shape;12985;p24"/>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6" name="Google Shape;12986;p24"/>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7" name="Google Shape;12987;p24"/>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8" name="Google Shape;12988;p24"/>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9" name="Google Shape;12989;p24"/>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0" name="Google Shape;12990;p24"/>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1" name="Google Shape;12991;p24"/>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2" name="Google Shape;12992;p24"/>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3" name="Google Shape;12993;p24"/>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4" name="Google Shape;12994;p24"/>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5" name="Google Shape;12995;p24"/>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6" name="Google Shape;12996;p24"/>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7" name="Google Shape;12997;p24"/>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8" name="Google Shape;12998;p24"/>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9" name="Google Shape;12999;p24"/>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0" name="Google Shape;13000;p24"/>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1" name="Google Shape;13001;p24"/>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2" name="Google Shape;13002;p24"/>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3" name="Google Shape;13003;p24"/>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4" name="Google Shape;13004;p24"/>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5" name="Google Shape;13005;p24"/>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6" name="Google Shape;13006;p24"/>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7" name="Google Shape;13007;p24"/>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8" name="Google Shape;13008;p24"/>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9" name="Google Shape;13009;p24"/>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0" name="Google Shape;13010;p24"/>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1" name="Google Shape;13011;p24"/>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2" name="Google Shape;13012;p24"/>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3" name="Google Shape;13013;p24"/>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4" name="Google Shape;13014;p24"/>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5" name="Google Shape;13015;p24"/>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6" name="Google Shape;13016;p24"/>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7" name="Google Shape;13017;p24"/>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8" name="Google Shape;13018;p24"/>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9" name="Google Shape;13019;p24"/>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0" name="Google Shape;13020;p24"/>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1" name="Google Shape;13021;p24"/>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2" name="Google Shape;13022;p24"/>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3" name="Google Shape;13023;p24"/>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4" name="Google Shape;13024;p24"/>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5" name="Google Shape;13025;p24"/>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6" name="Google Shape;13026;p24"/>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7" name="Google Shape;13027;p24"/>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8" name="Google Shape;13028;p24"/>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9" name="Google Shape;13029;p24"/>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0" name="Google Shape;13030;p24"/>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1" name="Google Shape;13031;p24"/>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2" name="Google Shape;13032;p24"/>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3" name="Google Shape;13033;p24"/>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4" name="Google Shape;13034;p24"/>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5" name="Google Shape;13035;p24"/>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6" name="Google Shape;13036;p24"/>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7" name="Google Shape;13037;p24"/>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8" name="Google Shape;13038;p24"/>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9" name="Google Shape;13039;p24"/>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0" name="Google Shape;13040;p24"/>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1" name="Google Shape;13041;p24"/>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2" name="Google Shape;13042;p24"/>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3" name="Google Shape;13043;p24"/>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4" name="Google Shape;13044;p24"/>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5" name="Google Shape;13045;p24"/>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6" name="Google Shape;13046;p24"/>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7" name="Google Shape;13047;p24"/>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8" name="Google Shape;13048;p24"/>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9" name="Google Shape;13049;p24"/>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0" name="Google Shape;13050;p24"/>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1" name="Google Shape;13051;p24"/>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2" name="Google Shape;13052;p24"/>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3" name="Google Shape;13053;p24"/>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4" name="Google Shape;13054;p24"/>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5" name="Google Shape;13055;p24"/>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6" name="Google Shape;13056;p24"/>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7" name="Google Shape;13057;p24"/>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8" name="Google Shape;13058;p24"/>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9" name="Google Shape;13059;p24"/>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0" name="Google Shape;13060;p24"/>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1" name="Google Shape;13061;p24"/>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2" name="Google Shape;13062;p24"/>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3" name="Google Shape;13063;p24"/>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4" name="Google Shape;13064;p24"/>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5" name="Google Shape;13065;p24"/>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6" name="Google Shape;13066;p24"/>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7" name="Google Shape;13067;p24"/>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8" name="Google Shape;13068;p24"/>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9" name="Google Shape;13069;p24"/>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0" name="Google Shape;13070;p24"/>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1" name="Google Shape;13071;p24"/>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2" name="Google Shape;13072;p24"/>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3" name="Google Shape;13073;p24"/>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4" name="Google Shape;13074;p24"/>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5" name="Google Shape;13075;p24"/>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6" name="Google Shape;13076;p24"/>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7" name="Google Shape;13077;p24"/>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8" name="Google Shape;13078;p24"/>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9" name="Google Shape;13079;p24"/>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0" name="Google Shape;13080;p24"/>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1" name="Google Shape;13081;p24"/>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2" name="Google Shape;13082;p24"/>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3" name="Google Shape;13083;p24"/>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4" name="Google Shape;13084;p24"/>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5" name="Google Shape;13085;p24"/>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6" name="Google Shape;13086;p24"/>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7" name="Google Shape;13087;p24"/>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8" name="Google Shape;13088;p24"/>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9" name="Google Shape;13089;p24"/>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0" name="Google Shape;13090;p24"/>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1" name="Google Shape;13091;p24"/>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2" name="Google Shape;13092;p24"/>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3" name="Google Shape;13093;p24"/>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4" name="Google Shape;13094;p24"/>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5" name="Google Shape;13095;p24"/>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6" name="Google Shape;13096;p24"/>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7" name="Google Shape;13097;p24"/>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8" name="Google Shape;13098;p24"/>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9" name="Google Shape;13099;p24"/>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0" name="Google Shape;13100;p24"/>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1" name="Google Shape;13101;p24"/>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2" name="Google Shape;13102;p24"/>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3" name="Google Shape;13103;p24"/>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4" name="Google Shape;13104;p24"/>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5" name="Google Shape;13105;p24"/>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6" name="Google Shape;13106;p24"/>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7" name="Google Shape;13107;p24"/>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8" name="Google Shape;13108;p24"/>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9" name="Google Shape;13109;p24"/>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0" name="Google Shape;13110;p24"/>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1" name="Google Shape;13111;p24"/>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2" name="Google Shape;13112;p24"/>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3" name="Google Shape;13113;p24"/>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4" name="Google Shape;13114;p24"/>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5" name="Google Shape;13115;p24"/>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6" name="Google Shape;13116;p24"/>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7" name="Google Shape;13117;p24"/>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8" name="Google Shape;13118;p24"/>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9" name="Google Shape;13119;p24"/>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0" name="Google Shape;13120;p24"/>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1" name="Google Shape;13121;p24"/>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2" name="Google Shape;13122;p24"/>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3" name="Google Shape;13123;p24"/>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4" name="Google Shape;13124;p24"/>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5" name="Google Shape;13125;p24"/>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6" name="Google Shape;13126;p24"/>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7" name="Google Shape;13127;p24"/>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8" name="Google Shape;13128;p24"/>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9" name="Google Shape;13129;p24"/>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0" name="Google Shape;13130;p24"/>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1" name="Google Shape;13131;p24"/>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2" name="Google Shape;13132;p24"/>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3" name="Google Shape;13133;p24"/>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4" name="Google Shape;13134;p24"/>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5" name="Google Shape;13135;p24"/>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6" name="Google Shape;13136;p24"/>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7" name="Google Shape;13137;p24"/>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8" name="Google Shape;13138;p24"/>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9" name="Google Shape;13139;p24"/>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0" name="Google Shape;13140;p24"/>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1" name="Google Shape;13141;p24"/>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2" name="Google Shape;13142;p24"/>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3" name="Google Shape;13143;p24"/>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4" name="Google Shape;13144;p24"/>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5" name="Google Shape;13145;p24"/>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6" name="Google Shape;13146;p24"/>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7" name="Google Shape;13147;p24"/>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8" name="Google Shape;13148;p24"/>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9" name="Google Shape;13149;p24"/>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0" name="Google Shape;13150;p24"/>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1" name="Google Shape;13151;p24"/>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2" name="Google Shape;13152;p24"/>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3" name="Google Shape;13153;p24"/>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4" name="Google Shape;13154;p24"/>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5" name="Google Shape;13155;p24"/>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6" name="Google Shape;13156;p24"/>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7" name="Google Shape;13157;p24"/>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8" name="Google Shape;13158;p24"/>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9" name="Google Shape;13159;p24"/>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0" name="Google Shape;13160;p24"/>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1" name="Google Shape;13161;p24"/>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2" name="Google Shape;13162;p24"/>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3" name="Google Shape;13163;p24"/>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4" name="Google Shape;13164;p24"/>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5" name="Google Shape;13165;p24"/>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6" name="Google Shape;13166;p24"/>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7" name="Google Shape;13167;p24"/>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8" name="Google Shape;13168;p24"/>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9" name="Google Shape;13169;p24"/>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0" name="Google Shape;13170;p24"/>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1" name="Google Shape;13171;p24"/>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2" name="Google Shape;13172;p24"/>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3" name="Google Shape;13173;p24"/>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4" name="Google Shape;13174;p24"/>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5" name="Google Shape;13175;p24"/>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6" name="Google Shape;13176;p24"/>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7" name="Google Shape;13177;p24"/>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8" name="Google Shape;13178;p24"/>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9" name="Google Shape;13179;p24"/>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0" name="Google Shape;13180;p24"/>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1" name="Google Shape;13181;p24"/>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2" name="Google Shape;13182;p24"/>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3" name="Google Shape;13183;p24"/>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4" name="Google Shape;13184;p24"/>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5" name="Google Shape;13185;p24"/>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6" name="Google Shape;13186;p24"/>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7" name="Google Shape;13187;p24"/>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8" name="Google Shape;13188;p24"/>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9" name="Google Shape;13189;p24"/>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0" name="Google Shape;13190;p24"/>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1" name="Google Shape;13191;p24"/>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2" name="Google Shape;13192;p24"/>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3" name="Google Shape;13193;p24"/>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4" name="Google Shape;13194;p24"/>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5" name="Google Shape;13195;p24"/>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6" name="Google Shape;13196;p24"/>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7" name="Google Shape;13197;p24"/>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8" name="Google Shape;13198;p24"/>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9" name="Google Shape;13199;p24"/>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0" name="Google Shape;13200;p24"/>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1" name="Google Shape;13201;p24"/>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2" name="Google Shape;13202;p24"/>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3" name="Google Shape;13203;p24"/>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4" name="Google Shape;13204;p24"/>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5" name="Google Shape;13205;p24"/>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6" name="Google Shape;13206;p24"/>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7" name="Google Shape;13207;p24"/>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8" name="Google Shape;13208;p24"/>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9" name="Google Shape;13209;p24"/>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0" name="Google Shape;13210;p24"/>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1" name="Google Shape;13211;p24"/>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2" name="Google Shape;13212;p24"/>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3" name="Google Shape;13213;p24"/>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4" name="Google Shape;13214;p24"/>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5" name="Google Shape;13215;p24"/>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6" name="Google Shape;13216;p24"/>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7" name="Google Shape;13217;p24"/>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8" name="Google Shape;13218;p24"/>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9" name="Google Shape;13219;p24"/>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0" name="Google Shape;13220;p24"/>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1" name="Google Shape;13221;p24"/>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2" name="Google Shape;13222;p24"/>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3" name="Google Shape;13223;p24"/>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4" name="Google Shape;13224;p24"/>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5" name="Google Shape;13225;p24"/>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6" name="Google Shape;13226;p24"/>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7" name="Google Shape;13227;p24"/>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8" name="Google Shape;13228;p24"/>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9" name="Google Shape;13229;p24"/>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0" name="Google Shape;13230;p24"/>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1" name="Google Shape;13231;p24"/>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2" name="Google Shape;13232;p24"/>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3" name="Google Shape;13233;p24"/>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4" name="Google Shape;13234;p24"/>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5" name="Google Shape;13235;p24"/>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6" name="Google Shape;13236;p24"/>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7" name="Google Shape;13237;p24"/>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8" name="Google Shape;13238;p24"/>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9" name="Google Shape;13239;p24"/>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0" name="Google Shape;13240;p24"/>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1" name="Google Shape;13241;p24"/>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2" name="Google Shape;13242;p24"/>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3" name="Google Shape;13243;p24"/>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4" name="Google Shape;13244;p24"/>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5" name="Google Shape;13245;p24"/>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6" name="Google Shape;13246;p24"/>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7" name="Google Shape;13247;p24"/>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8" name="Google Shape;13248;p24"/>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9" name="Google Shape;13249;p24"/>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0" name="Google Shape;13250;p24"/>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1" name="Google Shape;13251;p24"/>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2" name="Google Shape;13252;p24"/>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3" name="Google Shape;13253;p24"/>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4" name="Google Shape;13254;p24"/>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5" name="Google Shape;13255;p24"/>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6" name="Google Shape;13256;p24"/>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7" name="Google Shape;13257;p24"/>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8" name="Google Shape;13258;p24"/>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9" name="Google Shape;13259;p24"/>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0" name="Google Shape;13260;p24"/>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1" name="Google Shape;13261;p24"/>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2" name="Google Shape;13262;p24"/>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3" name="Google Shape;13263;p24"/>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4" name="Google Shape;13264;p24"/>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5" name="Google Shape;13265;p24"/>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6" name="Google Shape;13266;p24"/>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7" name="Google Shape;13267;p24"/>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8" name="Google Shape;13268;p24"/>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9" name="Google Shape;13269;p24"/>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0" name="Google Shape;13270;p24"/>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1" name="Google Shape;13271;p24"/>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2" name="Google Shape;13272;p24"/>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3" name="Google Shape;13273;p24"/>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4" name="Google Shape;13274;p24"/>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5" name="Google Shape;13275;p24"/>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6" name="Google Shape;13276;p24"/>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7" name="Google Shape;13277;p24"/>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8" name="Google Shape;13278;p24"/>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9" name="Google Shape;13279;p24"/>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0" name="Google Shape;13280;p24"/>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1" name="Google Shape;13281;p24"/>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2" name="Google Shape;13282;p24"/>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3" name="Google Shape;13283;p24"/>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4" name="Google Shape;13284;p24"/>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5" name="Google Shape;13285;p24"/>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6" name="Google Shape;13286;p24"/>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7" name="Google Shape;13287;p24"/>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8" name="Google Shape;13288;p24"/>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9" name="Google Shape;13289;p24"/>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0" name="Google Shape;13290;p24"/>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1" name="Google Shape;13291;p24"/>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2" name="Google Shape;13292;p24"/>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3" name="Google Shape;13293;p24"/>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4" name="Google Shape;13294;p24"/>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5" name="Google Shape;13295;p24"/>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6" name="Google Shape;13296;p24"/>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7" name="Google Shape;13297;p24"/>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8" name="Google Shape;13298;p24"/>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9" name="Google Shape;13299;p24"/>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0" name="Google Shape;13300;p24"/>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1" name="Google Shape;13301;p24"/>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2" name="Google Shape;13302;p24"/>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3" name="Google Shape;13303;p24"/>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4" name="Google Shape;13304;p24"/>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5" name="Google Shape;13305;p24"/>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6" name="Google Shape;13306;p24"/>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7" name="Google Shape;13307;p24"/>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8" name="Google Shape;13308;p24"/>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9" name="Google Shape;13309;p24"/>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0" name="Google Shape;13310;p24"/>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1" name="Google Shape;13311;p24"/>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2" name="Google Shape;13312;p24"/>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3" name="Google Shape;13313;p24"/>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4" name="Google Shape;13314;p24"/>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5" name="Google Shape;13315;p24"/>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6" name="Google Shape;13316;p24"/>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7" name="Google Shape;13317;p24"/>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8" name="Google Shape;13318;p24"/>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9" name="Google Shape;13319;p24"/>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0" name="Google Shape;13320;p24"/>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1" name="Google Shape;13321;p24"/>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2" name="Google Shape;13322;p24"/>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3" name="Google Shape;13323;p24"/>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4" name="Google Shape;13324;p24"/>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5" name="Google Shape;13325;p24"/>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6" name="Google Shape;13326;p24"/>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7" name="Google Shape;13327;p24"/>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8" name="Google Shape;13328;p24"/>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9" name="Google Shape;13329;p24"/>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0" name="Google Shape;13330;p24"/>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1" name="Google Shape;13331;p24"/>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2" name="Google Shape;13332;p24"/>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3" name="Google Shape;13333;p24"/>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4" name="Google Shape;13334;p24"/>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5" name="Google Shape;13335;p24"/>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6" name="Google Shape;13336;p24"/>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7" name="Google Shape;13337;p24"/>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8" name="Google Shape;13338;p24"/>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9" name="Google Shape;13339;p24"/>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0" name="Google Shape;13340;p24"/>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1" name="Google Shape;13341;p24"/>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2" name="Google Shape;13342;p24"/>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3" name="Google Shape;13343;p24"/>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4" name="Google Shape;13344;p24"/>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5" name="Google Shape;13345;p24"/>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6" name="Google Shape;13346;p24"/>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7" name="Google Shape;13347;p24"/>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8" name="Google Shape;13348;p24"/>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9" name="Google Shape;13349;p24"/>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0" name="Google Shape;13350;p24"/>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1" name="Google Shape;13351;p24"/>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2" name="Google Shape;13352;p24"/>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3" name="Google Shape;13353;p24"/>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4" name="Google Shape;13354;p24"/>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5" name="Google Shape;13355;p24"/>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6" name="Google Shape;13356;p24"/>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7" name="Google Shape;13357;p24"/>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8" name="Google Shape;13358;p24"/>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9" name="Google Shape;13359;p24"/>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0" name="Google Shape;13360;p24"/>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1" name="Google Shape;13361;p24"/>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2" name="Google Shape;13362;p24"/>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3" name="Google Shape;13363;p24"/>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4" name="Google Shape;13364;p24"/>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5" name="Google Shape;13365;p24"/>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6" name="Google Shape;13366;p24"/>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7" name="Google Shape;13367;p24"/>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8" name="Google Shape;13368;p24"/>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9" name="Google Shape;13369;p24"/>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0" name="Google Shape;13370;p24"/>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1" name="Google Shape;13371;p24"/>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2" name="Google Shape;13372;p24"/>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3" name="Google Shape;13373;p24"/>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4" name="Google Shape;13374;p24"/>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5" name="Google Shape;13375;p24"/>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6" name="Google Shape;13376;p24"/>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7" name="Google Shape;13377;p24"/>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8" name="Google Shape;13378;p24"/>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9" name="Google Shape;13379;p24"/>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0" name="Google Shape;13380;p24"/>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1" name="Google Shape;13381;p24"/>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2" name="Google Shape;13382;p24"/>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3" name="Google Shape;13383;p24"/>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4" name="Google Shape;13384;p24"/>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5" name="Google Shape;13385;p24"/>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6" name="Google Shape;13386;p24"/>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7" name="Google Shape;13387;p24"/>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8" name="Google Shape;13388;p24"/>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9" name="Google Shape;13389;p24"/>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0" name="Google Shape;13390;p24"/>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1" name="Google Shape;13391;p24"/>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2" name="Google Shape;13392;p24"/>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3" name="Google Shape;13393;p24"/>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4" name="Google Shape;13394;p24"/>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5" name="Google Shape;13395;p24"/>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6" name="Google Shape;13396;p24"/>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7" name="Google Shape;13397;p24"/>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8" name="Google Shape;13398;p24"/>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9" name="Google Shape;13399;p24"/>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0" name="Google Shape;13400;p24"/>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1" name="Google Shape;13401;p24"/>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2" name="Google Shape;13402;p24"/>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3" name="Google Shape;13403;p24"/>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4" name="Google Shape;13404;p24"/>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5" name="Google Shape;13405;p24"/>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6" name="Google Shape;13406;p24"/>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7" name="Google Shape;13407;p24"/>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8" name="Google Shape;13408;p24"/>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9" name="Google Shape;13409;p24"/>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0" name="Google Shape;13410;p24"/>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1" name="Google Shape;13411;p24"/>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2" name="Google Shape;13412;p24"/>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3" name="Google Shape;13413;p24"/>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4" name="Google Shape;13414;p24"/>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5" name="Google Shape;13415;p24"/>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6" name="Google Shape;13416;p24"/>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7" name="Google Shape;13417;p24"/>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8" name="Google Shape;13418;p24"/>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9" name="Google Shape;13419;p24"/>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0" name="Google Shape;13420;p24"/>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1" name="Google Shape;13421;p24"/>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2" name="Google Shape;13422;p24"/>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3" name="Google Shape;13423;p24"/>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4" name="Google Shape;13424;p24"/>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5" name="Google Shape;13425;p24"/>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6" name="Google Shape;13426;p24"/>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7" name="Google Shape;13427;p24"/>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8" name="Google Shape;13428;p24"/>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9" name="Google Shape;13429;p24"/>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0" name="Google Shape;13430;p24"/>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1" name="Google Shape;13431;p24"/>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2" name="Google Shape;13432;p24"/>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3" name="Google Shape;13433;p24"/>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4" name="Google Shape;13434;p24"/>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5" name="Google Shape;13435;p24"/>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6" name="Google Shape;13436;p24"/>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7" name="Google Shape;13437;p24"/>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8" name="Google Shape;13438;p24"/>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9" name="Google Shape;13439;p24"/>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0" name="Google Shape;13440;p24"/>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1" name="Google Shape;13441;p24"/>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2" name="Google Shape;13442;p24"/>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3" name="Google Shape;13443;p24"/>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4" name="Google Shape;13444;p24"/>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5" name="Google Shape;13445;p24"/>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6" name="Google Shape;13446;p24"/>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7" name="Google Shape;13447;p24"/>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8" name="Google Shape;13448;p24"/>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9" name="Google Shape;13449;p24"/>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0" name="Google Shape;13450;p24"/>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1" name="Google Shape;13451;p24"/>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2" name="Google Shape;13452;p24"/>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3" name="Google Shape;13453;p24"/>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4" name="Google Shape;13454;p24"/>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5" name="Google Shape;13455;p24"/>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6" name="Google Shape;13456;p24"/>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7" name="Google Shape;13457;p24"/>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8" name="Google Shape;13458;p24"/>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9" name="Google Shape;13459;p24"/>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0" name="Google Shape;13460;p24"/>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1" name="Google Shape;13461;p24"/>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2" name="Google Shape;13462;p24"/>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3" name="Google Shape;13463;p24"/>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4" name="Google Shape;13464;p24"/>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5" name="Google Shape;13465;p24"/>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6" name="Google Shape;13466;p24"/>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7" name="Google Shape;13467;p24"/>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8" name="Google Shape;13468;p24"/>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9" name="Google Shape;13469;p24"/>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0" name="Google Shape;13470;p24"/>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1" name="Google Shape;13471;p24"/>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2" name="Google Shape;13472;p24"/>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3" name="Google Shape;13473;p24"/>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4" name="Google Shape;13474;p24"/>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5" name="Google Shape;13475;p24"/>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6" name="Google Shape;13476;p24"/>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7" name="Google Shape;13477;p24"/>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8" name="Google Shape;13478;p24"/>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9" name="Google Shape;13479;p24"/>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0" name="Google Shape;13480;p24"/>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1" name="Google Shape;13481;p24"/>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2" name="Google Shape;13482;p24"/>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483" name="Google Shape;13483;p24"/>
          <p:cNvSpPr txBox="1">
            <a:spLocks noGrp="1"/>
          </p:cNvSpPr>
          <p:nvPr>
            <p:ph type="subTitle" idx="1"/>
          </p:nvPr>
        </p:nvSpPr>
        <p:spPr>
          <a:xfrm>
            <a:off x="1714350" y="2951575"/>
            <a:ext cx="57153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AutoNum type="arabicPeriod"/>
              <a:defRPr sz="1600"/>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a:endParaRPr/>
          </a:p>
        </p:txBody>
      </p:sp>
      <p:sp>
        <p:nvSpPr>
          <p:cNvPr id="13484" name="Google Shape;13484;p24"/>
          <p:cNvSpPr txBox="1">
            <a:spLocks noGrp="1"/>
          </p:cNvSpPr>
          <p:nvPr>
            <p:ph type="title"/>
          </p:nvPr>
        </p:nvSpPr>
        <p:spPr>
          <a:xfrm>
            <a:off x="1714350" y="1550825"/>
            <a:ext cx="5715300" cy="1422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9600">
                <a:solidFill>
                  <a:schemeClr val="accent1"/>
                </a:solidFill>
              </a:defRPr>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7">
    <p:bg>
      <p:bgPr>
        <a:gradFill>
          <a:gsLst>
            <a:gs pos="0">
              <a:schemeClr val="lt1"/>
            </a:gs>
            <a:gs pos="50000">
              <a:srgbClr val="1E0040"/>
            </a:gs>
            <a:gs pos="100000">
              <a:schemeClr val="dk2"/>
            </a:gs>
          </a:gsLst>
          <a:lin ang="0" scaled="0"/>
        </a:gradFill>
        <a:effectLst/>
      </p:bgPr>
    </p:bg>
    <p:spTree>
      <p:nvGrpSpPr>
        <p:cNvPr id="1" name="Shape 16836"/>
        <p:cNvGrpSpPr/>
        <p:nvPr/>
      </p:nvGrpSpPr>
      <p:grpSpPr>
        <a:xfrm>
          <a:off x="0" y="0"/>
          <a:ext cx="0" cy="0"/>
          <a:chOff x="0" y="0"/>
          <a:chExt cx="0" cy="0"/>
        </a:xfrm>
      </p:grpSpPr>
      <p:sp>
        <p:nvSpPr>
          <p:cNvPr id="16837" name="Google Shape;16837;p30"/>
          <p:cNvSpPr/>
          <p:nvPr/>
        </p:nvSpPr>
        <p:spPr>
          <a:xfrm flipH="1">
            <a:off x="8287950" y="-1636800"/>
            <a:ext cx="3276600" cy="3273600"/>
          </a:xfrm>
          <a:prstGeom prst="arc">
            <a:avLst>
              <a:gd name="adj1" fmla="val 19232004"/>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38" name="Google Shape;16838;p30"/>
          <p:cNvGrpSpPr/>
          <p:nvPr/>
        </p:nvGrpSpPr>
        <p:grpSpPr>
          <a:xfrm>
            <a:off x="5069462" y="4198562"/>
            <a:ext cx="3858783" cy="3858783"/>
            <a:chOff x="1195500" y="242200"/>
            <a:chExt cx="5211050" cy="5211050"/>
          </a:xfrm>
        </p:grpSpPr>
        <p:sp>
          <p:nvSpPr>
            <p:cNvPr id="16839" name="Google Shape;16839;p30"/>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0" name="Google Shape;16840;p30"/>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1" name="Google Shape;16841;p30"/>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2" name="Google Shape;16842;p30"/>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3" name="Google Shape;16843;p30"/>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4" name="Google Shape;16844;p30"/>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5" name="Google Shape;16845;p30"/>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6" name="Google Shape;16846;p30"/>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7" name="Google Shape;16847;p30"/>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8" name="Google Shape;16848;p30"/>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9" name="Google Shape;16849;p30"/>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0" name="Google Shape;16850;p30"/>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1" name="Google Shape;16851;p30"/>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2" name="Google Shape;16852;p30"/>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3" name="Google Shape;16853;p30"/>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4" name="Google Shape;16854;p30"/>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5" name="Google Shape;16855;p30"/>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6" name="Google Shape;16856;p30"/>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7" name="Google Shape;16857;p30"/>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8" name="Google Shape;16858;p30"/>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9" name="Google Shape;16859;p30"/>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0" name="Google Shape;16860;p30"/>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1" name="Google Shape;16861;p30"/>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2" name="Google Shape;16862;p30"/>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3" name="Google Shape;16863;p30"/>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4" name="Google Shape;16864;p30"/>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5" name="Google Shape;16865;p30"/>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6" name="Google Shape;16866;p30"/>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7" name="Google Shape;16867;p30"/>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8" name="Google Shape;16868;p30"/>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9" name="Google Shape;16869;p30"/>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0" name="Google Shape;16870;p30"/>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1" name="Google Shape;16871;p30"/>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2" name="Google Shape;16872;p30"/>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3" name="Google Shape;16873;p30"/>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4" name="Google Shape;16874;p30"/>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5" name="Google Shape;16875;p30"/>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6" name="Google Shape;16876;p30"/>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7" name="Google Shape;16877;p30"/>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8" name="Google Shape;16878;p30"/>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9" name="Google Shape;16879;p30"/>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0" name="Google Shape;16880;p30"/>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1" name="Google Shape;16881;p30"/>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2" name="Google Shape;16882;p30"/>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3" name="Google Shape;16883;p30"/>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4" name="Google Shape;16884;p30"/>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5" name="Google Shape;16885;p30"/>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6" name="Google Shape;16886;p30"/>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7" name="Google Shape;16887;p30"/>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8" name="Google Shape;16888;p30"/>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9" name="Google Shape;16889;p30"/>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0" name="Google Shape;16890;p30"/>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1" name="Google Shape;16891;p30"/>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2" name="Google Shape;16892;p30"/>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3" name="Google Shape;16893;p30"/>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4" name="Google Shape;16894;p30"/>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5" name="Google Shape;16895;p30"/>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6" name="Google Shape;16896;p30"/>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7" name="Google Shape;16897;p30"/>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8" name="Google Shape;16898;p30"/>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9" name="Google Shape;16899;p30"/>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0" name="Google Shape;16900;p30"/>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1" name="Google Shape;16901;p30"/>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2" name="Google Shape;16902;p30"/>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3" name="Google Shape;16903;p30"/>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4" name="Google Shape;16904;p30"/>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5" name="Google Shape;16905;p30"/>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6" name="Google Shape;16906;p30"/>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7" name="Google Shape;16907;p30"/>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8" name="Google Shape;16908;p30"/>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9" name="Google Shape;16909;p30"/>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0" name="Google Shape;16910;p30"/>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1" name="Google Shape;16911;p30"/>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2" name="Google Shape;16912;p30"/>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3" name="Google Shape;16913;p30"/>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4" name="Google Shape;16914;p30"/>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5" name="Google Shape;16915;p30"/>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6" name="Google Shape;16916;p30"/>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7" name="Google Shape;16917;p30"/>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8" name="Google Shape;16918;p30"/>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9" name="Google Shape;16919;p30"/>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0" name="Google Shape;16920;p30"/>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1" name="Google Shape;16921;p30"/>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2" name="Google Shape;16922;p30"/>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3" name="Google Shape;16923;p30"/>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4" name="Google Shape;16924;p30"/>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5" name="Google Shape;16925;p30"/>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6" name="Google Shape;16926;p30"/>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7" name="Google Shape;16927;p30"/>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8" name="Google Shape;16928;p30"/>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9" name="Google Shape;16929;p30"/>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0" name="Google Shape;16930;p30"/>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1" name="Google Shape;16931;p30"/>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2" name="Google Shape;16932;p30"/>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3" name="Google Shape;16933;p30"/>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4" name="Google Shape;16934;p30"/>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5" name="Google Shape;16935;p30"/>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6" name="Google Shape;16936;p30"/>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7" name="Google Shape;16937;p30"/>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8" name="Google Shape;16938;p30"/>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9" name="Google Shape;16939;p30"/>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0" name="Google Shape;16940;p30"/>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1" name="Google Shape;16941;p30"/>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2" name="Google Shape;16942;p30"/>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3" name="Google Shape;16943;p30"/>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4" name="Google Shape;16944;p30"/>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5" name="Google Shape;16945;p30"/>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6" name="Google Shape;16946;p30"/>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7" name="Google Shape;16947;p30"/>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8" name="Google Shape;16948;p30"/>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9" name="Google Shape;16949;p30"/>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0" name="Google Shape;16950;p30"/>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1" name="Google Shape;16951;p30"/>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2" name="Google Shape;16952;p30"/>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3" name="Google Shape;16953;p30"/>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4" name="Google Shape;16954;p30"/>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5" name="Google Shape;16955;p30"/>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6" name="Google Shape;16956;p30"/>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7" name="Google Shape;16957;p30"/>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8" name="Google Shape;16958;p30"/>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9" name="Google Shape;16959;p30"/>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0" name="Google Shape;16960;p30"/>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1" name="Google Shape;16961;p30"/>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2" name="Google Shape;16962;p30"/>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3" name="Google Shape;16963;p30"/>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4" name="Google Shape;16964;p30"/>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5" name="Google Shape;16965;p30"/>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6" name="Google Shape;16966;p30"/>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7" name="Google Shape;16967;p30"/>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8" name="Google Shape;16968;p30"/>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9" name="Google Shape;16969;p30"/>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0" name="Google Shape;16970;p30"/>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1" name="Google Shape;16971;p30"/>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2" name="Google Shape;16972;p30"/>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3" name="Google Shape;16973;p30"/>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4" name="Google Shape;16974;p30"/>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5" name="Google Shape;16975;p30"/>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6" name="Google Shape;16976;p30"/>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7" name="Google Shape;16977;p30"/>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8" name="Google Shape;16978;p30"/>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9" name="Google Shape;16979;p30"/>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0" name="Google Shape;16980;p30"/>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1" name="Google Shape;16981;p30"/>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2" name="Google Shape;16982;p30"/>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3" name="Google Shape;16983;p30"/>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4" name="Google Shape;16984;p30"/>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5" name="Google Shape;16985;p30"/>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6" name="Google Shape;16986;p30"/>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7" name="Google Shape;16987;p30"/>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8" name="Google Shape;16988;p30"/>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9" name="Google Shape;16989;p30"/>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0" name="Google Shape;16990;p30"/>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1" name="Google Shape;16991;p30"/>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2" name="Google Shape;16992;p30"/>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3" name="Google Shape;16993;p30"/>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4" name="Google Shape;16994;p30"/>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5" name="Google Shape;16995;p30"/>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6" name="Google Shape;16996;p30"/>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7" name="Google Shape;16997;p30"/>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8" name="Google Shape;16998;p30"/>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9" name="Google Shape;16999;p30"/>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0" name="Google Shape;17000;p30"/>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1" name="Google Shape;17001;p30"/>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2" name="Google Shape;17002;p30"/>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3" name="Google Shape;17003;p30"/>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4" name="Google Shape;17004;p30"/>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5" name="Google Shape;17005;p30"/>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6" name="Google Shape;17006;p30"/>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7" name="Google Shape;17007;p30"/>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8" name="Google Shape;17008;p30"/>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9" name="Google Shape;17009;p30"/>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0" name="Google Shape;17010;p30"/>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1" name="Google Shape;17011;p30"/>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2" name="Google Shape;17012;p30"/>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3" name="Google Shape;17013;p30"/>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4" name="Google Shape;17014;p30"/>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5" name="Google Shape;17015;p30"/>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6" name="Google Shape;17016;p30"/>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7" name="Google Shape;17017;p30"/>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8" name="Google Shape;17018;p30"/>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9" name="Google Shape;17019;p30"/>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0" name="Google Shape;17020;p30"/>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1" name="Google Shape;17021;p30"/>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2" name="Google Shape;17022;p30"/>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3" name="Google Shape;17023;p30"/>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4" name="Google Shape;17024;p30"/>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5" name="Google Shape;17025;p30"/>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6" name="Google Shape;17026;p30"/>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7" name="Google Shape;17027;p30"/>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8" name="Google Shape;17028;p30"/>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9" name="Google Shape;17029;p30"/>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0" name="Google Shape;17030;p30"/>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1" name="Google Shape;17031;p30"/>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2" name="Google Shape;17032;p30"/>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3" name="Google Shape;17033;p30"/>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4" name="Google Shape;17034;p30"/>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5" name="Google Shape;17035;p30"/>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6" name="Google Shape;17036;p30"/>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7" name="Google Shape;17037;p30"/>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8" name="Google Shape;17038;p30"/>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9" name="Google Shape;17039;p30"/>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0" name="Google Shape;17040;p30"/>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1" name="Google Shape;17041;p30"/>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2" name="Google Shape;17042;p30"/>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3" name="Google Shape;17043;p30"/>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4" name="Google Shape;17044;p30"/>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5" name="Google Shape;17045;p30"/>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6" name="Google Shape;17046;p30"/>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7" name="Google Shape;17047;p30"/>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8" name="Google Shape;17048;p30"/>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9" name="Google Shape;17049;p30"/>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0" name="Google Shape;17050;p30"/>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1" name="Google Shape;17051;p30"/>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2" name="Google Shape;17052;p30"/>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3" name="Google Shape;17053;p30"/>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4" name="Google Shape;17054;p30"/>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5" name="Google Shape;17055;p30"/>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6" name="Google Shape;17056;p30"/>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7" name="Google Shape;17057;p30"/>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8" name="Google Shape;17058;p30"/>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9" name="Google Shape;17059;p30"/>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0" name="Google Shape;17060;p30"/>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1" name="Google Shape;17061;p30"/>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2" name="Google Shape;17062;p30"/>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3" name="Google Shape;17063;p30"/>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4" name="Google Shape;17064;p30"/>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5" name="Google Shape;17065;p30"/>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6" name="Google Shape;17066;p30"/>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7" name="Google Shape;17067;p30"/>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8" name="Google Shape;17068;p30"/>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9" name="Google Shape;17069;p30"/>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0" name="Google Shape;17070;p30"/>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1" name="Google Shape;17071;p30"/>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2" name="Google Shape;17072;p30"/>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3" name="Google Shape;17073;p30"/>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4" name="Google Shape;17074;p30"/>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5" name="Google Shape;17075;p30"/>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6" name="Google Shape;17076;p30"/>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7" name="Google Shape;17077;p30"/>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8" name="Google Shape;17078;p30"/>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9" name="Google Shape;17079;p30"/>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0" name="Google Shape;17080;p30"/>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1" name="Google Shape;17081;p30"/>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2" name="Google Shape;17082;p30"/>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3" name="Google Shape;17083;p30"/>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4" name="Google Shape;17084;p30"/>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5" name="Google Shape;17085;p30"/>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6" name="Google Shape;17086;p30"/>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7" name="Google Shape;17087;p30"/>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8" name="Google Shape;17088;p30"/>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9" name="Google Shape;17089;p30"/>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0" name="Google Shape;17090;p30"/>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1" name="Google Shape;17091;p30"/>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2" name="Google Shape;17092;p30"/>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3" name="Google Shape;17093;p30"/>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4" name="Google Shape;17094;p30"/>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5" name="Google Shape;17095;p30"/>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6" name="Google Shape;17096;p30"/>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7" name="Google Shape;17097;p30"/>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8" name="Google Shape;17098;p30"/>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9" name="Google Shape;17099;p30"/>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0" name="Google Shape;17100;p30"/>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1" name="Google Shape;17101;p30"/>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2" name="Google Shape;17102;p30"/>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3" name="Google Shape;17103;p30"/>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4" name="Google Shape;17104;p30"/>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5" name="Google Shape;17105;p30"/>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6" name="Google Shape;17106;p30"/>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7" name="Google Shape;17107;p30"/>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8" name="Google Shape;17108;p30"/>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9" name="Google Shape;17109;p30"/>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0" name="Google Shape;17110;p30"/>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1" name="Google Shape;17111;p30"/>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2" name="Google Shape;17112;p30"/>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3" name="Google Shape;17113;p30"/>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4" name="Google Shape;17114;p30"/>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5" name="Google Shape;17115;p30"/>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6" name="Google Shape;17116;p30"/>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7" name="Google Shape;17117;p30"/>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8" name="Google Shape;17118;p30"/>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9" name="Google Shape;17119;p30"/>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0" name="Google Shape;17120;p30"/>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1" name="Google Shape;17121;p30"/>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2" name="Google Shape;17122;p30"/>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3" name="Google Shape;17123;p30"/>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4" name="Google Shape;17124;p30"/>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5" name="Google Shape;17125;p30"/>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6" name="Google Shape;17126;p30"/>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7" name="Google Shape;17127;p30"/>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8" name="Google Shape;17128;p30"/>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9" name="Google Shape;17129;p30"/>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0" name="Google Shape;17130;p30"/>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1" name="Google Shape;17131;p30"/>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2" name="Google Shape;17132;p30"/>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3" name="Google Shape;17133;p30"/>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4" name="Google Shape;17134;p30"/>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5" name="Google Shape;17135;p30"/>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6" name="Google Shape;17136;p30"/>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7" name="Google Shape;17137;p30"/>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8" name="Google Shape;17138;p30"/>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9" name="Google Shape;17139;p30"/>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0" name="Google Shape;17140;p30"/>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1" name="Google Shape;17141;p30"/>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2" name="Google Shape;17142;p30"/>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3" name="Google Shape;17143;p30"/>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4" name="Google Shape;17144;p30"/>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5" name="Google Shape;17145;p30"/>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6" name="Google Shape;17146;p30"/>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7" name="Google Shape;17147;p30"/>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8" name="Google Shape;17148;p30"/>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9" name="Google Shape;17149;p30"/>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0" name="Google Shape;17150;p30"/>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1" name="Google Shape;17151;p30"/>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2" name="Google Shape;17152;p30"/>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3" name="Google Shape;17153;p30"/>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4" name="Google Shape;17154;p30"/>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5" name="Google Shape;17155;p30"/>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6" name="Google Shape;17156;p30"/>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7" name="Google Shape;17157;p30"/>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8" name="Google Shape;17158;p30"/>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9" name="Google Shape;17159;p30"/>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0" name="Google Shape;17160;p30"/>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1" name="Google Shape;17161;p30"/>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2" name="Google Shape;17162;p30"/>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3" name="Google Shape;17163;p30"/>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4" name="Google Shape;17164;p30"/>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5" name="Google Shape;17165;p30"/>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6" name="Google Shape;17166;p30"/>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7" name="Google Shape;17167;p30"/>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8" name="Google Shape;17168;p30"/>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9" name="Google Shape;17169;p30"/>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0" name="Google Shape;17170;p30"/>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1" name="Google Shape;17171;p30"/>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2" name="Google Shape;17172;p30"/>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3" name="Google Shape;17173;p30"/>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4" name="Google Shape;17174;p30"/>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5" name="Google Shape;17175;p30"/>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6" name="Google Shape;17176;p30"/>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7" name="Google Shape;17177;p30"/>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8" name="Google Shape;17178;p30"/>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9" name="Google Shape;17179;p30"/>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0" name="Google Shape;17180;p30"/>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1" name="Google Shape;17181;p30"/>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2" name="Google Shape;17182;p30"/>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3" name="Google Shape;17183;p30"/>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4" name="Google Shape;17184;p30"/>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5" name="Google Shape;17185;p30"/>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6" name="Google Shape;17186;p30"/>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7" name="Google Shape;17187;p30"/>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8" name="Google Shape;17188;p30"/>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9" name="Google Shape;17189;p30"/>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0" name="Google Shape;17190;p30"/>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1" name="Google Shape;17191;p30"/>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2" name="Google Shape;17192;p30"/>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3" name="Google Shape;17193;p30"/>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4" name="Google Shape;17194;p30"/>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5" name="Google Shape;17195;p30"/>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6" name="Google Shape;17196;p30"/>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7" name="Google Shape;17197;p30"/>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8" name="Google Shape;17198;p30"/>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9" name="Google Shape;17199;p30"/>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0" name="Google Shape;17200;p30"/>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1" name="Google Shape;17201;p30"/>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2" name="Google Shape;17202;p30"/>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3" name="Google Shape;17203;p30"/>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4" name="Google Shape;17204;p30"/>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5" name="Google Shape;17205;p30"/>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6" name="Google Shape;17206;p30"/>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7" name="Google Shape;17207;p30"/>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8" name="Google Shape;17208;p30"/>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9" name="Google Shape;17209;p30"/>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0" name="Google Shape;17210;p30"/>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1" name="Google Shape;17211;p30"/>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2" name="Google Shape;17212;p30"/>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3" name="Google Shape;17213;p30"/>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4" name="Google Shape;17214;p30"/>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5" name="Google Shape;17215;p30"/>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6" name="Google Shape;17216;p30"/>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7" name="Google Shape;17217;p30"/>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8" name="Google Shape;17218;p30"/>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9" name="Google Shape;17219;p30"/>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0" name="Google Shape;17220;p30"/>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1" name="Google Shape;17221;p30"/>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2" name="Google Shape;17222;p30"/>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3" name="Google Shape;17223;p30"/>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4" name="Google Shape;17224;p30"/>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5" name="Google Shape;17225;p30"/>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6" name="Google Shape;17226;p30"/>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7" name="Google Shape;17227;p30"/>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8" name="Google Shape;17228;p30"/>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9" name="Google Shape;17229;p30"/>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0" name="Google Shape;17230;p30"/>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1" name="Google Shape;17231;p30"/>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2" name="Google Shape;17232;p30"/>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3" name="Google Shape;17233;p30"/>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4" name="Google Shape;17234;p30"/>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5" name="Google Shape;17235;p30"/>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6" name="Google Shape;17236;p30"/>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7" name="Google Shape;17237;p30"/>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8" name="Google Shape;17238;p30"/>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9" name="Google Shape;17239;p30"/>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0" name="Google Shape;17240;p30"/>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1" name="Google Shape;17241;p30"/>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2" name="Google Shape;17242;p30"/>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3" name="Google Shape;17243;p30"/>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4" name="Google Shape;17244;p30"/>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5" name="Google Shape;17245;p30"/>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6" name="Google Shape;17246;p30"/>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7" name="Google Shape;17247;p30"/>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8" name="Google Shape;17248;p30"/>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9" name="Google Shape;17249;p30"/>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0" name="Google Shape;17250;p30"/>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1" name="Google Shape;17251;p30"/>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2" name="Google Shape;17252;p30"/>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3" name="Google Shape;17253;p30"/>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4" name="Google Shape;17254;p30"/>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5" name="Google Shape;17255;p30"/>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6" name="Google Shape;17256;p30"/>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7" name="Google Shape;17257;p30"/>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8" name="Google Shape;17258;p30"/>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9" name="Google Shape;17259;p30"/>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0" name="Google Shape;17260;p30"/>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1" name="Google Shape;17261;p30"/>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2" name="Google Shape;17262;p30"/>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3" name="Google Shape;17263;p30"/>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4" name="Google Shape;17264;p30"/>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5" name="Google Shape;17265;p30"/>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6" name="Google Shape;17266;p30"/>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7" name="Google Shape;17267;p30"/>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8" name="Google Shape;17268;p30"/>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9" name="Google Shape;17269;p30"/>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0" name="Google Shape;17270;p30"/>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1" name="Google Shape;17271;p30"/>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2" name="Google Shape;17272;p30"/>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3" name="Google Shape;17273;p30"/>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4" name="Google Shape;17274;p30"/>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5" name="Google Shape;17275;p30"/>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6" name="Google Shape;17276;p30"/>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7" name="Google Shape;17277;p30"/>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8" name="Google Shape;17278;p30"/>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9" name="Google Shape;17279;p30"/>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0" name="Google Shape;17280;p30"/>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1" name="Google Shape;17281;p30"/>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2" name="Google Shape;17282;p30"/>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3" name="Google Shape;17283;p30"/>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4" name="Google Shape;17284;p30"/>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5" name="Google Shape;17285;p30"/>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6" name="Google Shape;17286;p30"/>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7" name="Google Shape;17287;p30"/>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8" name="Google Shape;17288;p30"/>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9" name="Google Shape;17289;p30"/>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0" name="Google Shape;17290;p30"/>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1" name="Google Shape;17291;p30"/>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2" name="Google Shape;17292;p30"/>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3" name="Google Shape;17293;p30"/>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4" name="Google Shape;17294;p30"/>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5" name="Google Shape;17295;p30"/>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6" name="Google Shape;17296;p30"/>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7" name="Google Shape;17297;p30"/>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8" name="Google Shape;17298;p30"/>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9" name="Google Shape;17299;p30"/>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0" name="Google Shape;17300;p30"/>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1" name="Google Shape;17301;p30"/>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2" name="Google Shape;17302;p30"/>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3" name="Google Shape;17303;p30"/>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4" name="Google Shape;17304;p30"/>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5" name="Google Shape;17305;p30"/>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6" name="Google Shape;17306;p30"/>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7" name="Google Shape;17307;p30"/>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8" name="Google Shape;17308;p30"/>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9" name="Google Shape;17309;p30"/>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0" name="Google Shape;17310;p30"/>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1" name="Google Shape;17311;p30"/>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2" name="Google Shape;17312;p30"/>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3" name="Google Shape;17313;p30"/>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4" name="Google Shape;17314;p30"/>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5" name="Google Shape;17315;p30"/>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6" name="Google Shape;17316;p30"/>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7" name="Google Shape;17317;p30"/>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8" name="Google Shape;17318;p30"/>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9" name="Google Shape;17319;p30"/>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0" name="Google Shape;17320;p30"/>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1" name="Google Shape;17321;p30"/>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2" name="Google Shape;17322;p30"/>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3" name="Google Shape;17323;p30"/>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4" name="Google Shape;17324;p30"/>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5" name="Google Shape;17325;p30"/>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6" name="Google Shape;17326;p30"/>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7" name="Google Shape;17327;p30"/>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8" name="Google Shape;17328;p30"/>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9" name="Google Shape;17329;p30"/>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0" name="Google Shape;17330;p30"/>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1" name="Google Shape;17331;p30"/>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2" name="Google Shape;17332;p30"/>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3" name="Google Shape;17333;p30"/>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4" name="Google Shape;17334;p30"/>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5" name="Google Shape;17335;p30"/>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6" name="Google Shape;17336;p30"/>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7" name="Google Shape;17337;p30"/>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8" name="Google Shape;17338;p30"/>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9" name="Google Shape;17339;p30"/>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0" name="Google Shape;17340;p30"/>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1" name="Google Shape;17341;p30"/>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2" name="Google Shape;17342;p30"/>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3" name="Google Shape;17343;p30"/>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4" name="Google Shape;17344;p30"/>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5" name="Google Shape;17345;p30"/>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6" name="Google Shape;17346;p30"/>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7" name="Google Shape;17347;p30"/>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8" name="Google Shape;17348;p30"/>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9" name="Google Shape;17349;p30"/>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0" name="Google Shape;17350;p30"/>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1" name="Google Shape;17351;p30"/>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2" name="Google Shape;17352;p30"/>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3" name="Google Shape;17353;p30"/>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4" name="Google Shape;17354;p30"/>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5" name="Google Shape;17355;p30"/>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6" name="Google Shape;17356;p30"/>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7" name="Google Shape;17357;p30"/>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8" name="Google Shape;17358;p30"/>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9" name="Google Shape;17359;p30"/>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0" name="Google Shape;17360;p30"/>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1" name="Google Shape;17361;p30"/>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2" name="Google Shape;17362;p30"/>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3" name="Google Shape;17363;p30"/>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4" name="Google Shape;17364;p30"/>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5" name="Google Shape;17365;p30"/>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6" name="Google Shape;17366;p30"/>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7" name="Google Shape;17367;p30"/>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8" name="Google Shape;17368;p30"/>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9" name="Google Shape;17369;p30"/>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0" name="Google Shape;17370;p30"/>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1" name="Google Shape;17371;p30"/>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2" name="Google Shape;17372;p30"/>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3" name="Google Shape;17373;p30"/>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4" name="Google Shape;17374;p30"/>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5" name="Google Shape;17375;p30"/>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6" name="Google Shape;17376;p30"/>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7" name="Google Shape;17377;p30"/>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8" name="Google Shape;17378;p30"/>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9" name="Google Shape;17379;p30"/>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0" name="Google Shape;17380;p30"/>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1" name="Google Shape;17381;p30"/>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2" name="Google Shape;17382;p30"/>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3" name="Google Shape;17383;p30"/>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4" name="Google Shape;17384;p30"/>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5" name="Google Shape;17385;p30"/>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6" name="Google Shape;17386;p30"/>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7" name="Google Shape;17387;p30"/>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8" name="Google Shape;17388;p30"/>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9" name="Google Shape;17389;p30"/>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0" name="Google Shape;17390;p30"/>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1" name="Google Shape;17391;p30"/>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2" name="Google Shape;17392;p30"/>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3" name="Google Shape;17393;p30"/>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4" name="Google Shape;17394;p30"/>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5" name="Google Shape;17395;p30"/>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6" name="Google Shape;17396;p30"/>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7" name="Google Shape;17397;p30"/>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8" name="Google Shape;17398;p30"/>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9" name="Google Shape;17399;p30"/>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0" name="Google Shape;17400;p30"/>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1" name="Google Shape;17401;p30"/>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2" name="Google Shape;17402;p30"/>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3" name="Google Shape;17403;p30"/>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4" name="Google Shape;17404;p30"/>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5" name="Google Shape;17405;p30"/>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6" name="Google Shape;17406;p30"/>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7" name="Google Shape;17407;p30"/>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8" name="Google Shape;17408;p30"/>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9" name="Google Shape;17409;p30"/>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0" name="Google Shape;17410;p30"/>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1" name="Google Shape;17411;p30"/>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2" name="Google Shape;17412;p30"/>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3" name="Google Shape;17413;p30"/>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4" name="Google Shape;17414;p30"/>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5" name="Google Shape;17415;p30"/>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6" name="Google Shape;17416;p30"/>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7" name="Google Shape;17417;p30"/>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8" name="Google Shape;17418;p30"/>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9" name="Google Shape;17419;p30"/>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0" name="Google Shape;17420;p30"/>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1" name="Google Shape;17421;p30"/>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2" name="Google Shape;17422;p30"/>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3" name="Google Shape;17423;p30"/>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4" name="Google Shape;17424;p30"/>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5" name="Google Shape;17425;p30"/>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6" name="Google Shape;17426;p30"/>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7" name="Google Shape;17427;p30"/>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8" name="Google Shape;17428;p30"/>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9" name="Google Shape;17429;p30"/>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0" name="Google Shape;17430;p30"/>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1" name="Google Shape;17431;p30"/>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2" name="Google Shape;17432;p30"/>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3" name="Google Shape;17433;p30"/>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4" name="Google Shape;17434;p30"/>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5" name="Google Shape;17435;p30"/>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6" name="Google Shape;17436;p30"/>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7" name="Google Shape;17437;p30"/>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8" name="Google Shape;17438;p30"/>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9" name="Google Shape;17439;p30"/>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0" name="Google Shape;17440;p30"/>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1" name="Google Shape;17441;p30"/>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2" name="Google Shape;17442;p30"/>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3" name="Google Shape;17443;p30"/>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4" name="Google Shape;17444;p30"/>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5" name="Google Shape;17445;p30"/>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6" name="Google Shape;17446;p30"/>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7" name="Google Shape;17447;p30"/>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8" name="Google Shape;17448;p30"/>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9" name="Google Shape;17449;p30"/>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0" name="Google Shape;17450;p30"/>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1" name="Google Shape;17451;p30"/>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2" name="Google Shape;17452;p30"/>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3" name="Google Shape;17453;p30"/>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4" name="Google Shape;17454;p30"/>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5" name="Google Shape;17455;p30"/>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6" name="Google Shape;17456;p30"/>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7" name="Google Shape;17457;p30"/>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8" name="Google Shape;17458;p30"/>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9" name="Google Shape;17459;p30"/>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0" name="Google Shape;17460;p30"/>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1" name="Google Shape;17461;p30"/>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2" name="Google Shape;17462;p30"/>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3" name="Google Shape;17463;p30"/>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4" name="Google Shape;17464;p30"/>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5" name="Google Shape;17465;p30"/>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6" name="Google Shape;17466;p30"/>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7" name="Google Shape;17467;p30"/>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8" name="Google Shape;17468;p30"/>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9" name="Google Shape;17469;p30"/>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0" name="Google Shape;17470;p30"/>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1" name="Google Shape;17471;p30"/>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2" name="Google Shape;17472;p30"/>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3" name="Google Shape;17473;p30"/>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4" name="Google Shape;17474;p30"/>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5" name="Google Shape;17475;p30"/>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6" name="Google Shape;17476;p30"/>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7" name="Google Shape;17477;p30"/>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8" name="Google Shape;17478;p30"/>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9" name="Google Shape;17479;p30"/>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0" name="Google Shape;17480;p30"/>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1" name="Google Shape;17481;p30"/>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2" name="Google Shape;17482;p30"/>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3" name="Google Shape;17483;p30"/>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4" name="Google Shape;17484;p30"/>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5" name="Google Shape;17485;p30"/>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6" name="Google Shape;17486;p30"/>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7" name="Google Shape;17487;p30"/>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8" name="Google Shape;17488;p30"/>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9" name="Google Shape;17489;p30"/>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0" name="Google Shape;17490;p30"/>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1" name="Google Shape;17491;p30"/>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2" name="Google Shape;17492;p30"/>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3" name="Google Shape;17493;p30"/>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4" name="Google Shape;17494;p30"/>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5" name="Google Shape;17495;p30"/>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6" name="Google Shape;17496;p30"/>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497" name="Google Shape;17497;p30"/>
          <p:cNvSpPr/>
          <p:nvPr/>
        </p:nvSpPr>
        <p:spPr>
          <a:xfrm>
            <a:off x="8430750" y="190555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8" name="Google Shape;17498;p30"/>
          <p:cNvSpPr/>
          <p:nvPr/>
        </p:nvSpPr>
        <p:spPr>
          <a:xfrm>
            <a:off x="1787975" y="459942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9" name="Google Shape;17499;p30"/>
          <p:cNvSpPr/>
          <p:nvPr/>
        </p:nvSpPr>
        <p:spPr>
          <a:xfrm>
            <a:off x="8430775" y="3461238"/>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0" name="Google Shape;17500;p30"/>
          <p:cNvSpPr/>
          <p:nvPr/>
        </p:nvSpPr>
        <p:spPr>
          <a:xfrm>
            <a:off x="308725" y="121770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1" name="Google Shape;17501;p30"/>
          <p:cNvSpPr/>
          <p:nvPr/>
        </p:nvSpPr>
        <p:spPr>
          <a:xfrm>
            <a:off x="-1084650" y="2571738"/>
            <a:ext cx="1703700" cy="1703700"/>
          </a:xfrm>
          <a:prstGeom prst="blockArc">
            <a:avLst>
              <a:gd name="adj1" fmla="val 16546619"/>
              <a:gd name="adj2" fmla="val 13616257"/>
              <a:gd name="adj3" fmla="val 1760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2" name="Google Shape;17502;p30"/>
          <p:cNvSpPr/>
          <p:nvPr/>
        </p:nvSpPr>
        <p:spPr>
          <a:xfrm rot="-2706308">
            <a:off x="89642" y="11241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7503" name="Google Shape;17503;p30"/>
          <p:cNvCxnSpPr/>
          <p:nvPr/>
        </p:nvCxnSpPr>
        <p:spPr>
          <a:xfrm rot="10800000" flipH="1">
            <a:off x="-161400" y="4742650"/>
            <a:ext cx="1533600" cy="15336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48">
    <p:bg>
      <p:bgPr>
        <a:gradFill>
          <a:gsLst>
            <a:gs pos="0">
              <a:schemeClr val="lt1"/>
            </a:gs>
            <a:gs pos="50000">
              <a:srgbClr val="1E0040"/>
            </a:gs>
            <a:gs pos="100000">
              <a:schemeClr val="dk2"/>
            </a:gs>
          </a:gsLst>
          <a:lin ang="8099331" scaled="0"/>
        </a:gradFill>
        <a:effectLst/>
      </p:bgPr>
    </p:bg>
    <p:spTree>
      <p:nvGrpSpPr>
        <p:cNvPr id="1" name="Shape 17504"/>
        <p:cNvGrpSpPr/>
        <p:nvPr/>
      </p:nvGrpSpPr>
      <p:grpSpPr>
        <a:xfrm>
          <a:off x="0" y="0"/>
          <a:ext cx="0" cy="0"/>
          <a:chOff x="0" y="0"/>
          <a:chExt cx="0" cy="0"/>
        </a:xfrm>
      </p:grpSpPr>
      <p:sp>
        <p:nvSpPr>
          <p:cNvPr id="17505" name="Google Shape;17505;p31"/>
          <p:cNvSpPr/>
          <p:nvPr/>
        </p:nvSpPr>
        <p:spPr>
          <a:xfrm flipH="1">
            <a:off x="-1202875" y="4276975"/>
            <a:ext cx="3276600" cy="3273600"/>
          </a:xfrm>
          <a:prstGeom prst="arc">
            <a:avLst>
              <a:gd name="adj1" fmla="val 19232004"/>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506" name="Google Shape;17506;p31"/>
          <p:cNvGrpSpPr/>
          <p:nvPr/>
        </p:nvGrpSpPr>
        <p:grpSpPr>
          <a:xfrm>
            <a:off x="7907912" y="-877088"/>
            <a:ext cx="3858783" cy="3858783"/>
            <a:chOff x="1195500" y="242200"/>
            <a:chExt cx="5211050" cy="5211050"/>
          </a:xfrm>
        </p:grpSpPr>
        <p:sp>
          <p:nvSpPr>
            <p:cNvPr id="17507" name="Google Shape;17507;p31"/>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8" name="Google Shape;17508;p31"/>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9" name="Google Shape;17509;p31"/>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0" name="Google Shape;17510;p31"/>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1" name="Google Shape;17511;p31"/>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2" name="Google Shape;17512;p31"/>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3" name="Google Shape;17513;p31"/>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4" name="Google Shape;17514;p31"/>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5" name="Google Shape;17515;p31"/>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6" name="Google Shape;17516;p31"/>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7" name="Google Shape;17517;p31"/>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8" name="Google Shape;17518;p31"/>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9" name="Google Shape;17519;p31"/>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0" name="Google Shape;17520;p31"/>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1" name="Google Shape;17521;p31"/>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2" name="Google Shape;17522;p31"/>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3" name="Google Shape;17523;p31"/>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4" name="Google Shape;17524;p31"/>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5" name="Google Shape;17525;p31"/>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6" name="Google Shape;17526;p31"/>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7" name="Google Shape;17527;p31"/>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8" name="Google Shape;17528;p31"/>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9" name="Google Shape;17529;p31"/>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0" name="Google Shape;17530;p31"/>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1" name="Google Shape;17531;p31"/>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2" name="Google Shape;17532;p31"/>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3" name="Google Shape;17533;p31"/>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4" name="Google Shape;17534;p31"/>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5" name="Google Shape;17535;p31"/>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6" name="Google Shape;17536;p31"/>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7" name="Google Shape;17537;p31"/>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8" name="Google Shape;17538;p31"/>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9" name="Google Shape;17539;p31"/>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0" name="Google Shape;17540;p31"/>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1" name="Google Shape;17541;p31"/>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2" name="Google Shape;17542;p31"/>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3" name="Google Shape;17543;p31"/>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4" name="Google Shape;17544;p31"/>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5" name="Google Shape;17545;p31"/>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6" name="Google Shape;17546;p31"/>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7" name="Google Shape;17547;p31"/>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8" name="Google Shape;17548;p31"/>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9" name="Google Shape;17549;p31"/>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0" name="Google Shape;17550;p31"/>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1" name="Google Shape;17551;p31"/>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2" name="Google Shape;17552;p31"/>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3" name="Google Shape;17553;p31"/>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4" name="Google Shape;17554;p31"/>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5" name="Google Shape;17555;p31"/>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6" name="Google Shape;17556;p31"/>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7" name="Google Shape;17557;p31"/>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8" name="Google Shape;17558;p31"/>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9" name="Google Shape;17559;p31"/>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0" name="Google Shape;17560;p31"/>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1" name="Google Shape;17561;p31"/>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2" name="Google Shape;17562;p31"/>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3" name="Google Shape;17563;p31"/>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4" name="Google Shape;17564;p31"/>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5" name="Google Shape;17565;p31"/>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6" name="Google Shape;17566;p31"/>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7" name="Google Shape;17567;p31"/>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8" name="Google Shape;17568;p31"/>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9" name="Google Shape;17569;p31"/>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0" name="Google Shape;17570;p31"/>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1" name="Google Shape;17571;p31"/>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2" name="Google Shape;17572;p31"/>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3" name="Google Shape;17573;p31"/>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4" name="Google Shape;17574;p31"/>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5" name="Google Shape;17575;p31"/>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6" name="Google Shape;17576;p31"/>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7" name="Google Shape;17577;p31"/>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8" name="Google Shape;17578;p31"/>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9" name="Google Shape;17579;p31"/>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0" name="Google Shape;17580;p31"/>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1" name="Google Shape;17581;p31"/>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2" name="Google Shape;17582;p31"/>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3" name="Google Shape;17583;p31"/>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4" name="Google Shape;17584;p31"/>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5" name="Google Shape;17585;p31"/>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6" name="Google Shape;17586;p31"/>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7" name="Google Shape;17587;p31"/>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8" name="Google Shape;17588;p31"/>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9" name="Google Shape;17589;p31"/>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0" name="Google Shape;17590;p31"/>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1" name="Google Shape;17591;p31"/>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2" name="Google Shape;17592;p31"/>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3" name="Google Shape;17593;p31"/>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4" name="Google Shape;17594;p31"/>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5" name="Google Shape;17595;p31"/>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6" name="Google Shape;17596;p31"/>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7" name="Google Shape;17597;p31"/>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8" name="Google Shape;17598;p31"/>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9" name="Google Shape;17599;p31"/>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0" name="Google Shape;17600;p31"/>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1" name="Google Shape;17601;p31"/>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2" name="Google Shape;17602;p31"/>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3" name="Google Shape;17603;p31"/>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4" name="Google Shape;17604;p31"/>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5" name="Google Shape;17605;p31"/>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6" name="Google Shape;17606;p31"/>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7" name="Google Shape;17607;p31"/>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8" name="Google Shape;17608;p31"/>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9" name="Google Shape;17609;p31"/>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0" name="Google Shape;17610;p31"/>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1" name="Google Shape;17611;p31"/>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2" name="Google Shape;17612;p31"/>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3" name="Google Shape;17613;p31"/>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4" name="Google Shape;17614;p31"/>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5" name="Google Shape;17615;p31"/>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6" name="Google Shape;17616;p31"/>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7" name="Google Shape;17617;p31"/>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8" name="Google Shape;17618;p31"/>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9" name="Google Shape;17619;p31"/>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0" name="Google Shape;17620;p31"/>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1" name="Google Shape;17621;p31"/>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2" name="Google Shape;17622;p31"/>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3" name="Google Shape;17623;p31"/>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4" name="Google Shape;17624;p31"/>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5" name="Google Shape;17625;p31"/>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6" name="Google Shape;17626;p31"/>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7" name="Google Shape;17627;p31"/>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8" name="Google Shape;17628;p31"/>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9" name="Google Shape;17629;p31"/>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0" name="Google Shape;17630;p31"/>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1" name="Google Shape;17631;p31"/>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2" name="Google Shape;17632;p31"/>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3" name="Google Shape;17633;p31"/>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4" name="Google Shape;17634;p31"/>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5" name="Google Shape;17635;p31"/>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6" name="Google Shape;17636;p31"/>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7" name="Google Shape;17637;p31"/>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8" name="Google Shape;17638;p31"/>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9" name="Google Shape;17639;p31"/>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0" name="Google Shape;17640;p31"/>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1" name="Google Shape;17641;p31"/>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2" name="Google Shape;17642;p31"/>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3" name="Google Shape;17643;p31"/>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4" name="Google Shape;17644;p31"/>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5" name="Google Shape;17645;p31"/>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6" name="Google Shape;17646;p31"/>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7" name="Google Shape;17647;p31"/>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8" name="Google Shape;17648;p31"/>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9" name="Google Shape;17649;p31"/>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0" name="Google Shape;17650;p31"/>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1" name="Google Shape;17651;p31"/>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2" name="Google Shape;17652;p31"/>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3" name="Google Shape;17653;p31"/>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4" name="Google Shape;17654;p31"/>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5" name="Google Shape;17655;p31"/>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6" name="Google Shape;17656;p31"/>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7" name="Google Shape;17657;p31"/>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8" name="Google Shape;17658;p31"/>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9" name="Google Shape;17659;p31"/>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0" name="Google Shape;17660;p31"/>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1" name="Google Shape;17661;p31"/>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2" name="Google Shape;17662;p31"/>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3" name="Google Shape;17663;p31"/>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4" name="Google Shape;17664;p31"/>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5" name="Google Shape;17665;p31"/>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6" name="Google Shape;17666;p31"/>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7" name="Google Shape;17667;p31"/>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8" name="Google Shape;17668;p31"/>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9" name="Google Shape;17669;p31"/>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0" name="Google Shape;17670;p31"/>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1" name="Google Shape;17671;p31"/>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2" name="Google Shape;17672;p31"/>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3" name="Google Shape;17673;p31"/>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4" name="Google Shape;17674;p31"/>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5" name="Google Shape;17675;p31"/>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6" name="Google Shape;17676;p31"/>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7" name="Google Shape;17677;p31"/>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8" name="Google Shape;17678;p31"/>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9" name="Google Shape;17679;p31"/>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0" name="Google Shape;17680;p31"/>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1" name="Google Shape;17681;p31"/>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2" name="Google Shape;17682;p31"/>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3" name="Google Shape;17683;p31"/>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4" name="Google Shape;17684;p31"/>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5" name="Google Shape;17685;p31"/>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6" name="Google Shape;17686;p31"/>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7" name="Google Shape;17687;p31"/>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8" name="Google Shape;17688;p31"/>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9" name="Google Shape;17689;p31"/>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0" name="Google Shape;17690;p31"/>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1" name="Google Shape;17691;p31"/>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2" name="Google Shape;17692;p31"/>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3" name="Google Shape;17693;p31"/>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4" name="Google Shape;17694;p31"/>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5" name="Google Shape;17695;p31"/>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6" name="Google Shape;17696;p31"/>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7" name="Google Shape;17697;p31"/>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8" name="Google Shape;17698;p31"/>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9" name="Google Shape;17699;p31"/>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0" name="Google Shape;17700;p31"/>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1" name="Google Shape;17701;p31"/>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2" name="Google Shape;17702;p31"/>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3" name="Google Shape;17703;p31"/>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4" name="Google Shape;17704;p31"/>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5" name="Google Shape;17705;p31"/>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6" name="Google Shape;17706;p31"/>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7" name="Google Shape;17707;p31"/>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8" name="Google Shape;17708;p31"/>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9" name="Google Shape;17709;p31"/>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0" name="Google Shape;17710;p31"/>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1" name="Google Shape;17711;p31"/>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2" name="Google Shape;17712;p31"/>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3" name="Google Shape;17713;p31"/>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4" name="Google Shape;17714;p31"/>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5" name="Google Shape;17715;p31"/>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6" name="Google Shape;17716;p31"/>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7" name="Google Shape;17717;p31"/>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8" name="Google Shape;17718;p31"/>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9" name="Google Shape;17719;p31"/>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0" name="Google Shape;17720;p31"/>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1" name="Google Shape;17721;p31"/>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2" name="Google Shape;17722;p31"/>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3" name="Google Shape;17723;p31"/>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4" name="Google Shape;17724;p31"/>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5" name="Google Shape;17725;p31"/>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6" name="Google Shape;17726;p31"/>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7" name="Google Shape;17727;p31"/>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8" name="Google Shape;17728;p31"/>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9" name="Google Shape;17729;p31"/>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0" name="Google Shape;17730;p31"/>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1" name="Google Shape;17731;p31"/>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2" name="Google Shape;17732;p31"/>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3" name="Google Shape;17733;p31"/>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4" name="Google Shape;17734;p31"/>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5" name="Google Shape;17735;p31"/>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6" name="Google Shape;17736;p31"/>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7" name="Google Shape;17737;p31"/>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8" name="Google Shape;17738;p31"/>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9" name="Google Shape;17739;p31"/>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0" name="Google Shape;17740;p31"/>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1" name="Google Shape;17741;p31"/>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2" name="Google Shape;17742;p31"/>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3" name="Google Shape;17743;p31"/>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4" name="Google Shape;17744;p31"/>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5" name="Google Shape;17745;p31"/>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6" name="Google Shape;17746;p31"/>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7" name="Google Shape;17747;p31"/>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8" name="Google Shape;17748;p31"/>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9" name="Google Shape;17749;p31"/>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0" name="Google Shape;17750;p31"/>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1" name="Google Shape;17751;p31"/>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2" name="Google Shape;17752;p31"/>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3" name="Google Shape;17753;p31"/>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4" name="Google Shape;17754;p31"/>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5" name="Google Shape;17755;p31"/>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6" name="Google Shape;17756;p31"/>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7" name="Google Shape;17757;p31"/>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8" name="Google Shape;17758;p31"/>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9" name="Google Shape;17759;p31"/>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0" name="Google Shape;17760;p31"/>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1" name="Google Shape;17761;p31"/>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2" name="Google Shape;17762;p31"/>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3" name="Google Shape;17763;p31"/>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4" name="Google Shape;17764;p31"/>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5" name="Google Shape;17765;p31"/>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6" name="Google Shape;17766;p31"/>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7" name="Google Shape;17767;p31"/>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8" name="Google Shape;17768;p31"/>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9" name="Google Shape;17769;p31"/>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0" name="Google Shape;17770;p31"/>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1" name="Google Shape;17771;p31"/>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2" name="Google Shape;17772;p31"/>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3" name="Google Shape;17773;p31"/>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4" name="Google Shape;17774;p31"/>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5" name="Google Shape;17775;p31"/>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6" name="Google Shape;17776;p31"/>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7" name="Google Shape;17777;p31"/>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8" name="Google Shape;17778;p31"/>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9" name="Google Shape;17779;p31"/>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0" name="Google Shape;17780;p31"/>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1" name="Google Shape;17781;p31"/>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2" name="Google Shape;17782;p31"/>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3" name="Google Shape;17783;p31"/>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4" name="Google Shape;17784;p31"/>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5" name="Google Shape;17785;p31"/>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6" name="Google Shape;17786;p31"/>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7" name="Google Shape;17787;p31"/>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8" name="Google Shape;17788;p31"/>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9" name="Google Shape;17789;p31"/>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0" name="Google Shape;17790;p31"/>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1" name="Google Shape;17791;p31"/>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2" name="Google Shape;17792;p31"/>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3" name="Google Shape;17793;p31"/>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4" name="Google Shape;17794;p31"/>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5" name="Google Shape;17795;p31"/>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6" name="Google Shape;17796;p31"/>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7" name="Google Shape;17797;p31"/>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8" name="Google Shape;17798;p31"/>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9" name="Google Shape;17799;p31"/>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0" name="Google Shape;17800;p31"/>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1" name="Google Shape;17801;p31"/>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2" name="Google Shape;17802;p31"/>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3" name="Google Shape;17803;p31"/>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4" name="Google Shape;17804;p31"/>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5" name="Google Shape;17805;p31"/>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6" name="Google Shape;17806;p31"/>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7" name="Google Shape;17807;p31"/>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8" name="Google Shape;17808;p31"/>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9" name="Google Shape;17809;p31"/>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0" name="Google Shape;17810;p31"/>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1" name="Google Shape;17811;p31"/>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2" name="Google Shape;17812;p31"/>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3" name="Google Shape;17813;p31"/>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4" name="Google Shape;17814;p31"/>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5" name="Google Shape;17815;p31"/>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6" name="Google Shape;17816;p31"/>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7" name="Google Shape;17817;p31"/>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8" name="Google Shape;17818;p31"/>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9" name="Google Shape;17819;p31"/>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0" name="Google Shape;17820;p31"/>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1" name="Google Shape;17821;p31"/>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2" name="Google Shape;17822;p31"/>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3" name="Google Shape;17823;p31"/>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4" name="Google Shape;17824;p31"/>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5" name="Google Shape;17825;p31"/>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6" name="Google Shape;17826;p31"/>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7" name="Google Shape;17827;p31"/>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8" name="Google Shape;17828;p31"/>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9" name="Google Shape;17829;p31"/>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0" name="Google Shape;17830;p31"/>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1" name="Google Shape;17831;p31"/>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2" name="Google Shape;17832;p31"/>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3" name="Google Shape;17833;p31"/>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4" name="Google Shape;17834;p31"/>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5" name="Google Shape;17835;p31"/>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6" name="Google Shape;17836;p31"/>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7" name="Google Shape;17837;p31"/>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8" name="Google Shape;17838;p31"/>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9" name="Google Shape;17839;p31"/>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0" name="Google Shape;17840;p31"/>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1" name="Google Shape;17841;p31"/>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2" name="Google Shape;17842;p31"/>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3" name="Google Shape;17843;p31"/>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4" name="Google Shape;17844;p31"/>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5" name="Google Shape;17845;p31"/>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6" name="Google Shape;17846;p31"/>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7" name="Google Shape;17847;p31"/>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8" name="Google Shape;17848;p31"/>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9" name="Google Shape;17849;p31"/>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0" name="Google Shape;17850;p31"/>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1" name="Google Shape;17851;p31"/>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2" name="Google Shape;17852;p31"/>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3" name="Google Shape;17853;p31"/>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4" name="Google Shape;17854;p31"/>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5" name="Google Shape;17855;p31"/>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6" name="Google Shape;17856;p31"/>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7" name="Google Shape;17857;p31"/>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8" name="Google Shape;17858;p31"/>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9" name="Google Shape;17859;p31"/>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0" name="Google Shape;17860;p31"/>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1" name="Google Shape;17861;p31"/>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2" name="Google Shape;17862;p31"/>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3" name="Google Shape;17863;p31"/>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4" name="Google Shape;17864;p31"/>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5" name="Google Shape;17865;p31"/>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6" name="Google Shape;17866;p31"/>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7" name="Google Shape;17867;p31"/>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8" name="Google Shape;17868;p31"/>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9" name="Google Shape;17869;p31"/>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0" name="Google Shape;17870;p31"/>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1" name="Google Shape;17871;p31"/>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2" name="Google Shape;17872;p31"/>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3" name="Google Shape;17873;p31"/>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4" name="Google Shape;17874;p31"/>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5" name="Google Shape;17875;p31"/>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6" name="Google Shape;17876;p31"/>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7" name="Google Shape;17877;p31"/>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8" name="Google Shape;17878;p31"/>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9" name="Google Shape;17879;p31"/>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0" name="Google Shape;17880;p31"/>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1" name="Google Shape;17881;p31"/>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2" name="Google Shape;17882;p31"/>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3" name="Google Shape;17883;p31"/>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4" name="Google Shape;17884;p31"/>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5" name="Google Shape;17885;p31"/>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6" name="Google Shape;17886;p31"/>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7" name="Google Shape;17887;p31"/>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8" name="Google Shape;17888;p31"/>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9" name="Google Shape;17889;p31"/>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0" name="Google Shape;17890;p31"/>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1" name="Google Shape;17891;p31"/>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2" name="Google Shape;17892;p31"/>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3" name="Google Shape;17893;p31"/>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4" name="Google Shape;17894;p31"/>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5" name="Google Shape;17895;p31"/>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6" name="Google Shape;17896;p31"/>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7" name="Google Shape;17897;p31"/>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8" name="Google Shape;17898;p31"/>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9" name="Google Shape;17899;p31"/>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0" name="Google Shape;17900;p31"/>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1" name="Google Shape;17901;p31"/>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2" name="Google Shape;17902;p31"/>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3" name="Google Shape;17903;p31"/>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4" name="Google Shape;17904;p31"/>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5" name="Google Shape;17905;p31"/>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6" name="Google Shape;17906;p31"/>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7" name="Google Shape;17907;p31"/>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8" name="Google Shape;17908;p31"/>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9" name="Google Shape;17909;p31"/>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0" name="Google Shape;17910;p31"/>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1" name="Google Shape;17911;p31"/>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2" name="Google Shape;17912;p31"/>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3" name="Google Shape;17913;p31"/>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4" name="Google Shape;17914;p31"/>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5" name="Google Shape;17915;p31"/>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6" name="Google Shape;17916;p31"/>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7" name="Google Shape;17917;p31"/>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8" name="Google Shape;17918;p31"/>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9" name="Google Shape;17919;p31"/>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0" name="Google Shape;17920;p31"/>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1" name="Google Shape;17921;p31"/>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2" name="Google Shape;17922;p31"/>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3" name="Google Shape;17923;p31"/>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4" name="Google Shape;17924;p31"/>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5" name="Google Shape;17925;p31"/>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6" name="Google Shape;17926;p31"/>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7" name="Google Shape;17927;p31"/>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8" name="Google Shape;17928;p31"/>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9" name="Google Shape;17929;p31"/>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0" name="Google Shape;17930;p31"/>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1" name="Google Shape;17931;p31"/>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2" name="Google Shape;17932;p31"/>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3" name="Google Shape;17933;p31"/>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4" name="Google Shape;17934;p31"/>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5" name="Google Shape;17935;p31"/>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6" name="Google Shape;17936;p31"/>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7" name="Google Shape;17937;p31"/>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8" name="Google Shape;17938;p31"/>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9" name="Google Shape;17939;p31"/>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0" name="Google Shape;17940;p31"/>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1" name="Google Shape;17941;p31"/>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2" name="Google Shape;17942;p31"/>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3" name="Google Shape;17943;p31"/>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4" name="Google Shape;17944;p31"/>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5" name="Google Shape;17945;p31"/>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6" name="Google Shape;17946;p31"/>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7" name="Google Shape;17947;p31"/>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8" name="Google Shape;17948;p31"/>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9" name="Google Shape;17949;p31"/>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0" name="Google Shape;17950;p31"/>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1" name="Google Shape;17951;p31"/>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2" name="Google Shape;17952;p31"/>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3" name="Google Shape;17953;p31"/>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4" name="Google Shape;17954;p31"/>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5" name="Google Shape;17955;p31"/>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6" name="Google Shape;17956;p31"/>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7" name="Google Shape;17957;p31"/>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8" name="Google Shape;17958;p31"/>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9" name="Google Shape;17959;p31"/>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0" name="Google Shape;17960;p31"/>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1" name="Google Shape;17961;p31"/>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2" name="Google Shape;17962;p31"/>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3" name="Google Shape;17963;p31"/>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4" name="Google Shape;17964;p31"/>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5" name="Google Shape;17965;p31"/>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6" name="Google Shape;17966;p31"/>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7" name="Google Shape;17967;p31"/>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8" name="Google Shape;17968;p31"/>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9" name="Google Shape;17969;p31"/>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0" name="Google Shape;17970;p31"/>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1" name="Google Shape;17971;p31"/>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2" name="Google Shape;17972;p31"/>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3" name="Google Shape;17973;p31"/>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4" name="Google Shape;17974;p31"/>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5" name="Google Shape;17975;p31"/>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6" name="Google Shape;17976;p31"/>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7" name="Google Shape;17977;p31"/>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8" name="Google Shape;17978;p31"/>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9" name="Google Shape;17979;p31"/>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0" name="Google Shape;17980;p31"/>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1" name="Google Shape;17981;p31"/>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2" name="Google Shape;17982;p31"/>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3" name="Google Shape;17983;p31"/>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4" name="Google Shape;17984;p31"/>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5" name="Google Shape;17985;p31"/>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6" name="Google Shape;17986;p31"/>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7" name="Google Shape;17987;p31"/>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8" name="Google Shape;17988;p31"/>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9" name="Google Shape;17989;p31"/>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0" name="Google Shape;17990;p31"/>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1" name="Google Shape;17991;p31"/>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2" name="Google Shape;17992;p31"/>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3" name="Google Shape;17993;p31"/>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4" name="Google Shape;17994;p31"/>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5" name="Google Shape;17995;p31"/>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6" name="Google Shape;17996;p31"/>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7" name="Google Shape;17997;p31"/>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8" name="Google Shape;17998;p31"/>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9" name="Google Shape;17999;p31"/>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0" name="Google Shape;18000;p31"/>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1" name="Google Shape;18001;p31"/>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2" name="Google Shape;18002;p31"/>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3" name="Google Shape;18003;p31"/>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4" name="Google Shape;18004;p31"/>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5" name="Google Shape;18005;p31"/>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6" name="Google Shape;18006;p31"/>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7" name="Google Shape;18007;p31"/>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8" name="Google Shape;18008;p31"/>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9" name="Google Shape;18009;p31"/>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0" name="Google Shape;18010;p31"/>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1" name="Google Shape;18011;p31"/>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2" name="Google Shape;18012;p31"/>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3" name="Google Shape;18013;p31"/>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4" name="Google Shape;18014;p31"/>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5" name="Google Shape;18015;p31"/>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6" name="Google Shape;18016;p31"/>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7" name="Google Shape;18017;p31"/>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8" name="Google Shape;18018;p31"/>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9" name="Google Shape;18019;p31"/>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0" name="Google Shape;18020;p31"/>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1" name="Google Shape;18021;p31"/>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2" name="Google Shape;18022;p31"/>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3" name="Google Shape;18023;p31"/>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4" name="Google Shape;18024;p31"/>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5" name="Google Shape;18025;p31"/>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6" name="Google Shape;18026;p31"/>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7" name="Google Shape;18027;p31"/>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8" name="Google Shape;18028;p31"/>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9" name="Google Shape;18029;p31"/>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0" name="Google Shape;18030;p31"/>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1" name="Google Shape;18031;p31"/>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2" name="Google Shape;18032;p31"/>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3" name="Google Shape;18033;p31"/>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4" name="Google Shape;18034;p31"/>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5" name="Google Shape;18035;p31"/>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6" name="Google Shape;18036;p31"/>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7" name="Google Shape;18037;p31"/>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8" name="Google Shape;18038;p31"/>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9" name="Google Shape;18039;p31"/>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0" name="Google Shape;18040;p31"/>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1" name="Google Shape;18041;p31"/>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2" name="Google Shape;18042;p31"/>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3" name="Google Shape;18043;p31"/>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4" name="Google Shape;18044;p31"/>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5" name="Google Shape;18045;p31"/>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6" name="Google Shape;18046;p31"/>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7" name="Google Shape;18047;p31"/>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8" name="Google Shape;18048;p31"/>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9" name="Google Shape;18049;p31"/>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0" name="Google Shape;18050;p31"/>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1" name="Google Shape;18051;p31"/>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2" name="Google Shape;18052;p31"/>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3" name="Google Shape;18053;p31"/>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4" name="Google Shape;18054;p31"/>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5" name="Google Shape;18055;p31"/>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6" name="Google Shape;18056;p31"/>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7" name="Google Shape;18057;p31"/>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8" name="Google Shape;18058;p31"/>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9" name="Google Shape;18059;p31"/>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0" name="Google Shape;18060;p31"/>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1" name="Google Shape;18061;p31"/>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2" name="Google Shape;18062;p31"/>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3" name="Google Shape;18063;p31"/>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4" name="Google Shape;18064;p31"/>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5" name="Google Shape;18065;p31"/>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6" name="Google Shape;18066;p31"/>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7" name="Google Shape;18067;p31"/>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8" name="Google Shape;18068;p31"/>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9" name="Google Shape;18069;p31"/>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0" name="Google Shape;18070;p31"/>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1" name="Google Shape;18071;p31"/>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2" name="Google Shape;18072;p31"/>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3" name="Google Shape;18073;p31"/>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4" name="Google Shape;18074;p31"/>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5" name="Google Shape;18075;p31"/>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6" name="Google Shape;18076;p31"/>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7" name="Google Shape;18077;p31"/>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8" name="Google Shape;18078;p31"/>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9" name="Google Shape;18079;p31"/>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0" name="Google Shape;18080;p31"/>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1" name="Google Shape;18081;p31"/>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2" name="Google Shape;18082;p31"/>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3" name="Google Shape;18083;p31"/>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4" name="Google Shape;18084;p31"/>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5" name="Google Shape;18085;p31"/>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6" name="Google Shape;18086;p31"/>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7" name="Google Shape;18087;p31"/>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8" name="Google Shape;18088;p31"/>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9" name="Google Shape;18089;p31"/>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0" name="Google Shape;18090;p31"/>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1" name="Google Shape;18091;p31"/>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2" name="Google Shape;18092;p31"/>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3" name="Google Shape;18093;p31"/>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4" name="Google Shape;18094;p31"/>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5" name="Google Shape;18095;p31"/>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6" name="Google Shape;18096;p31"/>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7" name="Google Shape;18097;p31"/>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8" name="Google Shape;18098;p31"/>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9" name="Google Shape;18099;p31"/>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0" name="Google Shape;18100;p31"/>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1" name="Google Shape;18101;p31"/>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2" name="Google Shape;18102;p31"/>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3" name="Google Shape;18103;p31"/>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4" name="Google Shape;18104;p31"/>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5" name="Google Shape;18105;p31"/>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6" name="Google Shape;18106;p31"/>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7" name="Google Shape;18107;p31"/>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8" name="Google Shape;18108;p31"/>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9" name="Google Shape;18109;p31"/>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0" name="Google Shape;18110;p31"/>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1" name="Google Shape;18111;p31"/>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2" name="Google Shape;18112;p31"/>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3" name="Google Shape;18113;p31"/>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4" name="Google Shape;18114;p31"/>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5" name="Google Shape;18115;p31"/>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6" name="Google Shape;18116;p31"/>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7" name="Google Shape;18117;p31"/>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8" name="Google Shape;18118;p31"/>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9" name="Google Shape;18119;p31"/>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0" name="Google Shape;18120;p31"/>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1" name="Google Shape;18121;p31"/>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2" name="Google Shape;18122;p31"/>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3" name="Google Shape;18123;p31"/>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4" name="Google Shape;18124;p31"/>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5" name="Google Shape;18125;p31"/>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6" name="Google Shape;18126;p31"/>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7" name="Google Shape;18127;p31"/>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8" name="Google Shape;18128;p31"/>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9" name="Google Shape;18129;p31"/>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0" name="Google Shape;18130;p31"/>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1" name="Google Shape;18131;p31"/>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2" name="Google Shape;18132;p31"/>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3" name="Google Shape;18133;p31"/>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4" name="Google Shape;18134;p31"/>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5" name="Google Shape;18135;p31"/>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6" name="Google Shape;18136;p31"/>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7" name="Google Shape;18137;p31"/>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8" name="Google Shape;18138;p31"/>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9" name="Google Shape;18139;p31"/>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0" name="Google Shape;18140;p31"/>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1" name="Google Shape;18141;p31"/>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2" name="Google Shape;18142;p31"/>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3" name="Google Shape;18143;p31"/>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4" name="Google Shape;18144;p31"/>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5" name="Google Shape;18145;p31"/>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6" name="Google Shape;18146;p31"/>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7" name="Google Shape;18147;p31"/>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8" name="Google Shape;18148;p31"/>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9" name="Google Shape;18149;p31"/>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0" name="Google Shape;18150;p31"/>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1" name="Google Shape;18151;p31"/>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2" name="Google Shape;18152;p31"/>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3" name="Google Shape;18153;p31"/>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4" name="Google Shape;18154;p31"/>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5" name="Google Shape;18155;p31"/>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6" name="Google Shape;18156;p31"/>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7" name="Google Shape;18157;p31"/>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8" name="Google Shape;18158;p31"/>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9" name="Google Shape;18159;p31"/>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0" name="Google Shape;18160;p31"/>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1" name="Google Shape;18161;p31"/>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2" name="Google Shape;18162;p31"/>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3" name="Google Shape;18163;p31"/>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4" name="Google Shape;18164;p31"/>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165" name="Google Shape;18165;p31"/>
          <p:cNvSpPr/>
          <p:nvPr/>
        </p:nvSpPr>
        <p:spPr>
          <a:xfrm>
            <a:off x="110275" y="348017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6" name="Google Shape;18166;p31"/>
          <p:cNvSpPr/>
          <p:nvPr/>
        </p:nvSpPr>
        <p:spPr>
          <a:xfrm>
            <a:off x="7440650" y="4599413"/>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7" name="Google Shape;18167;p31"/>
          <p:cNvSpPr/>
          <p:nvPr/>
        </p:nvSpPr>
        <p:spPr>
          <a:xfrm>
            <a:off x="8633575" y="372022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8" name="Google Shape;18168;p31"/>
          <p:cNvSpPr/>
          <p:nvPr/>
        </p:nvSpPr>
        <p:spPr>
          <a:xfrm>
            <a:off x="-978400" y="-406137"/>
            <a:ext cx="1703700" cy="1703700"/>
          </a:xfrm>
          <a:prstGeom prst="blockArc">
            <a:avLst>
              <a:gd name="adj1" fmla="val 15573306"/>
              <a:gd name="adj2" fmla="val 13616257"/>
              <a:gd name="adj3" fmla="val 1760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169" name="Google Shape;18169;p31"/>
          <p:cNvCxnSpPr/>
          <p:nvPr/>
        </p:nvCxnSpPr>
        <p:spPr>
          <a:xfrm rot="10800000" flipH="1">
            <a:off x="5420250" y="4804200"/>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18170" name="Google Shape;18170;p31"/>
          <p:cNvSpPr/>
          <p:nvPr/>
        </p:nvSpPr>
        <p:spPr>
          <a:xfrm rot="-2706308">
            <a:off x="1712092" y="508801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1"/>
            </a:gs>
            <a:gs pos="50000">
              <a:srgbClr val="1E0040"/>
            </a:gs>
            <a:gs pos="100000">
              <a:schemeClr val="dk2"/>
            </a:gs>
          </a:gsLst>
          <a:lin ang="13500032" scaled="0"/>
        </a:gradFill>
        <a:effectLst/>
      </p:bgPr>
    </p:bg>
    <p:spTree>
      <p:nvGrpSpPr>
        <p:cNvPr id="1" name="Shape 678"/>
        <p:cNvGrpSpPr/>
        <p:nvPr/>
      </p:nvGrpSpPr>
      <p:grpSpPr>
        <a:xfrm>
          <a:off x="0" y="0"/>
          <a:ext cx="0" cy="0"/>
          <a:chOff x="0" y="0"/>
          <a:chExt cx="0" cy="0"/>
        </a:xfrm>
      </p:grpSpPr>
      <p:sp>
        <p:nvSpPr>
          <p:cNvPr id="679" name="Google Shape;679;p3"/>
          <p:cNvSpPr/>
          <p:nvPr/>
        </p:nvSpPr>
        <p:spPr>
          <a:xfrm flipH="1">
            <a:off x="234100" y="-213625"/>
            <a:ext cx="3276600" cy="3273600"/>
          </a:xfrm>
          <a:prstGeom prst="arc">
            <a:avLst>
              <a:gd name="adj1" fmla="val 19232004"/>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80" name="Google Shape;680;p3"/>
          <p:cNvGrpSpPr/>
          <p:nvPr/>
        </p:nvGrpSpPr>
        <p:grpSpPr>
          <a:xfrm>
            <a:off x="5932762" y="-2068313"/>
            <a:ext cx="3858783" cy="3858783"/>
            <a:chOff x="1195500" y="242200"/>
            <a:chExt cx="5211050" cy="5211050"/>
          </a:xfrm>
        </p:grpSpPr>
        <p:sp>
          <p:nvSpPr>
            <p:cNvPr id="681" name="Google Shape;681;p3"/>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3"/>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3"/>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3"/>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3"/>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3"/>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3"/>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3"/>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3"/>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3"/>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3"/>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3"/>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3"/>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3"/>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3"/>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3"/>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3"/>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3"/>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3"/>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3"/>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3"/>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3"/>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3"/>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3"/>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3"/>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3"/>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3"/>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3"/>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3"/>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3"/>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3"/>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3"/>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3"/>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3"/>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3"/>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3"/>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3"/>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3"/>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3"/>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3"/>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3"/>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3"/>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3"/>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3"/>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3"/>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3"/>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3"/>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3"/>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3"/>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3"/>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3"/>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3"/>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3"/>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3"/>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3"/>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3"/>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3"/>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3"/>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3"/>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3"/>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3"/>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3"/>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3"/>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3"/>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3"/>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3"/>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3"/>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3"/>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3"/>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3"/>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3"/>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3"/>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3"/>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3"/>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3"/>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3"/>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3"/>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3"/>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3"/>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3"/>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3"/>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3"/>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3"/>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3"/>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3"/>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3"/>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3"/>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3"/>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3"/>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3"/>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3"/>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3"/>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3"/>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3"/>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3"/>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3"/>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3"/>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3"/>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3"/>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3"/>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3"/>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3"/>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3"/>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3"/>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3"/>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3"/>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3"/>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3"/>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3"/>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3"/>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3"/>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3"/>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3"/>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3"/>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3"/>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3"/>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3"/>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3"/>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3"/>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3"/>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3"/>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3"/>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3"/>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3"/>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3"/>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3"/>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3"/>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3"/>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3"/>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3"/>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3"/>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3"/>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3"/>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3"/>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3"/>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3"/>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3"/>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3"/>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3"/>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3"/>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3"/>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3"/>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3"/>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3"/>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3"/>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3"/>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3"/>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3"/>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3"/>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3"/>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3"/>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3"/>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3"/>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3"/>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3"/>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3"/>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3"/>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3"/>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3"/>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3"/>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3"/>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3"/>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3"/>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3"/>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3"/>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3"/>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3"/>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3"/>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3"/>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3"/>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3"/>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3"/>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3"/>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3"/>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3"/>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3"/>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3"/>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3"/>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3"/>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3"/>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3"/>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3"/>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3"/>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3"/>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3"/>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3"/>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3"/>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3"/>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3"/>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3"/>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3"/>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3"/>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3"/>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3"/>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3"/>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3"/>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3"/>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3"/>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3"/>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3"/>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3"/>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3"/>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3"/>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3"/>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3"/>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3"/>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3"/>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3"/>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3"/>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3"/>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3"/>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3"/>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3"/>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3"/>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3"/>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3"/>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3"/>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3"/>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3"/>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3"/>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3"/>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3"/>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3"/>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3"/>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3"/>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3"/>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3"/>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3"/>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3"/>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3"/>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3"/>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3"/>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3"/>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3"/>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3"/>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3"/>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3"/>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3"/>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3"/>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3"/>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3"/>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3"/>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3"/>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3"/>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3"/>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3"/>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3"/>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3"/>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3"/>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3"/>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3"/>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3"/>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3"/>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3"/>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3"/>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3"/>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3"/>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3"/>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3"/>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3"/>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3"/>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3"/>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3"/>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3"/>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3"/>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3"/>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3"/>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3"/>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3"/>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3"/>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3"/>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3"/>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3"/>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3"/>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3"/>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3"/>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3"/>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3"/>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3"/>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3"/>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3"/>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3"/>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3"/>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3"/>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3"/>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3"/>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3"/>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3"/>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3"/>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3"/>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3"/>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3"/>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3"/>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3"/>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3"/>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3"/>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3"/>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3"/>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3"/>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3"/>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3"/>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3"/>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3"/>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3"/>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3"/>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3"/>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3"/>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3"/>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3"/>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3"/>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3"/>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3"/>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3"/>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3"/>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3"/>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3"/>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3"/>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3"/>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3"/>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3"/>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3"/>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3"/>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3"/>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3"/>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3"/>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3"/>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3"/>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3"/>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3"/>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3"/>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3"/>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3"/>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3"/>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3"/>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3"/>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3"/>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3"/>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3"/>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3"/>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3"/>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3"/>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3"/>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3"/>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3"/>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3"/>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3"/>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3"/>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3"/>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3"/>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3"/>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3"/>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3"/>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3"/>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3"/>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3"/>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3"/>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3"/>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3"/>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3"/>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3"/>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3"/>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3"/>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3"/>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3"/>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3"/>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3"/>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3"/>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3"/>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3"/>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3"/>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3"/>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3"/>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3"/>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3"/>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3"/>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3"/>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3"/>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3"/>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3"/>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3"/>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3"/>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3"/>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3"/>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3"/>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3"/>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3"/>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3"/>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3"/>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3"/>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3"/>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3"/>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3"/>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3"/>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3"/>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3"/>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3"/>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3"/>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3"/>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3"/>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3"/>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3"/>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3"/>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3"/>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3"/>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3"/>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3"/>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3"/>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3"/>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3"/>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3"/>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3"/>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3"/>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3"/>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3"/>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3"/>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3"/>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3"/>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3"/>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3"/>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3"/>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3"/>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3"/>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3"/>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3"/>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3"/>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3"/>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3"/>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3"/>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3"/>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3"/>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3"/>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3"/>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3"/>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3"/>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3"/>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3"/>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3"/>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3"/>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3"/>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3"/>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3"/>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3"/>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3"/>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3"/>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3"/>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3"/>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3"/>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3"/>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3"/>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3"/>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3"/>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3"/>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3"/>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3"/>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3"/>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3"/>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3"/>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3"/>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3"/>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3"/>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3"/>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3"/>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3"/>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3"/>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3"/>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3"/>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3"/>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3"/>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3"/>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3"/>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3"/>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3"/>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3"/>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3"/>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3"/>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3"/>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3"/>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3"/>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3"/>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3"/>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3"/>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3"/>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3"/>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3"/>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3"/>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3"/>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3"/>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3"/>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3"/>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3"/>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3"/>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3"/>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3"/>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3"/>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3"/>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3"/>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3"/>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3"/>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3"/>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3"/>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3"/>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3"/>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3"/>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3"/>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3"/>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3"/>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3"/>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3"/>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3"/>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3"/>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3"/>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3"/>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3"/>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3"/>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3"/>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3"/>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3"/>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3"/>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3"/>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3"/>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3"/>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3"/>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3"/>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3"/>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3"/>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3"/>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3"/>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3"/>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3"/>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3"/>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3"/>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3"/>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3"/>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3"/>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3"/>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3"/>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3"/>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3"/>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3"/>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3"/>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3"/>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3"/>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3"/>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3"/>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3"/>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3"/>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3"/>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3"/>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3"/>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3"/>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3"/>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3"/>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3"/>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3"/>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3"/>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3"/>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3"/>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3"/>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3"/>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3"/>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3"/>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3"/>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3"/>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3"/>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3"/>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3"/>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3"/>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3"/>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3"/>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3"/>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3"/>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3"/>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3"/>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3"/>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3"/>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3"/>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3"/>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3"/>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3"/>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3"/>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3"/>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3"/>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3"/>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3"/>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3"/>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3"/>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3"/>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3"/>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3"/>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3"/>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3"/>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3"/>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3"/>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3"/>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3"/>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3"/>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3"/>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3"/>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3"/>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3"/>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3"/>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3"/>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3"/>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3"/>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3"/>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3"/>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3"/>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3"/>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39" name="Google Shape;1339;p3"/>
          <p:cNvSpPr/>
          <p:nvPr/>
        </p:nvSpPr>
        <p:spPr>
          <a:xfrm>
            <a:off x="6978100" y="4418225"/>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3"/>
          <p:cNvSpPr/>
          <p:nvPr/>
        </p:nvSpPr>
        <p:spPr>
          <a:xfrm>
            <a:off x="1445075" y="451035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3"/>
          <p:cNvSpPr/>
          <p:nvPr/>
        </p:nvSpPr>
        <p:spPr>
          <a:xfrm>
            <a:off x="8462425" y="2258200"/>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3"/>
          <p:cNvSpPr/>
          <p:nvPr/>
        </p:nvSpPr>
        <p:spPr>
          <a:xfrm>
            <a:off x="565525" y="312672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3"/>
          <p:cNvSpPr/>
          <p:nvPr/>
        </p:nvSpPr>
        <p:spPr>
          <a:xfrm>
            <a:off x="-990475" y="3439788"/>
            <a:ext cx="1703700" cy="1703700"/>
          </a:xfrm>
          <a:prstGeom prst="blockArc">
            <a:avLst>
              <a:gd name="adj1" fmla="val 16546619"/>
              <a:gd name="adj2" fmla="val 7079767"/>
              <a:gd name="adj3" fmla="val 1729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3"/>
          <p:cNvSpPr/>
          <p:nvPr/>
        </p:nvSpPr>
        <p:spPr>
          <a:xfrm rot="-2706308">
            <a:off x="6947342" y="495001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345" name="Google Shape;1345;p3"/>
          <p:cNvCxnSpPr/>
          <p:nvPr/>
        </p:nvCxnSpPr>
        <p:spPr>
          <a:xfrm rot="10800000" flipH="1">
            <a:off x="7992000" y="4056850"/>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1346" name="Google Shape;1346;p3"/>
          <p:cNvSpPr txBox="1">
            <a:spLocks noGrp="1"/>
          </p:cNvSpPr>
          <p:nvPr>
            <p:ph type="title" hasCustomPrompt="1"/>
          </p:nvPr>
        </p:nvSpPr>
        <p:spPr>
          <a:xfrm>
            <a:off x="1175500" y="1328185"/>
            <a:ext cx="2029200" cy="740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72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347" name="Google Shape;1347;p3"/>
          <p:cNvSpPr txBox="1">
            <a:spLocks noGrp="1"/>
          </p:cNvSpPr>
          <p:nvPr>
            <p:ph type="title" idx="2"/>
          </p:nvPr>
        </p:nvSpPr>
        <p:spPr>
          <a:xfrm>
            <a:off x="3423200" y="1965595"/>
            <a:ext cx="4545300" cy="1744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348" name="Google Shape;1348;p3"/>
          <p:cNvSpPr txBox="1">
            <a:spLocks noGrp="1"/>
          </p:cNvSpPr>
          <p:nvPr>
            <p:ph type="subTitle" idx="1"/>
          </p:nvPr>
        </p:nvSpPr>
        <p:spPr>
          <a:xfrm>
            <a:off x="3423190" y="3710295"/>
            <a:ext cx="4545300" cy="4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lt1"/>
            </a:gs>
            <a:gs pos="50000">
              <a:srgbClr val="1E0040"/>
            </a:gs>
            <a:gs pos="100000">
              <a:schemeClr val="dk2"/>
            </a:gs>
          </a:gsLst>
          <a:lin ang="18900732" scaled="0"/>
        </a:gradFill>
        <a:effectLst/>
      </p:bgPr>
    </p:bg>
    <p:spTree>
      <p:nvGrpSpPr>
        <p:cNvPr id="1" name="Shape 1349"/>
        <p:cNvGrpSpPr/>
        <p:nvPr/>
      </p:nvGrpSpPr>
      <p:grpSpPr>
        <a:xfrm>
          <a:off x="0" y="0"/>
          <a:ext cx="0" cy="0"/>
          <a:chOff x="0" y="0"/>
          <a:chExt cx="0" cy="0"/>
        </a:xfrm>
      </p:grpSpPr>
      <p:sp>
        <p:nvSpPr>
          <p:cNvPr id="1350" name="Google Shape;1350;p4"/>
          <p:cNvSpPr/>
          <p:nvPr/>
        </p:nvSpPr>
        <p:spPr>
          <a:xfrm>
            <a:off x="398625" y="35830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4"/>
          <p:cNvSpPr/>
          <p:nvPr/>
        </p:nvSpPr>
        <p:spPr>
          <a:xfrm>
            <a:off x="-499800" y="1619250"/>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4"/>
          <p:cNvSpPr/>
          <p:nvPr/>
        </p:nvSpPr>
        <p:spPr>
          <a:xfrm>
            <a:off x="7886700" y="449580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4"/>
          <p:cNvSpPr/>
          <p:nvPr/>
        </p:nvSpPr>
        <p:spPr>
          <a:xfrm>
            <a:off x="8820150" y="173355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354" name="Google Shape;1354;p4"/>
          <p:cNvCxnSpPr/>
          <p:nvPr/>
        </p:nvCxnSpPr>
        <p:spPr>
          <a:xfrm rot="10800000" flipH="1">
            <a:off x="-766800" y="4495800"/>
            <a:ext cx="1533600" cy="1533600"/>
          </a:xfrm>
          <a:prstGeom prst="straightConnector1">
            <a:avLst/>
          </a:prstGeom>
          <a:noFill/>
          <a:ln w="19050" cap="flat" cmpd="sng">
            <a:solidFill>
              <a:schemeClr val="dk1"/>
            </a:solidFill>
            <a:prstDash val="solid"/>
            <a:round/>
            <a:headEnd type="none" w="med" len="med"/>
            <a:tailEnd type="none" w="med" len="med"/>
          </a:ln>
        </p:spPr>
      </p:cxnSp>
      <p:cxnSp>
        <p:nvCxnSpPr>
          <p:cNvPr id="1355" name="Google Shape;1355;p4"/>
          <p:cNvCxnSpPr/>
          <p:nvPr/>
        </p:nvCxnSpPr>
        <p:spPr>
          <a:xfrm rot="10800000" flipH="1">
            <a:off x="8820150" y="2362200"/>
            <a:ext cx="1533600" cy="1533600"/>
          </a:xfrm>
          <a:prstGeom prst="straightConnector1">
            <a:avLst/>
          </a:prstGeom>
          <a:noFill/>
          <a:ln w="19050" cap="flat" cmpd="sng">
            <a:solidFill>
              <a:schemeClr val="dk1"/>
            </a:solidFill>
            <a:prstDash val="solid"/>
            <a:round/>
            <a:headEnd type="none" w="med" len="med"/>
            <a:tailEnd type="none" w="med" len="med"/>
          </a:ln>
        </p:spPr>
      </p:cxnSp>
      <p:sp>
        <p:nvSpPr>
          <p:cNvPr id="1356" name="Google Shape;1356;p4"/>
          <p:cNvSpPr/>
          <p:nvPr/>
        </p:nvSpPr>
        <p:spPr>
          <a:xfrm>
            <a:off x="8243600" y="-527875"/>
            <a:ext cx="1703700" cy="1703700"/>
          </a:xfrm>
          <a:prstGeom prst="blockArc">
            <a:avLst>
              <a:gd name="adj1" fmla="val 19808910"/>
              <a:gd name="adj2" fmla="val 12934407"/>
              <a:gd name="adj3" fmla="val 15574"/>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4"/>
          <p:cNvSpPr/>
          <p:nvPr/>
        </p:nvSpPr>
        <p:spPr>
          <a:xfrm rot="-2706308">
            <a:off x="7847042" y="497316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4"/>
          <p:cNvSpPr txBox="1">
            <a:spLocks noGrp="1"/>
          </p:cNvSpPr>
          <p:nvPr>
            <p:ph type="subTitle" idx="1"/>
          </p:nvPr>
        </p:nvSpPr>
        <p:spPr>
          <a:xfrm>
            <a:off x="713250" y="1002700"/>
            <a:ext cx="7717500" cy="3596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AutoNum type="arabicPeriod"/>
              <a:defRPr sz="1200"/>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a:endParaRPr/>
          </a:p>
        </p:txBody>
      </p:sp>
      <p:sp>
        <p:nvSpPr>
          <p:cNvPr id="1359" name="Google Shape;1359;p4"/>
          <p:cNvSpPr txBox="1">
            <a:spLocks noGrp="1"/>
          </p:cNvSpPr>
          <p:nvPr>
            <p:ph type="title"/>
          </p:nvPr>
        </p:nvSpPr>
        <p:spPr>
          <a:xfrm>
            <a:off x="713250" y="463300"/>
            <a:ext cx="7717500" cy="539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3600"/>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gradFill>
          <a:gsLst>
            <a:gs pos="0">
              <a:schemeClr val="lt1"/>
            </a:gs>
            <a:gs pos="50000">
              <a:srgbClr val="1E0040"/>
            </a:gs>
            <a:gs pos="100000">
              <a:schemeClr val="dk2"/>
            </a:gs>
          </a:gsLst>
          <a:lin ang="0" scaled="0"/>
        </a:gradFill>
        <a:effectLst/>
      </p:bgPr>
    </p:bg>
    <p:spTree>
      <p:nvGrpSpPr>
        <p:cNvPr id="1" name="Shape 1360"/>
        <p:cNvGrpSpPr/>
        <p:nvPr/>
      </p:nvGrpSpPr>
      <p:grpSpPr>
        <a:xfrm>
          <a:off x="0" y="0"/>
          <a:ext cx="0" cy="0"/>
          <a:chOff x="0" y="0"/>
          <a:chExt cx="0" cy="0"/>
        </a:xfrm>
      </p:grpSpPr>
      <p:grpSp>
        <p:nvGrpSpPr>
          <p:cNvPr id="1361" name="Google Shape;1361;p5"/>
          <p:cNvGrpSpPr/>
          <p:nvPr/>
        </p:nvGrpSpPr>
        <p:grpSpPr>
          <a:xfrm>
            <a:off x="-2650663" y="-408788"/>
            <a:ext cx="3858783" cy="3858783"/>
            <a:chOff x="1195500" y="242200"/>
            <a:chExt cx="5211050" cy="5211050"/>
          </a:xfrm>
        </p:grpSpPr>
        <p:sp>
          <p:nvSpPr>
            <p:cNvPr id="1362" name="Google Shape;1362;p5"/>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5"/>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5"/>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5"/>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5"/>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5"/>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5"/>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5"/>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5"/>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5"/>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5"/>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5"/>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5"/>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5"/>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5"/>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5"/>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5"/>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5"/>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5"/>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5"/>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5"/>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5"/>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5"/>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5"/>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5"/>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5"/>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5"/>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5"/>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5"/>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5"/>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5"/>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5"/>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5"/>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5"/>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5"/>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5"/>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5"/>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5"/>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5"/>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5"/>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5"/>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5"/>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5"/>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5"/>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5"/>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5"/>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5"/>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5"/>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5"/>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5"/>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5"/>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5"/>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5"/>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5"/>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5"/>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5"/>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5"/>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5"/>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5"/>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5"/>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5"/>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5"/>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5"/>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5"/>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5"/>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5"/>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5"/>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5"/>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5"/>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5"/>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5"/>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5"/>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5"/>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5"/>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5"/>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5"/>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5"/>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5"/>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5"/>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5"/>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5"/>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5"/>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5"/>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5"/>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5"/>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5"/>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5"/>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5"/>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5"/>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5"/>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5"/>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5"/>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5"/>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5"/>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5"/>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5"/>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5"/>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5"/>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5"/>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5"/>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5"/>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5"/>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5"/>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5"/>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5"/>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5"/>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5"/>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5"/>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5"/>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5"/>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5"/>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5"/>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5"/>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5"/>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5"/>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5"/>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5"/>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5"/>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5"/>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5"/>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5"/>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5"/>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5"/>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5"/>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5"/>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5"/>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5"/>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5"/>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5"/>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5"/>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5"/>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5"/>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5"/>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5"/>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5"/>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5"/>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5"/>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5"/>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5"/>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5"/>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5"/>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5"/>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5"/>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5"/>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5"/>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5"/>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5"/>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5"/>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5"/>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5"/>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5"/>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5"/>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5"/>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5"/>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5"/>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5"/>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5"/>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5"/>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5"/>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5"/>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5"/>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5"/>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5"/>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5"/>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5"/>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5"/>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5"/>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5"/>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5"/>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5"/>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5"/>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5"/>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5"/>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5"/>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5"/>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5"/>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5"/>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5"/>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5"/>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5"/>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5"/>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5"/>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5"/>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5"/>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5"/>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5"/>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5"/>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5"/>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5"/>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5"/>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5"/>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553;p5"/>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554;p5"/>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5"/>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5"/>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5"/>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5"/>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5"/>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5"/>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5"/>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5"/>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5"/>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5"/>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5"/>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5"/>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5"/>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5"/>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5"/>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5"/>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5"/>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572;p5"/>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573;p5"/>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574;p5"/>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575;p5"/>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576;p5"/>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577;p5"/>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8" name="Google Shape;1578;p5"/>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9" name="Google Shape;1579;p5"/>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0" name="Google Shape;1580;p5"/>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1" name="Google Shape;1581;p5"/>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582;p5"/>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583;p5"/>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4" name="Google Shape;1584;p5"/>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5" name="Google Shape;1585;p5"/>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586;p5"/>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587;p5"/>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588;p5"/>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5"/>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5"/>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5"/>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592;p5"/>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593;p5"/>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594;p5"/>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5"/>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5"/>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5"/>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598;p5"/>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599;p5"/>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5"/>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5"/>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5"/>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5"/>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5"/>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5"/>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5"/>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5"/>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608;p5"/>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9" name="Google Shape;1609;p5"/>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0" name="Google Shape;1610;p5"/>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611;p5"/>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612;p5"/>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5"/>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4" name="Google Shape;1614;p5"/>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5"/>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5"/>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5"/>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5"/>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5"/>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5"/>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5"/>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5"/>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5"/>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5"/>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5"/>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5"/>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5"/>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5"/>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5"/>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5"/>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5"/>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5"/>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3" name="Google Shape;1633;p5"/>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634;p5"/>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5" name="Google Shape;1635;p5"/>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5"/>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5"/>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5"/>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9" name="Google Shape;1639;p5"/>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5"/>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1" name="Google Shape;1641;p5"/>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2" name="Google Shape;1642;p5"/>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5"/>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5"/>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5"/>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5"/>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5"/>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8" name="Google Shape;1648;p5"/>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5"/>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5"/>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1" name="Google Shape;1651;p5"/>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5"/>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5"/>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5"/>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5"/>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5"/>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5"/>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8" name="Google Shape;1658;p5"/>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9" name="Google Shape;1659;p5"/>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0" name="Google Shape;1660;p5"/>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1" name="Google Shape;1661;p5"/>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2" name="Google Shape;1662;p5"/>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3" name="Google Shape;1663;p5"/>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4" name="Google Shape;1664;p5"/>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5" name="Google Shape;1665;p5"/>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6" name="Google Shape;1666;p5"/>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7" name="Google Shape;1667;p5"/>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8" name="Google Shape;1668;p5"/>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9" name="Google Shape;1669;p5"/>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5"/>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1" name="Google Shape;1671;p5"/>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2" name="Google Shape;1672;p5"/>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5"/>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5"/>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5"/>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5"/>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5"/>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5"/>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5"/>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5"/>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5"/>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5"/>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5"/>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5"/>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5"/>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5"/>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5"/>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5"/>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5"/>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5"/>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5"/>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5"/>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5"/>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5"/>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5"/>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5"/>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5"/>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5"/>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5"/>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5"/>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5"/>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5"/>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5"/>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5"/>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5"/>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5"/>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5"/>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5"/>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5"/>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5"/>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5"/>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 name="Google Shape;1712;p5"/>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5"/>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5"/>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5"/>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5"/>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 name="Google Shape;1717;p5"/>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5"/>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5"/>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5"/>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5"/>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5"/>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5"/>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5"/>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5"/>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5"/>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5"/>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5"/>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5"/>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5"/>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5"/>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5"/>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5"/>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5"/>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5"/>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5"/>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5"/>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5"/>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5"/>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5"/>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5"/>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5"/>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5"/>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5"/>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5"/>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5"/>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5"/>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5"/>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5"/>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5"/>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5"/>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5"/>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5"/>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5"/>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5"/>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5"/>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5"/>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5"/>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5"/>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5"/>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5"/>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5"/>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5"/>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5"/>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5"/>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5"/>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5"/>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5"/>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5"/>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5"/>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5"/>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5"/>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5"/>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5"/>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5"/>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5"/>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5"/>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5"/>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5"/>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5"/>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5"/>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5"/>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5"/>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5"/>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5"/>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5"/>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5"/>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5"/>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5"/>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5"/>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5"/>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5"/>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5"/>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5"/>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5"/>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5"/>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5"/>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5"/>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5"/>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5"/>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5"/>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5"/>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5"/>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5"/>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5"/>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5"/>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5"/>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5"/>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5"/>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5"/>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5"/>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5"/>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5"/>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5"/>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5"/>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5"/>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5"/>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5"/>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5"/>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5"/>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5"/>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5"/>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5"/>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5"/>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5"/>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6" name="Google Shape;1826;p5"/>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7" name="Google Shape;1827;p5"/>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8" name="Google Shape;1828;p5"/>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5"/>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5"/>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1" name="Google Shape;1831;p5"/>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2" name="Google Shape;1832;p5"/>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5"/>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5"/>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5"/>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5"/>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5"/>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5"/>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5"/>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5"/>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5"/>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5"/>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5"/>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4" name="Google Shape;1844;p5"/>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5" name="Google Shape;1845;p5"/>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5"/>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5"/>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5"/>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5"/>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5"/>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5"/>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2" name="Google Shape;1852;p5"/>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3" name="Google Shape;1853;p5"/>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4" name="Google Shape;1854;p5"/>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5" name="Google Shape;1855;p5"/>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6" name="Google Shape;1856;p5"/>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7" name="Google Shape;1857;p5"/>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8" name="Google Shape;1858;p5"/>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5"/>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0" name="Google Shape;1860;p5"/>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1" name="Google Shape;1861;p5"/>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2" name="Google Shape;1862;p5"/>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3" name="Google Shape;1863;p5"/>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4" name="Google Shape;1864;p5"/>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5" name="Google Shape;1865;p5"/>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6" name="Google Shape;1866;p5"/>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7" name="Google Shape;1867;p5"/>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5"/>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9" name="Google Shape;1869;p5"/>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0" name="Google Shape;1870;p5"/>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5"/>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5"/>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5"/>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5"/>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5"/>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5"/>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5"/>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5"/>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5"/>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5"/>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5"/>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5"/>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3" name="Google Shape;1883;p5"/>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4" name="Google Shape;1884;p5"/>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5" name="Google Shape;1885;p5"/>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6" name="Google Shape;1886;p5"/>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7" name="Google Shape;1887;p5"/>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8" name="Google Shape;1888;p5"/>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9" name="Google Shape;1889;p5"/>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0" name="Google Shape;1890;p5"/>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1" name="Google Shape;1891;p5"/>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2" name="Google Shape;1892;p5"/>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3" name="Google Shape;1893;p5"/>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4" name="Google Shape;1894;p5"/>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5" name="Google Shape;1895;p5"/>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6" name="Google Shape;1896;p5"/>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7" name="Google Shape;1897;p5"/>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8" name="Google Shape;1898;p5"/>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5"/>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0" name="Google Shape;1900;p5"/>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1" name="Google Shape;1901;p5"/>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2" name="Google Shape;1902;p5"/>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3" name="Google Shape;1903;p5"/>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4" name="Google Shape;1904;p5"/>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5" name="Google Shape;1905;p5"/>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6" name="Google Shape;1906;p5"/>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7" name="Google Shape;1907;p5"/>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8" name="Google Shape;1908;p5"/>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5"/>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5"/>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5"/>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5"/>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5"/>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5"/>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5"/>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5"/>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5"/>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5"/>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5"/>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0" name="Google Shape;1920;p5"/>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5"/>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5"/>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5"/>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5"/>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5"/>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5"/>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5"/>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5"/>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5"/>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5"/>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5"/>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5"/>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5"/>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5"/>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5"/>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5"/>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5"/>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5"/>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5"/>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5"/>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1" name="Google Shape;1941;p5"/>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2" name="Google Shape;1942;p5"/>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3" name="Google Shape;1943;p5"/>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4" name="Google Shape;1944;p5"/>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5" name="Google Shape;1945;p5"/>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5"/>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5"/>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5"/>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5"/>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5"/>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5"/>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5"/>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5"/>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5"/>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5"/>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5"/>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5"/>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5"/>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5"/>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5"/>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5"/>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5"/>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5"/>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5"/>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5"/>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5"/>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5"/>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5"/>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5"/>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5"/>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5"/>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5"/>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5"/>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5"/>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5"/>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5"/>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5"/>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5"/>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5"/>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5"/>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5"/>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5"/>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5"/>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5"/>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5"/>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5"/>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5"/>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5"/>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5"/>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5"/>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5"/>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5"/>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5"/>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5"/>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5"/>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5"/>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5"/>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5"/>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5"/>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5"/>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5"/>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5"/>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5"/>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5"/>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5"/>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5"/>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5"/>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5"/>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5"/>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5"/>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5"/>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5"/>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5"/>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5"/>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5"/>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5"/>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5"/>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5"/>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5"/>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20" name="Google Shape;2020;p5"/>
          <p:cNvSpPr/>
          <p:nvPr/>
        </p:nvSpPr>
        <p:spPr>
          <a:xfrm>
            <a:off x="8885000" y="17710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5"/>
          <p:cNvSpPr/>
          <p:nvPr/>
        </p:nvSpPr>
        <p:spPr>
          <a:xfrm>
            <a:off x="362775" y="431452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5"/>
          <p:cNvSpPr/>
          <p:nvPr/>
        </p:nvSpPr>
        <p:spPr>
          <a:xfrm>
            <a:off x="8791950" y="2998725"/>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5"/>
          <p:cNvSpPr/>
          <p:nvPr/>
        </p:nvSpPr>
        <p:spPr>
          <a:xfrm>
            <a:off x="8615775" y="160120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5"/>
          <p:cNvSpPr/>
          <p:nvPr/>
        </p:nvSpPr>
        <p:spPr>
          <a:xfrm>
            <a:off x="8377300" y="2789563"/>
            <a:ext cx="1703700" cy="1703700"/>
          </a:xfrm>
          <a:prstGeom prst="blockArc">
            <a:avLst>
              <a:gd name="adj1" fmla="val 21592150"/>
              <a:gd name="adj2" fmla="val 7079767"/>
              <a:gd name="adj3" fmla="val 1729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5"/>
          <p:cNvSpPr/>
          <p:nvPr/>
        </p:nvSpPr>
        <p:spPr>
          <a:xfrm rot="-2706308">
            <a:off x="2813992" y="5207693"/>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026" name="Google Shape;2026;p5"/>
          <p:cNvCxnSpPr/>
          <p:nvPr/>
        </p:nvCxnSpPr>
        <p:spPr>
          <a:xfrm rot="10800000" flipH="1">
            <a:off x="3858650" y="431452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2027" name="Google Shape;2027;p5"/>
          <p:cNvSpPr txBox="1">
            <a:spLocks noGrp="1"/>
          </p:cNvSpPr>
          <p:nvPr>
            <p:ph type="subTitle" idx="1"/>
          </p:nvPr>
        </p:nvSpPr>
        <p:spPr>
          <a:xfrm>
            <a:off x="1046277" y="3228412"/>
            <a:ext cx="2986500" cy="11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8" name="Google Shape;2028;p5"/>
          <p:cNvSpPr txBox="1">
            <a:spLocks noGrp="1"/>
          </p:cNvSpPr>
          <p:nvPr>
            <p:ph type="subTitle" idx="2"/>
          </p:nvPr>
        </p:nvSpPr>
        <p:spPr>
          <a:xfrm>
            <a:off x="1046277" y="2421525"/>
            <a:ext cx="2986500" cy="7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Yanone Kaffeesatz"/>
              <a:buNone/>
              <a:defRPr sz="2400" b="1">
                <a:latin typeface="Electrolize"/>
                <a:ea typeface="Electrolize"/>
                <a:cs typeface="Electrolize"/>
                <a:sym typeface="Electroliz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2029" name="Google Shape;2029;p5"/>
          <p:cNvSpPr txBox="1">
            <a:spLocks noGrp="1"/>
          </p:cNvSpPr>
          <p:nvPr>
            <p:ph type="subTitle" idx="3"/>
          </p:nvPr>
        </p:nvSpPr>
        <p:spPr>
          <a:xfrm>
            <a:off x="5104510" y="3228412"/>
            <a:ext cx="2986500" cy="11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0" name="Google Shape;2030;p5"/>
          <p:cNvSpPr txBox="1">
            <a:spLocks noGrp="1"/>
          </p:cNvSpPr>
          <p:nvPr>
            <p:ph type="subTitle" idx="4"/>
          </p:nvPr>
        </p:nvSpPr>
        <p:spPr>
          <a:xfrm>
            <a:off x="5104510" y="2421525"/>
            <a:ext cx="2986500" cy="7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Yanone Kaffeesatz"/>
              <a:buNone/>
              <a:defRPr sz="2400" b="1">
                <a:latin typeface="Electrolize"/>
                <a:ea typeface="Electrolize"/>
                <a:cs typeface="Electrolize"/>
                <a:sym typeface="Electroliz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2031" name="Google Shape;2031;p5"/>
          <p:cNvSpPr txBox="1">
            <a:spLocks noGrp="1"/>
          </p:cNvSpPr>
          <p:nvPr>
            <p:ph type="title"/>
          </p:nvPr>
        </p:nvSpPr>
        <p:spPr>
          <a:xfrm>
            <a:off x="713250" y="463300"/>
            <a:ext cx="7717500" cy="539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3000"/>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lt1"/>
            </a:gs>
            <a:gs pos="50000">
              <a:srgbClr val="1E0040"/>
            </a:gs>
            <a:gs pos="100000">
              <a:schemeClr val="dk2"/>
            </a:gs>
          </a:gsLst>
          <a:lin ang="8099331" scaled="0"/>
        </a:gradFill>
        <a:effectLst/>
      </p:bgPr>
    </p:bg>
    <p:spTree>
      <p:nvGrpSpPr>
        <p:cNvPr id="1" name="Shape 2032"/>
        <p:cNvGrpSpPr/>
        <p:nvPr/>
      </p:nvGrpSpPr>
      <p:grpSpPr>
        <a:xfrm>
          <a:off x="0" y="0"/>
          <a:ext cx="0" cy="0"/>
          <a:chOff x="0" y="0"/>
          <a:chExt cx="0" cy="0"/>
        </a:xfrm>
      </p:grpSpPr>
      <p:grpSp>
        <p:nvGrpSpPr>
          <p:cNvPr id="2033" name="Google Shape;2033;p6"/>
          <p:cNvGrpSpPr/>
          <p:nvPr/>
        </p:nvGrpSpPr>
        <p:grpSpPr>
          <a:xfrm>
            <a:off x="752262" y="4508112"/>
            <a:ext cx="3858783" cy="3858783"/>
            <a:chOff x="1195500" y="242200"/>
            <a:chExt cx="5211050" cy="5211050"/>
          </a:xfrm>
        </p:grpSpPr>
        <p:sp>
          <p:nvSpPr>
            <p:cNvPr id="2034" name="Google Shape;2034;p6"/>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6"/>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6"/>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6"/>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6"/>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6"/>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6"/>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6"/>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6"/>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6"/>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6"/>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6"/>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6"/>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6"/>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6"/>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6"/>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6"/>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6"/>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6"/>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6"/>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6"/>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6"/>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6"/>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6"/>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6"/>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6"/>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6"/>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6"/>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6"/>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6"/>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6"/>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6"/>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6"/>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6"/>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6"/>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6"/>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6"/>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6"/>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6"/>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6"/>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6"/>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6"/>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6"/>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6"/>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6"/>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6"/>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6"/>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6"/>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6"/>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6"/>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6"/>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6"/>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6"/>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6"/>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6"/>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6"/>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6"/>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6"/>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6"/>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6"/>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6"/>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6"/>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6"/>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6"/>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6"/>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6"/>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6"/>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6"/>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6"/>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6"/>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6"/>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6"/>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6" name="Google Shape;2106;p6"/>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6"/>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6"/>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6"/>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6"/>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6"/>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6"/>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6"/>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6"/>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6"/>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6"/>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6"/>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6"/>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6"/>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6"/>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6"/>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6"/>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6"/>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6"/>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6"/>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6"/>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6"/>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6"/>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6"/>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6"/>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6"/>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6"/>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6"/>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6"/>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6"/>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6"/>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6"/>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8" name="Google Shape;2138;p6"/>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9" name="Google Shape;2139;p6"/>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0" name="Google Shape;2140;p6"/>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6"/>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6"/>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6"/>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4" name="Google Shape;2144;p6"/>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6"/>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6"/>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6"/>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6"/>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6"/>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6"/>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6"/>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6"/>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3" name="Google Shape;2153;p6"/>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4" name="Google Shape;2154;p6"/>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6"/>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6"/>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6"/>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6"/>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6"/>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0" name="Google Shape;2160;p6"/>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1" name="Google Shape;2161;p6"/>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6"/>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6"/>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6"/>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6"/>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6"/>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6"/>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6"/>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6"/>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6"/>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6"/>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6"/>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6"/>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6"/>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6"/>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6"/>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6"/>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6"/>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6"/>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6"/>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1" name="Google Shape;2181;p6"/>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2" name="Google Shape;2182;p6"/>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3" name="Google Shape;2183;p6"/>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6"/>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6"/>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6"/>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6"/>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6"/>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6"/>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6"/>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6"/>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6"/>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6"/>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6"/>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6"/>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6" name="Google Shape;2196;p6"/>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7" name="Google Shape;2197;p6"/>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8" name="Google Shape;2198;p6"/>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9" name="Google Shape;2199;p6"/>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0" name="Google Shape;2200;p6"/>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1" name="Google Shape;2201;p6"/>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2" name="Google Shape;2202;p6"/>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3" name="Google Shape;2203;p6"/>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4" name="Google Shape;2204;p6"/>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5" name="Google Shape;2205;p6"/>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6" name="Google Shape;2206;p6"/>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7" name="Google Shape;2207;p6"/>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8" name="Google Shape;2208;p6"/>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6"/>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0" name="Google Shape;2210;p6"/>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6"/>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2" name="Google Shape;2212;p6"/>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6"/>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6"/>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6"/>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6"/>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6"/>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8" name="Google Shape;2218;p6"/>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6"/>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6"/>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1" name="Google Shape;2221;p6"/>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2" name="Google Shape;2222;p6"/>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6"/>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6"/>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6"/>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6"/>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7" name="Google Shape;2227;p6"/>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6"/>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6"/>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0" name="Google Shape;2230;p6"/>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1" name="Google Shape;2231;p6"/>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6"/>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3" name="Google Shape;2233;p6"/>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4" name="Google Shape;2234;p6"/>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5" name="Google Shape;2235;p6"/>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6" name="Google Shape;2236;p6"/>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7" name="Google Shape;2237;p6"/>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8" name="Google Shape;2238;p6"/>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9" name="Google Shape;2239;p6"/>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0" name="Google Shape;2240;p6"/>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1" name="Google Shape;2241;p6"/>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2" name="Google Shape;2242;p6"/>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3" name="Google Shape;2243;p6"/>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4" name="Google Shape;2244;p6"/>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5" name="Google Shape;2245;p6"/>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6" name="Google Shape;2246;p6"/>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7" name="Google Shape;2247;p6"/>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8" name="Google Shape;2248;p6"/>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9" name="Google Shape;2249;p6"/>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0" name="Google Shape;2250;p6"/>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1" name="Google Shape;2251;p6"/>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2" name="Google Shape;2252;p6"/>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3" name="Google Shape;2253;p6"/>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4" name="Google Shape;2254;p6"/>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5" name="Google Shape;2255;p6"/>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6" name="Google Shape;2256;p6"/>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7" name="Google Shape;2257;p6"/>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8" name="Google Shape;2258;p6"/>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9" name="Google Shape;2259;p6"/>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6"/>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6"/>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6"/>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6"/>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6"/>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6"/>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6" name="Google Shape;2266;p6"/>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6"/>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6"/>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9" name="Google Shape;2269;p6"/>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0" name="Google Shape;2270;p6"/>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1" name="Google Shape;2271;p6"/>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6"/>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6"/>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6"/>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6"/>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6"/>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6"/>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6"/>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6"/>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6"/>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6"/>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6"/>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6"/>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4" name="Google Shape;2284;p6"/>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5" name="Google Shape;2285;p6"/>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6" name="Google Shape;2286;p6"/>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7" name="Google Shape;2287;p6"/>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6"/>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6"/>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6"/>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6"/>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6"/>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6"/>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4" name="Google Shape;2294;p6"/>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5" name="Google Shape;2295;p6"/>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6" name="Google Shape;2296;p6"/>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7" name="Google Shape;2297;p6"/>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8" name="Google Shape;2298;p6"/>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6"/>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0" name="Google Shape;2300;p6"/>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1" name="Google Shape;2301;p6"/>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6"/>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6"/>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4" name="Google Shape;2304;p6"/>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5" name="Google Shape;2305;p6"/>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6" name="Google Shape;2306;p6"/>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7" name="Google Shape;2307;p6"/>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8" name="Google Shape;2308;p6"/>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9" name="Google Shape;2309;p6"/>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0" name="Google Shape;2310;p6"/>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1" name="Google Shape;2311;p6"/>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2" name="Google Shape;2312;p6"/>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3" name="Google Shape;2313;p6"/>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4" name="Google Shape;2314;p6"/>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5" name="Google Shape;2315;p6"/>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6" name="Google Shape;2316;p6"/>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7" name="Google Shape;2317;p6"/>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8" name="Google Shape;2318;p6"/>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9" name="Google Shape;2319;p6"/>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0" name="Google Shape;2320;p6"/>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1" name="Google Shape;2321;p6"/>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2" name="Google Shape;2322;p6"/>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3" name="Google Shape;2323;p6"/>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4" name="Google Shape;2324;p6"/>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5" name="Google Shape;2325;p6"/>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6" name="Google Shape;2326;p6"/>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7" name="Google Shape;2327;p6"/>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8" name="Google Shape;2328;p6"/>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9" name="Google Shape;2329;p6"/>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0" name="Google Shape;2330;p6"/>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1" name="Google Shape;2331;p6"/>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2" name="Google Shape;2332;p6"/>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3" name="Google Shape;2333;p6"/>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4" name="Google Shape;2334;p6"/>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5" name="Google Shape;2335;p6"/>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6" name="Google Shape;2336;p6"/>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7" name="Google Shape;2337;p6"/>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8" name="Google Shape;2338;p6"/>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9" name="Google Shape;2339;p6"/>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0" name="Google Shape;2340;p6"/>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1" name="Google Shape;2341;p6"/>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2" name="Google Shape;2342;p6"/>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3" name="Google Shape;2343;p6"/>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4" name="Google Shape;2344;p6"/>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5" name="Google Shape;2345;p6"/>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6" name="Google Shape;2346;p6"/>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7" name="Google Shape;2347;p6"/>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8" name="Google Shape;2348;p6"/>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9" name="Google Shape;2349;p6"/>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0" name="Google Shape;2350;p6"/>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1" name="Google Shape;2351;p6"/>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2" name="Google Shape;2352;p6"/>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3" name="Google Shape;2353;p6"/>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4" name="Google Shape;2354;p6"/>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5" name="Google Shape;2355;p6"/>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6" name="Google Shape;2356;p6"/>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7" name="Google Shape;2357;p6"/>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8" name="Google Shape;2358;p6"/>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9" name="Google Shape;2359;p6"/>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0" name="Google Shape;2360;p6"/>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1" name="Google Shape;2361;p6"/>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2" name="Google Shape;2362;p6"/>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3" name="Google Shape;2363;p6"/>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4" name="Google Shape;2364;p6"/>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5" name="Google Shape;2365;p6"/>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6" name="Google Shape;2366;p6"/>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7" name="Google Shape;2367;p6"/>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8" name="Google Shape;2368;p6"/>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9" name="Google Shape;2369;p6"/>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0" name="Google Shape;2370;p6"/>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1" name="Google Shape;2371;p6"/>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2" name="Google Shape;2372;p6"/>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3" name="Google Shape;2373;p6"/>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4" name="Google Shape;2374;p6"/>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5" name="Google Shape;2375;p6"/>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6" name="Google Shape;2376;p6"/>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6"/>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8" name="Google Shape;2378;p6"/>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9" name="Google Shape;2379;p6"/>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0" name="Google Shape;2380;p6"/>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1" name="Google Shape;2381;p6"/>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2" name="Google Shape;2382;p6"/>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3" name="Google Shape;2383;p6"/>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4" name="Google Shape;2384;p6"/>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5" name="Google Shape;2385;p6"/>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6" name="Google Shape;2386;p6"/>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7" name="Google Shape;2387;p6"/>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8" name="Google Shape;2388;p6"/>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9" name="Google Shape;2389;p6"/>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0" name="Google Shape;2390;p6"/>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1" name="Google Shape;2391;p6"/>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2" name="Google Shape;2392;p6"/>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3" name="Google Shape;2393;p6"/>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4" name="Google Shape;2394;p6"/>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5" name="Google Shape;2395;p6"/>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6" name="Google Shape;2396;p6"/>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7" name="Google Shape;2397;p6"/>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8" name="Google Shape;2398;p6"/>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9" name="Google Shape;2399;p6"/>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0" name="Google Shape;2400;p6"/>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1" name="Google Shape;2401;p6"/>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2" name="Google Shape;2402;p6"/>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3" name="Google Shape;2403;p6"/>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4" name="Google Shape;2404;p6"/>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5" name="Google Shape;2405;p6"/>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6" name="Google Shape;2406;p6"/>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7" name="Google Shape;2407;p6"/>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8" name="Google Shape;2408;p6"/>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9" name="Google Shape;2409;p6"/>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0" name="Google Shape;2410;p6"/>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1" name="Google Shape;2411;p6"/>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2" name="Google Shape;2412;p6"/>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3" name="Google Shape;2413;p6"/>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4" name="Google Shape;2414;p6"/>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5" name="Google Shape;2415;p6"/>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6" name="Google Shape;2416;p6"/>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7" name="Google Shape;2417;p6"/>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8" name="Google Shape;2418;p6"/>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9" name="Google Shape;2419;p6"/>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0" name="Google Shape;2420;p6"/>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1" name="Google Shape;2421;p6"/>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2" name="Google Shape;2422;p6"/>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3" name="Google Shape;2423;p6"/>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4" name="Google Shape;2424;p6"/>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5" name="Google Shape;2425;p6"/>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6" name="Google Shape;2426;p6"/>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7" name="Google Shape;2427;p6"/>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8" name="Google Shape;2428;p6"/>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9" name="Google Shape;2429;p6"/>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0" name="Google Shape;2430;p6"/>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1" name="Google Shape;2431;p6"/>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2" name="Google Shape;2432;p6"/>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3" name="Google Shape;2433;p6"/>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4" name="Google Shape;2434;p6"/>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5" name="Google Shape;2435;p6"/>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6" name="Google Shape;2436;p6"/>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7" name="Google Shape;2437;p6"/>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8" name="Google Shape;2438;p6"/>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9" name="Google Shape;2439;p6"/>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0" name="Google Shape;2440;p6"/>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1" name="Google Shape;2441;p6"/>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2" name="Google Shape;2442;p6"/>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3" name="Google Shape;2443;p6"/>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4" name="Google Shape;2444;p6"/>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5" name="Google Shape;2445;p6"/>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6" name="Google Shape;2446;p6"/>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7" name="Google Shape;2447;p6"/>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8" name="Google Shape;2448;p6"/>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9" name="Google Shape;2449;p6"/>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0" name="Google Shape;2450;p6"/>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1" name="Google Shape;2451;p6"/>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2" name="Google Shape;2452;p6"/>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3" name="Google Shape;2453;p6"/>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4" name="Google Shape;2454;p6"/>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5" name="Google Shape;2455;p6"/>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6" name="Google Shape;2456;p6"/>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6"/>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8" name="Google Shape;2458;p6"/>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9" name="Google Shape;2459;p6"/>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0" name="Google Shape;2460;p6"/>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6"/>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6"/>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6"/>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4" name="Google Shape;2464;p6"/>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6"/>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6"/>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6"/>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6"/>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6"/>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6"/>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6"/>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6"/>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6"/>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6"/>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6"/>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6"/>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6"/>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8" name="Google Shape;2478;p6"/>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 name="Google Shape;2479;p6"/>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0" name="Google Shape;2480;p6"/>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1" name="Google Shape;2481;p6"/>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2" name="Google Shape;2482;p6"/>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3" name="Google Shape;2483;p6"/>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4" name="Google Shape;2484;p6"/>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5" name="Google Shape;2485;p6"/>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6" name="Google Shape;2486;p6"/>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6"/>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8" name="Google Shape;2488;p6"/>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9" name="Google Shape;2489;p6"/>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0" name="Google Shape;2490;p6"/>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1" name="Google Shape;2491;p6"/>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6"/>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3" name="Google Shape;2493;p6"/>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4" name="Google Shape;2494;p6"/>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5" name="Google Shape;2495;p6"/>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6" name="Google Shape;2496;p6"/>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7" name="Google Shape;2497;p6"/>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8" name="Google Shape;2498;p6"/>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9" name="Google Shape;2499;p6"/>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0" name="Google Shape;2500;p6"/>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1" name="Google Shape;2501;p6"/>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2" name="Google Shape;2502;p6"/>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3" name="Google Shape;2503;p6"/>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4" name="Google Shape;2504;p6"/>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5" name="Google Shape;2505;p6"/>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6" name="Google Shape;2506;p6"/>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7" name="Google Shape;2507;p6"/>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8" name="Google Shape;2508;p6"/>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9" name="Google Shape;2509;p6"/>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0" name="Google Shape;2510;p6"/>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1" name="Google Shape;2511;p6"/>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2" name="Google Shape;2512;p6"/>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3" name="Google Shape;2513;p6"/>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4" name="Google Shape;2514;p6"/>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5" name="Google Shape;2515;p6"/>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6" name="Google Shape;2516;p6"/>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7" name="Google Shape;2517;p6"/>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8" name="Google Shape;2518;p6"/>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9" name="Google Shape;2519;p6"/>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0" name="Google Shape;2520;p6"/>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1" name="Google Shape;2521;p6"/>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2" name="Google Shape;2522;p6"/>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3" name="Google Shape;2523;p6"/>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4" name="Google Shape;2524;p6"/>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5" name="Google Shape;2525;p6"/>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6" name="Google Shape;2526;p6"/>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7" name="Google Shape;2527;p6"/>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8" name="Google Shape;2528;p6"/>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9" name="Google Shape;2529;p6"/>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0" name="Google Shape;2530;p6"/>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1" name="Google Shape;2531;p6"/>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2" name="Google Shape;2532;p6"/>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3" name="Google Shape;2533;p6"/>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4" name="Google Shape;2534;p6"/>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5" name="Google Shape;2535;p6"/>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6" name="Google Shape;2536;p6"/>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7" name="Google Shape;2537;p6"/>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8" name="Google Shape;2538;p6"/>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9" name="Google Shape;2539;p6"/>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0" name="Google Shape;2540;p6"/>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1" name="Google Shape;2541;p6"/>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2" name="Google Shape;2542;p6"/>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3" name="Google Shape;2543;p6"/>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4" name="Google Shape;2544;p6"/>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5" name="Google Shape;2545;p6"/>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6" name="Google Shape;2546;p6"/>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7" name="Google Shape;2547;p6"/>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8" name="Google Shape;2548;p6"/>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9" name="Google Shape;2549;p6"/>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0" name="Google Shape;2550;p6"/>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1" name="Google Shape;2551;p6"/>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2" name="Google Shape;2552;p6"/>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3" name="Google Shape;2553;p6"/>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4" name="Google Shape;2554;p6"/>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5" name="Google Shape;2555;p6"/>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6" name="Google Shape;2556;p6"/>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7" name="Google Shape;2557;p6"/>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8" name="Google Shape;2558;p6"/>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9" name="Google Shape;2559;p6"/>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0" name="Google Shape;2560;p6"/>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1" name="Google Shape;2561;p6"/>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2" name="Google Shape;2562;p6"/>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3" name="Google Shape;2563;p6"/>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4" name="Google Shape;2564;p6"/>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5" name="Google Shape;2565;p6"/>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6" name="Google Shape;2566;p6"/>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7" name="Google Shape;2567;p6"/>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8" name="Google Shape;2568;p6"/>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9" name="Google Shape;2569;p6"/>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0" name="Google Shape;2570;p6"/>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1" name="Google Shape;2571;p6"/>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2" name="Google Shape;2572;p6"/>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3" name="Google Shape;2573;p6"/>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4" name="Google Shape;2574;p6"/>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5" name="Google Shape;2575;p6"/>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6" name="Google Shape;2576;p6"/>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7" name="Google Shape;2577;p6"/>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8" name="Google Shape;2578;p6"/>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9" name="Google Shape;2579;p6"/>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0" name="Google Shape;2580;p6"/>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1" name="Google Shape;2581;p6"/>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2" name="Google Shape;2582;p6"/>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3" name="Google Shape;2583;p6"/>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4" name="Google Shape;2584;p6"/>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5" name="Google Shape;2585;p6"/>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6" name="Google Shape;2586;p6"/>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7" name="Google Shape;2587;p6"/>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8" name="Google Shape;2588;p6"/>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9" name="Google Shape;2589;p6"/>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0" name="Google Shape;2590;p6"/>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1" name="Google Shape;2591;p6"/>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2" name="Google Shape;2592;p6"/>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3" name="Google Shape;2593;p6"/>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4" name="Google Shape;2594;p6"/>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5" name="Google Shape;2595;p6"/>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6" name="Google Shape;2596;p6"/>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7" name="Google Shape;2597;p6"/>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8" name="Google Shape;2598;p6"/>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9" name="Google Shape;2599;p6"/>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0" name="Google Shape;2600;p6"/>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1" name="Google Shape;2601;p6"/>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2" name="Google Shape;2602;p6"/>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3" name="Google Shape;2603;p6"/>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4" name="Google Shape;2604;p6"/>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5" name="Google Shape;2605;p6"/>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6" name="Google Shape;2606;p6"/>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7" name="Google Shape;2607;p6"/>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8" name="Google Shape;2608;p6"/>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9" name="Google Shape;2609;p6"/>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0" name="Google Shape;2610;p6"/>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1" name="Google Shape;2611;p6"/>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2" name="Google Shape;2612;p6"/>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3" name="Google Shape;2613;p6"/>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4" name="Google Shape;2614;p6"/>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5" name="Google Shape;2615;p6"/>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6" name="Google Shape;2616;p6"/>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7" name="Google Shape;2617;p6"/>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8" name="Google Shape;2618;p6"/>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9" name="Google Shape;2619;p6"/>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0" name="Google Shape;2620;p6"/>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1" name="Google Shape;2621;p6"/>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2" name="Google Shape;2622;p6"/>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3" name="Google Shape;2623;p6"/>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4" name="Google Shape;2624;p6"/>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5" name="Google Shape;2625;p6"/>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6" name="Google Shape;2626;p6"/>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7" name="Google Shape;2627;p6"/>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8" name="Google Shape;2628;p6"/>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9" name="Google Shape;2629;p6"/>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0" name="Google Shape;2630;p6"/>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1" name="Google Shape;2631;p6"/>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2" name="Google Shape;2632;p6"/>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3" name="Google Shape;2633;p6"/>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4" name="Google Shape;2634;p6"/>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5" name="Google Shape;2635;p6"/>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6" name="Google Shape;2636;p6"/>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7" name="Google Shape;2637;p6"/>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8" name="Google Shape;2638;p6"/>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9" name="Google Shape;2639;p6"/>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0" name="Google Shape;2640;p6"/>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1" name="Google Shape;2641;p6"/>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2" name="Google Shape;2642;p6"/>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3" name="Google Shape;2643;p6"/>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4" name="Google Shape;2644;p6"/>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5" name="Google Shape;2645;p6"/>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6" name="Google Shape;2646;p6"/>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7" name="Google Shape;2647;p6"/>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8" name="Google Shape;2648;p6"/>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9" name="Google Shape;2649;p6"/>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0" name="Google Shape;2650;p6"/>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1" name="Google Shape;2651;p6"/>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2" name="Google Shape;2652;p6"/>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3" name="Google Shape;2653;p6"/>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4" name="Google Shape;2654;p6"/>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5" name="Google Shape;2655;p6"/>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6" name="Google Shape;2656;p6"/>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7" name="Google Shape;2657;p6"/>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8" name="Google Shape;2658;p6"/>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9" name="Google Shape;2659;p6"/>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0" name="Google Shape;2660;p6"/>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1" name="Google Shape;2661;p6"/>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2" name="Google Shape;2662;p6"/>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3" name="Google Shape;2663;p6"/>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4" name="Google Shape;2664;p6"/>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5" name="Google Shape;2665;p6"/>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6" name="Google Shape;2666;p6"/>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7" name="Google Shape;2667;p6"/>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8" name="Google Shape;2668;p6"/>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9" name="Google Shape;2669;p6"/>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0" name="Google Shape;2670;p6"/>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1" name="Google Shape;2671;p6"/>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2" name="Google Shape;2672;p6"/>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3" name="Google Shape;2673;p6"/>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4" name="Google Shape;2674;p6"/>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5" name="Google Shape;2675;p6"/>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6" name="Google Shape;2676;p6"/>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7" name="Google Shape;2677;p6"/>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8" name="Google Shape;2678;p6"/>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9" name="Google Shape;2679;p6"/>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0" name="Google Shape;2680;p6"/>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1" name="Google Shape;2681;p6"/>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2" name="Google Shape;2682;p6"/>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3" name="Google Shape;2683;p6"/>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4" name="Google Shape;2684;p6"/>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5" name="Google Shape;2685;p6"/>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6" name="Google Shape;2686;p6"/>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7" name="Google Shape;2687;p6"/>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8" name="Google Shape;2688;p6"/>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9" name="Google Shape;2689;p6"/>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0" name="Google Shape;2690;p6"/>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1" name="Google Shape;2691;p6"/>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92" name="Google Shape;2692;p6"/>
          <p:cNvSpPr/>
          <p:nvPr/>
        </p:nvSpPr>
        <p:spPr>
          <a:xfrm>
            <a:off x="294125" y="64030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3" name="Google Shape;2693;p6"/>
          <p:cNvSpPr/>
          <p:nvPr/>
        </p:nvSpPr>
        <p:spPr>
          <a:xfrm>
            <a:off x="-209550" y="441822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4" name="Google Shape;2694;p6"/>
          <p:cNvSpPr/>
          <p:nvPr/>
        </p:nvSpPr>
        <p:spPr>
          <a:xfrm>
            <a:off x="-621950" y="1619900"/>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5" name="Google Shape;2695;p6"/>
          <p:cNvSpPr/>
          <p:nvPr/>
        </p:nvSpPr>
        <p:spPr>
          <a:xfrm>
            <a:off x="7543250" y="464400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6" name="Google Shape;2696;p6"/>
          <p:cNvSpPr/>
          <p:nvPr/>
        </p:nvSpPr>
        <p:spPr>
          <a:xfrm>
            <a:off x="7821900" y="-900412"/>
            <a:ext cx="1703700" cy="1703700"/>
          </a:xfrm>
          <a:prstGeom prst="blockArc">
            <a:avLst>
              <a:gd name="adj1" fmla="val 16546619"/>
              <a:gd name="adj2" fmla="val 7079767"/>
              <a:gd name="adj3" fmla="val 1729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7" name="Google Shape;2697;p6"/>
          <p:cNvSpPr/>
          <p:nvPr/>
        </p:nvSpPr>
        <p:spPr>
          <a:xfrm rot="-2706308">
            <a:off x="-1220958" y="395751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698" name="Google Shape;2698;p6"/>
          <p:cNvCxnSpPr/>
          <p:nvPr/>
        </p:nvCxnSpPr>
        <p:spPr>
          <a:xfrm rot="10800000" flipH="1">
            <a:off x="8593325" y="312672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2699" name="Google Shape;2699;p6"/>
          <p:cNvSpPr txBox="1">
            <a:spLocks noGrp="1"/>
          </p:cNvSpPr>
          <p:nvPr>
            <p:ph type="title"/>
          </p:nvPr>
        </p:nvSpPr>
        <p:spPr>
          <a:xfrm>
            <a:off x="713250" y="463300"/>
            <a:ext cx="7717500" cy="539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3600"/>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lt1"/>
            </a:gs>
            <a:gs pos="50000">
              <a:srgbClr val="1E0040"/>
            </a:gs>
            <a:gs pos="100000">
              <a:schemeClr val="dk2"/>
            </a:gs>
          </a:gsLst>
          <a:lin ang="8099331" scaled="0"/>
        </a:gradFill>
        <a:effectLst/>
      </p:bgPr>
    </p:bg>
    <p:spTree>
      <p:nvGrpSpPr>
        <p:cNvPr id="1" name="Shape 2700"/>
        <p:cNvGrpSpPr/>
        <p:nvPr/>
      </p:nvGrpSpPr>
      <p:grpSpPr>
        <a:xfrm>
          <a:off x="0" y="0"/>
          <a:ext cx="0" cy="0"/>
          <a:chOff x="0" y="0"/>
          <a:chExt cx="0" cy="0"/>
        </a:xfrm>
      </p:grpSpPr>
      <p:grpSp>
        <p:nvGrpSpPr>
          <p:cNvPr id="2701" name="Google Shape;2701;p7"/>
          <p:cNvGrpSpPr/>
          <p:nvPr/>
        </p:nvGrpSpPr>
        <p:grpSpPr>
          <a:xfrm>
            <a:off x="-527288" y="-613013"/>
            <a:ext cx="3858783" cy="3858783"/>
            <a:chOff x="1195500" y="242200"/>
            <a:chExt cx="5211050" cy="5211050"/>
          </a:xfrm>
        </p:grpSpPr>
        <p:sp>
          <p:nvSpPr>
            <p:cNvPr id="2702" name="Google Shape;2702;p7"/>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3" name="Google Shape;2703;p7"/>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4" name="Google Shape;2704;p7"/>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5" name="Google Shape;2705;p7"/>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6" name="Google Shape;2706;p7"/>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7" name="Google Shape;2707;p7"/>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8" name="Google Shape;2708;p7"/>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9" name="Google Shape;2709;p7"/>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0" name="Google Shape;2710;p7"/>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1" name="Google Shape;2711;p7"/>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2" name="Google Shape;2712;p7"/>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3" name="Google Shape;2713;p7"/>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4" name="Google Shape;2714;p7"/>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5" name="Google Shape;2715;p7"/>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6" name="Google Shape;2716;p7"/>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7" name="Google Shape;2717;p7"/>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8" name="Google Shape;2718;p7"/>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9" name="Google Shape;2719;p7"/>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0" name="Google Shape;2720;p7"/>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1" name="Google Shape;2721;p7"/>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2" name="Google Shape;2722;p7"/>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3" name="Google Shape;2723;p7"/>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4" name="Google Shape;2724;p7"/>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5" name="Google Shape;2725;p7"/>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6" name="Google Shape;2726;p7"/>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7" name="Google Shape;2727;p7"/>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8" name="Google Shape;2728;p7"/>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9" name="Google Shape;2729;p7"/>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0" name="Google Shape;2730;p7"/>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1" name="Google Shape;2731;p7"/>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2" name="Google Shape;2732;p7"/>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3" name="Google Shape;2733;p7"/>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4" name="Google Shape;2734;p7"/>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5" name="Google Shape;2735;p7"/>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6" name="Google Shape;2736;p7"/>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7" name="Google Shape;2737;p7"/>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8" name="Google Shape;2738;p7"/>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9" name="Google Shape;2739;p7"/>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0" name="Google Shape;2740;p7"/>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1" name="Google Shape;2741;p7"/>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2" name="Google Shape;2742;p7"/>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3" name="Google Shape;2743;p7"/>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4" name="Google Shape;2744;p7"/>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5" name="Google Shape;2745;p7"/>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6" name="Google Shape;2746;p7"/>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7" name="Google Shape;2747;p7"/>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8" name="Google Shape;2748;p7"/>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9" name="Google Shape;2749;p7"/>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0" name="Google Shape;2750;p7"/>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1" name="Google Shape;2751;p7"/>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2" name="Google Shape;2752;p7"/>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3" name="Google Shape;2753;p7"/>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4" name="Google Shape;2754;p7"/>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5" name="Google Shape;2755;p7"/>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6" name="Google Shape;2756;p7"/>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7" name="Google Shape;2757;p7"/>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8" name="Google Shape;2758;p7"/>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9" name="Google Shape;2759;p7"/>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0" name="Google Shape;2760;p7"/>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1" name="Google Shape;2761;p7"/>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2" name="Google Shape;2762;p7"/>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3" name="Google Shape;2763;p7"/>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4" name="Google Shape;2764;p7"/>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5" name="Google Shape;2765;p7"/>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6" name="Google Shape;2766;p7"/>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7" name="Google Shape;2767;p7"/>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8" name="Google Shape;2768;p7"/>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9" name="Google Shape;2769;p7"/>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0" name="Google Shape;2770;p7"/>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1" name="Google Shape;2771;p7"/>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2" name="Google Shape;2772;p7"/>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3" name="Google Shape;2773;p7"/>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4" name="Google Shape;2774;p7"/>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5" name="Google Shape;2775;p7"/>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6" name="Google Shape;2776;p7"/>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7" name="Google Shape;2777;p7"/>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 name="Google Shape;2778;p7"/>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9" name="Google Shape;2779;p7"/>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0" name="Google Shape;2780;p7"/>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1" name="Google Shape;2781;p7"/>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2" name="Google Shape;2782;p7"/>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3" name="Google Shape;2783;p7"/>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4" name="Google Shape;2784;p7"/>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5" name="Google Shape;2785;p7"/>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6" name="Google Shape;2786;p7"/>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7" name="Google Shape;2787;p7"/>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8" name="Google Shape;2788;p7"/>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9" name="Google Shape;2789;p7"/>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0" name="Google Shape;2790;p7"/>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1" name="Google Shape;2791;p7"/>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2" name="Google Shape;2792;p7"/>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3" name="Google Shape;2793;p7"/>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4" name="Google Shape;2794;p7"/>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5" name="Google Shape;2795;p7"/>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6" name="Google Shape;2796;p7"/>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7"/>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8" name="Google Shape;2798;p7"/>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9" name="Google Shape;2799;p7"/>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0" name="Google Shape;2800;p7"/>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1" name="Google Shape;2801;p7"/>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2" name="Google Shape;2802;p7"/>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3" name="Google Shape;2803;p7"/>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4" name="Google Shape;2804;p7"/>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5" name="Google Shape;2805;p7"/>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6" name="Google Shape;2806;p7"/>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7" name="Google Shape;2807;p7"/>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8" name="Google Shape;2808;p7"/>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9" name="Google Shape;2809;p7"/>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0" name="Google Shape;2810;p7"/>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1" name="Google Shape;2811;p7"/>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2" name="Google Shape;2812;p7"/>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3" name="Google Shape;2813;p7"/>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4" name="Google Shape;2814;p7"/>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5" name="Google Shape;2815;p7"/>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6" name="Google Shape;2816;p7"/>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7" name="Google Shape;2817;p7"/>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8" name="Google Shape;2818;p7"/>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9" name="Google Shape;2819;p7"/>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0" name="Google Shape;2820;p7"/>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1" name="Google Shape;2821;p7"/>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2" name="Google Shape;2822;p7"/>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3" name="Google Shape;2823;p7"/>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4" name="Google Shape;2824;p7"/>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5" name="Google Shape;2825;p7"/>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6" name="Google Shape;2826;p7"/>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7" name="Google Shape;2827;p7"/>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8" name="Google Shape;2828;p7"/>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9" name="Google Shape;2829;p7"/>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0" name="Google Shape;2830;p7"/>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1" name="Google Shape;2831;p7"/>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2" name="Google Shape;2832;p7"/>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3" name="Google Shape;2833;p7"/>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4" name="Google Shape;2834;p7"/>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5" name="Google Shape;2835;p7"/>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6" name="Google Shape;2836;p7"/>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7" name="Google Shape;2837;p7"/>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8" name="Google Shape;2838;p7"/>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9" name="Google Shape;2839;p7"/>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0" name="Google Shape;2840;p7"/>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1" name="Google Shape;2841;p7"/>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2" name="Google Shape;2842;p7"/>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3" name="Google Shape;2843;p7"/>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4" name="Google Shape;2844;p7"/>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5" name="Google Shape;2845;p7"/>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6" name="Google Shape;2846;p7"/>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7" name="Google Shape;2847;p7"/>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8" name="Google Shape;2848;p7"/>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9" name="Google Shape;2849;p7"/>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0" name="Google Shape;2850;p7"/>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1" name="Google Shape;2851;p7"/>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2" name="Google Shape;2852;p7"/>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3" name="Google Shape;2853;p7"/>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4" name="Google Shape;2854;p7"/>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5" name="Google Shape;2855;p7"/>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6" name="Google Shape;2856;p7"/>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7" name="Google Shape;2857;p7"/>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8" name="Google Shape;2858;p7"/>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9" name="Google Shape;2859;p7"/>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0" name="Google Shape;2860;p7"/>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1" name="Google Shape;2861;p7"/>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2" name="Google Shape;2862;p7"/>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3" name="Google Shape;2863;p7"/>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4" name="Google Shape;2864;p7"/>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5" name="Google Shape;2865;p7"/>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6" name="Google Shape;2866;p7"/>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7" name="Google Shape;2867;p7"/>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8" name="Google Shape;2868;p7"/>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9" name="Google Shape;2869;p7"/>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0" name="Google Shape;2870;p7"/>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1" name="Google Shape;2871;p7"/>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2" name="Google Shape;2872;p7"/>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3" name="Google Shape;2873;p7"/>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4" name="Google Shape;2874;p7"/>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5" name="Google Shape;2875;p7"/>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6" name="Google Shape;2876;p7"/>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7" name="Google Shape;2877;p7"/>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8" name="Google Shape;2878;p7"/>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9" name="Google Shape;2879;p7"/>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0" name="Google Shape;2880;p7"/>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1" name="Google Shape;2881;p7"/>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2" name="Google Shape;2882;p7"/>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3" name="Google Shape;2883;p7"/>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4" name="Google Shape;2884;p7"/>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5" name="Google Shape;2885;p7"/>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6" name="Google Shape;2886;p7"/>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7" name="Google Shape;2887;p7"/>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8" name="Google Shape;2888;p7"/>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9" name="Google Shape;2889;p7"/>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0" name="Google Shape;2890;p7"/>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1" name="Google Shape;2891;p7"/>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2" name="Google Shape;2892;p7"/>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3" name="Google Shape;2893;p7"/>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4" name="Google Shape;2894;p7"/>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5" name="Google Shape;2895;p7"/>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6" name="Google Shape;2896;p7"/>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7" name="Google Shape;2897;p7"/>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8" name="Google Shape;2898;p7"/>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9" name="Google Shape;2899;p7"/>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0" name="Google Shape;2900;p7"/>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1" name="Google Shape;2901;p7"/>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2" name="Google Shape;2902;p7"/>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3" name="Google Shape;2903;p7"/>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4" name="Google Shape;2904;p7"/>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5" name="Google Shape;2905;p7"/>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6" name="Google Shape;2906;p7"/>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7" name="Google Shape;2907;p7"/>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8" name="Google Shape;2908;p7"/>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9" name="Google Shape;2909;p7"/>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0" name="Google Shape;2910;p7"/>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1" name="Google Shape;2911;p7"/>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2" name="Google Shape;2912;p7"/>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3" name="Google Shape;2913;p7"/>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4" name="Google Shape;2914;p7"/>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5" name="Google Shape;2915;p7"/>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6" name="Google Shape;2916;p7"/>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7" name="Google Shape;2917;p7"/>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8" name="Google Shape;2918;p7"/>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9" name="Google Shape;2919;p7"/>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0" name="Google Shape;2920;p7"/>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1" name="Google Shape;2921;p7"/>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7"/>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3" name="Google Shape;2923;p7"/>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4" name="Google Shape;2924;p7"/>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5" name="Google Shape;2925;p7"/>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6" name="Google Shape;2926;p7"/>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7" name="Google Shape;2927;p7"/>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8" name="Google Shape;2928;p7"/>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9" name="Google Shape;2929;p7"/>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0" name="Google Shape;2930;p7"/>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1" name="Google Shape;2931;p7"/>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2" name="Google Shape;2932;p7"/>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3" name="Google Shape;2933;p7"/>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4" name="Google Shape;2934;p7"/>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5" name="Google Shape;2935;p7"/>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6" name="Google Shape;2936;p7"/>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7" name="Google Shape;2937;p7"/>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8" name="Google Shape;2938;p7"/>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9" name="Google Shape;2939;p7"/>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0" name="Google Shape;2940;p7"/>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1" name="Google Shape;2941;p7"/>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2" name="Google Shape;2942;p7"/>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3" name="Google Shape;2943;p7"/>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4" name="Google Shape;2944;p7"/>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5" name="Google Shape;2945;p7"/>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6" name="Google Shape;2946;p7"/>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7" name="Google Shape;2947;p7"/>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8" name="Google Shape;2948;p7"/>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9" name="Google Shape;2949;p7"/>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0" name="Google Shape;2950;p7"/>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1" name="Google Shape;2951;p7"/>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2" name="Google Shape;2952;p7"/>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3" name="Google Shape;2953;p7"/>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4" name="Google Shape;2954;p7"/>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5" name="Google Shape;2955;p7"/>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6" name="Google Shape;2956;p7"/>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7" name="Google Shape;2957;p7"/>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8" name="Google Shape;2958;p7"/>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9" name="Google Shape;2959;p7"/>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0" name="Google Shape;2960;p7"/>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1" name="Google Shape;2961;p7"/>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2" name="Google Shape;2962;p7"/>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3" name="Google Shape;2963;p7"/>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4" name="Google Shape;2964;p7"/>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5" name="Google Shape;2965;p7"/>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6" name="Google Shape;2966;p7"/>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7" name="Google Shape;2967;p7"/>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8" name="Google Shape;2968;p7"/>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9" name="Google Shape;2969;p7"/>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0" name="Google Shape;2970;p7"/>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1" name="Google Shape;2971;p7"/>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2" name="Google Shape;2972;p7"/>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3" name="Google Shape;2973;p7"/>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4" name="Google Shape;2974;p7"/>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5" name="Google Shape;2975;p7"/>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6" name="Google Shape;2976;p7"/>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7" name="Google Shape;2977;p7"/>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8" name="Google Shape;2978;p7"/>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9" name="Google Shape;2979;p7"/>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0" name="Google Shape;2980;p7"/>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1" name="Google Shape;2981;p7"/>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2" name="Google Shape;2982;p7"/>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3" name="Google Shape;2983;p7"/>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4" name="Google Shape;2984;p7"/>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5" name="Google Shape;2985;p7"/>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6" name="Google Shape;2986;p7"/>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7" name="Google Shape;2987;p7"/>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8" name="Google Shape;2988;p7"/>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9" name="Google Shape;2989;p7"/>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0" name="Google Shape;2990;p7"/>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1" name="Google Shape;2991;p7"/>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2" name="Google Shape;2992;p7"/>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3" name="Google Shape;2993;p7"/>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4" name="Google Shape;2994;p7"/>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5" name="Google Shape;2995;p7"/>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6" name="Google Shape;2996;p7"/>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7" name="Google Shape;2997;p7"/>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8" name="Google Shape;2998;p7"/>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7"/>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0" name="Google Shape;3000;p7"/>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1" name="Google Shape;3001;p7"/>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2" name="Google Shape;3002;p7"/>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3" name="Google Shape;3003;p7"/>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4" name="Google Shape;3004;p7"/>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5" name="Google Shape;3005;p7"/>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6" name="Google Shape;3006;p7"/>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7" name="Google Shape;3007;p7"/>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8" name="Google Shape;3008;p7"/>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9" name="Google Shape;3009;p7"/>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0" name="Google Shape;3010;p7"/>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1" name="Google Shape;3011;p7"/>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7"/>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3" name="Google Shape;3013;p7"/>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4" name="Google Shape;3014;p7"/>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5" name="Google Shape;3015;p7"/>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6" name="Google Shape;3016;p7"/>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7" name="Google Shape;3017;p7"/>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7"/>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9" name="Google Shape;3019;p7"/>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0" name="Google Shape;3020;p7"/>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7"/>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2" name="Google Shape;3022;p7"/>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7"/>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4" name="Google Shape;3024;p7"/>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5" name="Google Shape;3025;p7"/>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6" name="Google Shape;3026;p7"/>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7" name="Google Shape;3027;p7"/>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7"/>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7"/>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7"/>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7"/>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7"/>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7"/>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7"/>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7"/>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7"/>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7"/>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8" name="Google Shape;3038;p7"/>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9" name="Google Shape;3039;p7"/>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0" name="Google Shape;3040;p7"/>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1" name="Google Shape;3041;p7"/>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2" name="Google Shape;3042;p7"/>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3" name="Google Shape;3043;p7"/>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4" name="Google Shape;3044;p7"/>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7"/>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7"/>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7"/>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8" name="Google Shape;3048;p7"/>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9" name="Google Shape;3049;p7"/>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7"/>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7"/>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7"/>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3" name="Google Shape;3053;p7"/>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4" name="Google Shape;3054;p7"/>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7"/>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7"/>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7"/>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7"/>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9" name="Google Shape;3059;p7"/>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0" name="Google Shape;3060;p7"/>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7"/>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7"/>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7"/>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7"/>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5" name="Google Shape;3065;p7"/>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6" name="Google Shape;3066;p7"/>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7"/>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7"/>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7"/>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0" name="Google Shape;3070;p7"/>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3071;p7"/>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7"/>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7"/>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3074;p7"/>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3075;p7"/>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3076;p7"/>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7" name="Google Shape;3077;p7"/>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7"/>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3079;p7"/>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3080;p7"/>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3081;p7"/>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2" name="Google Shape;3082;p7"/>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3" name="Google Shape;3083;p7"/>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4" name="Google Shape;3084;p7"/>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3085;p7"/>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6" name="Google Shape;3086;p7"/>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7" name="Google Shape;3087;p7"/>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8" name="Google Shape;3088;p7"/>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3089;p7"/>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3090;p7"/>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7"/>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3092;p7"/>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3093;p7"/>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4" name="Google Shape;3094;p7"/>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5" name="Google Shape;3095;p7"/>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3096;p7"/>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3097;p7"/>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3098;p7"/>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9" name="Google Shape;3099;p7"/>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0" name="Google Shape;3100;p7"/>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1" name="Google Shape;3101;p7"/>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2" name="Google Shape;3102;p7"/>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3" name="Google Shape;3103;p7"/>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4" name="Google Shape;3104;p7"/>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5" name="Google Shape;3105;p7"/>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6" name="Google Shape;3106;p7"/>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3107;p7"/>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7"/>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3109;p7"/>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0" name="Google Shape;3110;p7"/>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1" name="Google Shape;3111;p7"/>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2" name="Google Shape;3112;p7"/>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3113;p7"/>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3114;p7"/>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5" name="Google Shape;3115;p7"/>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6" name="Google Shape;3116;p7"/>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3117;p7"/>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8" name="Google Shape;3118;p7"/>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9" name="Google Shape;3119;p7"/>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3120;p7"/>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1" name="Google Shape;3121;p7"/>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3122;p7"/>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3" name="Google Shape;3123;p7"/>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4" name="Google Shape;3124;p7"/>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5" name="Google Shape;3125;p7"/>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3126;p7"/>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7" name="Google Shape;3127;p7"/>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8" name="Google Shape;3128;p7"/>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9" name="Google Shape;3129;p7"/>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0" name="Google Shape;3130;p7"/>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1" name="Google Shape;3131;p7"/>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2" name="Google Shape;3132;p7"/>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3133;p7"/>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4" name="Google Shape;3134;p7"/>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5" name="Google Shape;3135;p7"/>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6" name="Google Shape;3136;p7"/>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7" name="Google Shape;3137;p7"/>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8" name="Google Shape;3138;p7"/>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3139;p7"/>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3140;p7"/>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1" name="Google Shape;3141;p7"/>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2" name="Google Shape;3142;p7"/>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3" name="Google Shape;3143;p7"/>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4" name="Google Shape;3144;p7"/>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5" name="Google Shape;3145;p7"/>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6" name="Google Shape;3146;p7"/>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7" name="Google Shape;3147;p7"/>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8" name="Google Shape;3148;p7"/>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9" name="Google Shape;3149;p7"/>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0" name="Google Shape;3150;p7"/>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1" name="Google Shape;3151;p7"/>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2" name="Google Shape;3152;p7"/>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3" name="Google Shape;3153;p7"/>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4" name="Google Shape;3154;p7"/>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5" name="Google Shape;3155;p7"/>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6" name="Google Shape;3156;p7"/>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7" name="Google Shape;3157;p7"/>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8" name="Google Shape;3158;p7"/>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9" name="Google Shape;3159;p7"/>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0" name="Google Shape;3160;p7"/>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1" name="Google Shape;3161;p7"/>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2" name="Google Shape;3162;p7"/>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3" name="Google Shape;3163;p7"/>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4" name="Google Shape;3164;p7"/>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5" name="Google Shape;3165;p7"/>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6" name="Google Shape;3166;p7"/>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7" name="Google Shape;3167;p7"/>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8" name="Google Shape;3168;p7"/>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9" name="Google Shape;3169;p7"/>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0" name="Google Shape;3170;p7"/>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1" name="Google Shape;3171;p7"/>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2" name="Google Shape;3172;p7"/>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3" name="Google Shape;3173;p7"/>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4" name="Google Shape;3174;p7"/>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5" name="Google Shape;3175;p7"/>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6" name="Google Shape;3176;p7"/>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7" name="Google Shape;3177;p7"/>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8" name="Google Shape;3178;p7"/>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9" name="Google Shape;3179;p7"/>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0" name="Google Shape;3180;p7"/>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1" name="Google Shape;3181;p7"/>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2" name="Google Shape;3182;p7"/>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3" name="Google Shape;3183;p7"/>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4" name="Google Shape;3184;p7"/>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5" name="Google Shape;3185;p7"/>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6" name="Google Shape;3186;p7"/>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7" name="Google Shape;3187;p7"/>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8" name="Google Shape;3188;p7"/>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9" name="Google Shape;3189;p7"/>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0" name="Google Shape;3190;p7"/>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1" name="Google Shape;3191;p7"/>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2" name="Google Shape;3192;p7"/>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3" name="Google Shape;3193;p7"/>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3194;p7"/>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5" name="Google Shape;3195;p7"/>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6" name="Google Shape;3196;p7"/>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7" name="Google Shape;3197;p7"/>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8" name="Google Shape;3198;p7"/>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9" name="Google Shape;3199;p7"/>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0" name="Google Shape;3200;p7"/>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1" name="Google Shape;3201;p7"/>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2" name="Google Shape;3202;p7"/>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3" name="Google Shape;3203;p7"/>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4" name="Google Shape;3204;p7"/>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5" name="Google Shape;3205;p7"/>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6" name="Google Shape;3206;p7"/>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7" name="Google Shape;3207;p7"/>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8" name="Google Shape;3208;p7"/>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9" name="Google Shape;3209;p7"/>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0" name="Google Shape;3210;p7"/>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1" name="Google Shape;3211;p7"/>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2" name="Google Shape;3212;p7"/>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3" name="Google Shape;3213;p7"/>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4" name="Google Shape;3214;p7"/>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5" name="Google Shape;3215;p7"/>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6" name="Google Shape;3216;p7"/>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7" name="Google Shape;3217;p7"/>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8" name="Google Shape;3218;p7"/>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9" name="Google Shape;3219;p7"/>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0" name="Google Shape;3220;p7"/>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1" name="Google Shape;3221;p7"/>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2" name="Google Shape;3222;p7"/>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3" name="Google Shape;3223;p7"/>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4" name="Google Shape;3224;p7"/>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5" name="Google Shape;3225;p7"/>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6" name="Google Shape;3226;p7"/>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7" name="Google Shape;3227;p7"/>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8" name="Google Shape;3228;p7"/>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9" name="Google Shape;3229;p7"/>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0" name="Google Shape;3230;p7"/>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1" name="Google Shape;3231;p7"/>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2" name="Google Shape;3232;p7"/>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3" name="Google Shape;3233;p7"/>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4" name="Google Shape;3234;p7"/>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5" name="Google Shape;3235;p7"/>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6" name="Google Shape;3236;p7"/>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7" name="Google Shape;3237;p7"/>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8" name="Google Shape;3238;p7"/>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9" name="Google Shape;3239;p7"/>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0" name="Google Shape;3240;p7"/>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1" name="Google Shape;3241;p7"/>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2" name="Google Shape;3242;p7"/>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3" name="Google Shape;3243;p7"/>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4" name="Google Shape;3244;p7"/>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5" name="Google Shape;3245;p7"/>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6" name="Google Shape;3246;p7"/>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7" name="Google Shape;3247;p7"/>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8" name="Google Shape;3248;p7"/>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9" name="Google Shape;3249;p7"/>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0" name="Google Shape;3250;p7"/>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1" name="Google Shape;3251;p7"/>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2" name="Google Shape;3252;p7"/>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3" name="Google Shape;3253;p7"/>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4" name="Google Shape;3254;p7"/>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5" name="Google Shape;3255;p7"/>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6" name="Google Shape;3256;p7"/>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7" name="Google Shape;3257;p7"/>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8" name="Google Shape;3258;p7"/>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9" name="Google Shape;3259;p7"/>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0" name="Google Shape;3260;p7"/>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1" name="Google Shape;3261;p7"/>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2" name="Google Shape;3262;p7"/>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3" name="Google Shape;3263;p7"/>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4" name="Google Shape;3264;p7"/>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5" name="Google Shape;3265;p7"/>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6" name="Google Shape;3266;p7"/>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7" name="Google Shape;3267;p7"/>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8" name="Google Shape;3268;p7"/>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9" name="Google Shape;3269;p7"/>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0" name="Google Shape;3270;p7"/>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1" name="Google Shape;3271;p7"/>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2" name="Google Shape;3272;p7"/>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3" name="Google Shape;3273;p7"/>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4" name="Google Shape;3274;p7"/>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5" name="Google Shape;3275;p7"/>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6" name="Google Shape;3276;p7"/>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7" name="Google Shape;3277;p7"/>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8" name="Google Shape;3278;p7"/>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9" name="Google Shape;3279;p7"/>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0" name="Google Shape;3280;p7"/>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1" name="Google Shape;3281;p7"/>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2" name="Google Shape;3282;p7"/>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3" name="Google Shape;3283;p7"/>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4" name="Google Shape;3284;p7"/>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5" name="Google Shape;3285;p7"/>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6" name="Google Shape;3286;p7"/>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7" name="Google Shape;3287;p7"/>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8" name="Google Shape;3288;p7"/>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9" name="Google Shape;3289;p7"/>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0" name="Google Shape;3290;p7"/>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1" name="Google Shape;3291;p7"/>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2" name="Google Shape;3292;p7"/>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3" name="Google Shape;3293;p7"/>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4" name="Google Shape;3294;p7"/>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5" name="Google Shape;3295;p7"/>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6" name="Google Shape;3296;p7"/>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7" name="Google Shape;3297;p7"/>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8" name="Google Shape;3298;p7"/>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9" name="Google Shape;3299;p7"/>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0" name="Google Shape;3300;p7"/>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1" name="Google Shape;3301;p7"/>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2" name="Google Shape;3302;p7"/>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3" name="Google Shape;3303;p7"/>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4" name="Google Shape;3304;p7"/>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5" name="Google Shape;3305;p7"/>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6" name="Google Shape;3306;p7"/>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7" name="Google Shape;3307;p7"/>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8" name="Google Shape;3308;p7"/>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9" name="Google Shape;3309;p7"/>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0" name="Google Shape;3310;p7"/>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1" name="Google Shape;3311;p7"/>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2" name="Google Shape;3312;p7"/>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3" name="Google Shape;3313;p7"/>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4" name="Google Shape;3314;p7"/>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5" name="Google Shape;3315;p7"/>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6" name="Google Shape;3316;p7"/>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7" name="Google Shape;3317;p7"/>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8" name="Google Shape;3318;p7"/>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9" name="Google Shape;3319;p7"/>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0" name="Google Shape;3320;p7"/>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1" name="Google Shape;3321;p7"/>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2" name="Google Shape;3322;p7"/>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3" name="Google Shape;3323;p7"/>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4" name="Google Shape;3324;p7"/>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5" name="Google Shape;3325;p7"/>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6" name="Google Shape;3326;p7"/>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7" name="Google Shape;3327;p7"/>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8" name="Google Shape;3328;p7"/>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9" name="Google Shape;3329;p7"/>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0" name="Google Shape;3330;p7"/>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1" name="Google Shape;3331;p7"/>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2" name="Google Shape;3332;p7"/>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3" name="Google Shape;3333;p7"/>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4" name="Google Shape;3334;p7"/>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5" name="Google Shape;3335;p7"/>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6" name="Google Shape;3336;p7"/>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7" name="Google Shape;3337;p7"/>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8" name="Google Shape;3338;p7"/>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9" name="Google Shape;3339;p7"/>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0" name="Google Shape;3340;p7"/>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1" name="Google Shape;3341;p7"/>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2" name="Google Shape;3342;p7"/>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3" name="Google Shape;3343;p7"/>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4" name="Google Shape;3344;p7"/>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5" name="Google Shape;3345;p7"/>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6" name="Google Shape;3346;p7"/>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7" name="Google Shape;3347;p7"/>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8" name="Google Shape;3348;p7"/>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9" name="Google Shape;3349;p7"/>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0" name="Google Shape;3350;p7"/>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1" name="Google Shape;3351;p7"/>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2" name="Google Shape;3352;p7"/>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3" name="Google Shape;3353;p7"/>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4" name="Google Shape;3354;p7"/>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5" name="Google Shape;3355;p7"/>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6" name="Google Shape;3356;p7"/>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7" name="Google Shape;3357;p7"/>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8" name="Google Shape;3358;p7"/>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9" name="Google Shape;3359;p7"/>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60" name="Google Shape;3360;p7"/>
          <p:cNvSpPr/>
          <p:nvPr/>
        </p:nvSpPr>
        <p:spPr>
          <a:xfrm>
            <a:off x="503675" y="85765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1" name="Google Shape;3361;p7"/>
          <p:cNvSpPr/>
          <p:nvPr/>
        </p:nvSpPr>
        <p:spPr>
          <a:xfrm>
            <a:off x="3600450" y="444702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2" name="Google Shape;3362;p7"/>
          <p:cNvSpPr/>
          <p:nvPr/>
        </p:nvSpPr>
        <p:spPr>
          <a:xfrm>
            <a:off x="8865950" y="1305825"/>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363" name="Google Shape;3363;p7"/>
          <p:cNvCxnSpPr/>
          <p:nvPr/>
        </p:nvCxnSpPr>
        <p:spPr>
          <a:xfrm rot="10800000" flipH="1">
            <a:off x="-681075" y="4229100"/>
            <a:ext cx="1533600" cy="1533600"/>
          </a:xfrm>
          <a:prstGeom prst="straightConnector1">
            <a:avLst/>
          </a:prstGeom>
          <a:noFill/>
          <a:ln w="9525" cap="flat" cmpd="sng">
            <a:solidFill>
              <a:schemeClr val="dk1"/>
            </a:solidFill>
            <a:prstDash val="solid"/>
            <a:round/>
            <a:headEnd type="none" w="med" len="med"/>
            <a:tailEnd type="none" w="med" len="med"/>
          </a:ln>
        </p:spPr>
      </p:cxnSp>
      <p:cxnSp>
        <p:nvCxnSpPr>
          <p:cNvPr id="3364" name="Google Shape;3364;p7"/>
          <p:cNvCxnSpPr/>
          <p:nvPr/>
        </p:nvCxnSpPr>
        <p:spPr>
          <a:xfrm rot="10800000" flipH="1">
            <a:off x="4162425" y="-85732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3365" name="Google Shape;3365;p7"/>
          <p:cNvSpPr/>
          <p:nvPr/>
        </p:nvSpPr>
        <p:spPr>
          <a:xfrm>
            <a:off x="8334375" y="32995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6" name="Google Shape;3366;p7"/>
          <p:cNvSpPr/>
          <p:nvPr/>
        </p:nvSpPr>
        <p:spPr>
          <a:xfrm>
            <a:off x="7735750" y="3877038"/>
            <a:ext cx="1703700" cy="1703700"/>
          </a:xfrm>
          <a:prstGeom prst="blockArc">
            <a:avLst>
              <a:gd name="adj1" fmla="val 16256291"/>
              <a:gd name="adj2" fmla="val 12934407"/>
              <a:gd name="adj3" fmla="val 15574"/>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7" name="Google Shape;3367;p7"/>
          <p:cNvSpPr/>
          <p:nvPr/>
        </p:nvSpPr>
        <p:spPr>
          <a:xfrm rot="-2706308">
            <a:off x="-662558" y="397406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8" name="Google Shape;3368;p7"/>
          <p:cNvSpPr txBox="1">
            <a:spLocks noGrp="1"/>
          </p:cNvSpPr>
          <p:nvPr>
            <p:ph type="subTitle" idx="1"/>
          </p:nvPr>
        </p:nvSpPr>
        <p:spPr>
          <a:xfrm>
            <a:off x="4572000" y="1650825"/>
            <a:ext cx="3858900" cy="2425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1400"/>
              <a:buFont typeface="Anaheim"/>
              <a:buChar char="●"/>
              <a:defRPr sz="1400"/>
            </a:lvl1pPr>
            <a:lvl2pPr lvl="1" rtl="0">
              <a:spcBef>
                <a:spcPts val="0"/>
              </a:spcBef>
              <a:spcAft>
                <a:spcPts val="0"/>
              </a:spcAft>
              <a:buClr>
                <a:srgbClr val="595959"/>
              </a:buClr>
              <a:buSzPts val="1400"/>
              <a:buFont typeface="Anaheim"/>
              <a:buChar char="○"/>
              <a:defRPr/>
            </a:lvl2pPr>
            <a:lvl3pPr lvl="2" rtl="0">
              <a:spcBef>
                <a:spcPts val="0"/>
              </a:spcBef>
              <a:spcAft>
                <a:spcPts val="0"/>
              </a:spcAft>
              <a:buClr>
                <a:srgbClr val="595959"/>
              </a:buClr>
              <a:buSzPts val="1400"/>
              <a:buFont typeface="Anaheim"/>
              <a:buChar char="■"/>
              <a:defRPr/>
            </a:lvl3pPr>
            <a:lvl4pPr lvl="3" rtl="0">
              <a:spcBef>
                <a:spcPts val="0"/>
              </a:spcBef>
              <a:spcAft>
                <a:spcPts val="0"/>
              </a:spcAft>
              <a:buClr>
                <a:srgbClr val="595959"/>
              </a:buClr>
              <a:buSzPts val="1400"/>
              <a:buFont typeface="Anaheim"/>
              <a:buChar char="●"/>
              <a:defRPr/>
            </a:lvl4pPr>
            <a:lvl5pPr lvl="4" rtl="0">
              <a:spcBef>
                <a:spcPts val="0"/>
              </a:spcBef>
              <a:spcAft>
                <a:spcPts val="0"/>
              </a:spcAft>
              <a:buClr>
                <a:srgbClr val="595959"/>
              </a:buClr>
              <a:buSzPts val="1400"/>
              <a:buFont typeface="Anaheim"/>
              <a:buChar char="○"/>
              <a:defRPr/>
            </a:lvl5pPr>
            <a:lvl6pPr lvl="5" rtl="0">
              <a:spcBef>
                <a:spcPts val="0"/>
              </a:spcBef>
              <a:spcAft>
                <a:spcPts val="0"/>
              </a:spcAft>
              <a:buClr>
                <a:srgbClr val="595959"/>
              </a:buClr>
              <a:buSzPts val="1400"/>
              <a:buFont typeface="Anaheim"/>
              <a:buChar char="■"/>
              <a:defRPr/>
            </a:lvl6pPr>
            <a:lvl7pPr lvl="6" rtl="0">
              <a:spcBef>
                <a:spcPts val="0"/>
              </a:spcBef>
              <a:spcAft>
                <a:spcPts val="0"/>
              </a:spcAft>
              <a:buClr>
                <a:srgbClr val="595959"/>
              </a:buClr>
              <a:buSzPts val="1400"/>
              <a:buFont typeface="Anaheim"/>
              <a:buChar char="●"/>
              <a:defRPr/>
            </a:lvl7pPr>
            <a:lvl8pPr lvl="7" rtl="0">
              <a:spcBef>
                <a:spcPts val="0"/>
              </a:spcBef>
              <a:spcAft>
                <a:spcPts val="0"/>
              </a:spcAft>
              <a:buClr>
                <a:srgbClr val="595959"/>
              </a:buClr>
              <a:buSzPts val="1400"/>
              <a:buFont typeface="Anaheim"/>
              <a:buChar char="○"/>
              <a:defRPr/>
            </a:lvl8pPr>
            <a:lvl9pPr lvl="8" rtl="0">
              <a:spcBef>
                <a:spcPts val="0"/>
              </a:spcBef>
              <a:spcAft>
                <a:spcPts val="0"/>
              </a:spcAft>
              <a:buClr>
                <a:srgbClr val="595959"/>
              </a:buClr>
              <a:buSzPts val="1400"/>
              <a:buFont typeface="Anaheim"/>
              <a:buChar char="■"/>
              <a:defRPr/>
            </a:lvl9pPr>
          </a:lstStyle>
          <a:p>
            <a:endParaRPr/>
          </a:p>
        </p:txBody>
      </p:sp>
      <p:sp>
        <p:nvSpPr>
          <p:cNvPr id="3369" name="Google Shape;3369;p7"/>
          <p:cNvSpPr txBox="1">
            <a:spLocks noGrp="1"/>
          </p:cNvSpPr>
          <p:nvPr>
            <p:ph type="title"/>
          </p:nvPr>
        </p:nvSpPr>
        <p:spPr>
          <a:xfrm>
            <a:off x="4572000" y="1111425"/>
            <a:ext cx="3858900" cy="539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600"/>
              <a:buFont typeface="Caveat"/>
              <a:buNone/>
              <a:defRPr sz="3600"/>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lt1"/>
            </a:gs>
            <a:gs pos="50000">
              <a:srgbClr val="1E0040"/>
            </a:gs>
            <a:gs pos="100000">
              <a:schemeClr val="dk2"/>
            </a:gs>
          </a:gsLst>
          <a:lin ang="0" scaled="0"/>
        </a:gradFill>
        <a:effectLst/>
      </p:bgPr>
    </p:bg>
    <p:spTree>
      <p:nvGrpSpPr>
        <p:cNvPr id="1" name="Shape 4040"/>
        <p:cNvGrpSpPr/>
        <p:nvPr/>
      </p:nvGrpSpPr>
      <p:grpSpPr>
        <a:xfrm>
          <a:off x="0" y="0"/>
          <a:ext cx="0" cy="0"/>
          <a:chOff x="0" y="0"/>
          <a:chExt cx="0" cy="0"/>
        </a:xfrm>
      </p:grpSpPr>
      <p:sp>
        <p:nvSpPr>
          <p:cNvPr id="4041" name="Google Shape;4041;p9"/>
          <p:cNvSpPr/>
          <p:nvPr/>
        </p:nvSpPr>
        <p:spPr>
          <a:xfrm>
            <a:off x="8286750" y="3705225"/>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2" name="Google Shape;4042;p9"/>
          <p:cNvSpPr/>
          <p:nvPr/>
        </p:nvSpPr>
        <p:spPr>
          <a:xfrm>
            <a:off x="6496050" y="17145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3" name="Google Shape;4043;p9"/>
          <p:cNvSpPr/>
          <p:nvPr/>
        </p:nvSpPr>
        <p:spPr>
          <a:xfrm>
            <a:off x="-499800" y="3686175"/>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4" name="Google Shape;4044;p9"/>
          <p:cNvSpPr/>
          <p:nvPr/>
        </p:nvSpPr>
        <p:spPr>
          <a:xfrm>
            <a:off x="990600" y="25717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5" name="Google Shape;4045;p9"/>
          <p:cNvSpPr/>
          <p:nvPr/>
        </p:nvSpPr>
        <p:spPr>
          <a:xfrm flipH="1">
            <a:off x="1056750" y="978450"/>
            <a:ext cx="3276600" cy="3273600"/>
          </a:xfrm>
          <a:prstGeom prst="arc">
            <a:avLst>
              <a:gd name="adj1" fmla="val 18877387"/>
              <a:gd name="adj2" fmla="val 831021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046" name="Google Shape;4046;p9"/>
          <p:cNvCxnSpPr/>
          <p:nvPr/>
        </p:nvCxnSpPr>
        <p:spPr>
          <a:xfrm rot="10800000" flipH="1">
            <a:off x="7729500" y="-300075"/>
            <a:ext cx="1533600" cy="1533600"/>
          </a:xfrm>
          <a:prstGeom prst="straightConnector1">
            <a:avLst/>
          </a:prstGeom>
          <a:noFill/>
          <a:ln w="9525" cap="flat" cmpd="sng">
            <a:solidFill>
              <a:schemeClr val="dk1"/>
            </a:solidFill>
            <a:prstDash val="solid"/>
            <a:round/>
            <a:headEnd type="none" w="med" len="med"/>
            <a:tailEnd type="none" w="med" len="med"/>
          </a:ln>
        </p:spPr>
      </p:cxnSp>
      <p:cxnSp>
        <p:nvCxnSpPr>
          <p:cNvPr id="4047" name="Google Shape;4047;p9"/>
          <p:cNvCxnSpPr/>
          <p:nvPr/>
        </p:nvCxnSpPr>
        <p:spPr>
          <a:xfrm rot="10800000" flipH="1">
            <a:off x="5543550" y="437212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4048" name="Google Shape;4048;p9"/>
          <p:cNvSpPr/>
          <p:nvPr/>
        </p:nvSpPr>
        <p:spPr>
          <a:xfrm>
            <a:off x="3819525" y="459942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9" name="Google Shape;4049;p9"/>
          <p:cNvSpPr/>
          <p:nvPr/>
        </p:nvSpPr>
        <p:spPr>
          <a:xfrm>
            <a:off x="-562300" y="313950"/>
            <a:ext cx="1703700" cy="1703700"/>
          </a:xfrm>
          <a:prstGeom prst="blockArc">
            <a:avLst>
              <a:gd name="adj1" fmla="val 19808910"/>
              <a:gd name="adj2" fmla="val 12934407"/>
              <a:gd name="adj3" fmla="val 15574"/>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0" name="Google Shape;4050;p9"/>
          <p:cNvSpPr/>
          <p:nvPr/>
        </p:nvSpPr>
        <p:spPr>
          <a:xfrm rot="-2706308">
            <a:off x="7927992" y="85651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1" name="Google Shape;4051;p9"/>
          <p:cNvSpPr/>
          <p:nvPr/>
        </p:nvSpPr>
        <p:spPr>
          <a:xfrm rot="-2706308">
            <a:off x="5562067" y="546346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052" name="Google Shape;4052;p9"/>
          <p:cNvGrpSpPr/>
          <p:nvPr/>
        </p:nvGrpSpPr>
        <p:grpSpPr>
          <a:xfrm>
            <a:off x="4427962" y="-2420513"/>
            <a:ext cx="3858783" cy="3858783"/>
            <a:chOff x="1195500" y="242200"/>
            <a:chExt cx="5211050" cy="5211050"/>
          </a:xfrm>
        </p:grpSpPr>
        <p:sp>
          <p:nvSpPr>
            <p:cNvPr id="4053" name="Google Shape;4053;p9"/>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4" name="Google Shape;4054;p9"/>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5" name="Google Shape;4055;p9"/>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6" name="Google Shape;4056;p9"/>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7" name="Google Shape;4057;p9"/>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8" name="Google Shape;4058;p9"/>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9" name="Google Shape;4059;p9"/>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0" name="Google Shape;4060;p9"/>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1" name="Google Shape;4061;p9"/>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2" name="Google Shape;4062;p9"/>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3" name="Google Shape;4063;p9"/>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4" name="Google Shape;4064;p9"/>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5" name="Google Shape;4065;p9"/>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6" name="Google Shape;4066;p9"/>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7" name="Google Shape;4067;p9"/>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8" name="Google Shape;4068;p9"/>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9" name="Google Shape;4069;p9"/>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0" name="Google Shape;4070;p9"/>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1" name="Google Shape;4071;p9"/>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2" name="Google Shape;4072;p9"/>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3" name="Google Shape;4073;p9"/>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4" name="Google Shape;4074;p9"/>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5" name="Google Shape;4075;p9"/>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6" name="Google Shape;4076;p9"/>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7" name="Google Shape;4077;p9"/>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8" name="Google Shape;4078;p9"/>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9" name="Google Shape;4079;p9"/>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0" name="Google Shape;4080;p9"/>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1" name="Google Shape;4081;p9"/>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2" name="Google Shape;4082;p9"/>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3" name="Google Shape;4083;p9"/>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4" name="Google Shape;4084;p9"/>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5" name="Google Shape;4085;p9"/>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6" name="Google Shape;4086;p9"/>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7" name="Google Shape;4087;p9"/>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8" name="Google Shape;4088;p9"/>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9" name="Google Shape;4089;p9"/>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0" name="Google Shape;4090;p9"/>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1" name="Google Shape;4091;p9"/>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2" name="Google Shape;4092;p9"/>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3" name="Google Shape;4093;p9"/>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4" name="Google Shape;4094;p9"/>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5" name="Google Shape;4095;p9"/>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4096;p9"/>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7" name="Google Shape;4097;p9"/>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8" name="Google Shape;4098;p9"/>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9" name="Google Shape;4099;p9"/>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0" name="Google Shape;4100;p9"/>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1" name="Google Shape;4101;p9"/>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2" name="Google Shape;4102;p9"/>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3" name="Google Shape;4103;p9"/>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4" name="Google Shape;4104;p9"/>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5" name="Google Shape;4105;p9"/>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6" name="Google Shape;4106;p9"/>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7" name="Google Shape;4107;p9"/>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8" name="Google Shape;4108;p9"/>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9" name="Google Shape;4109;p9"/>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0" name="Google Shape;4110;p9"/>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1" name="Google Shape;4111;p9"/>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2" name="Google Shape;4112;p9"/>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4113;p9"/>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4" name="Google Shape;4114;p9"/>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5" name="Google Shape;4115;p9"/>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6" name="Google Shape;4116;p9"/>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7" name="Google Shape;4117;p9"/>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8" name="Google Shape;4118;p9"/>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9" name="Google Shape;4119;p9"/>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0" name="Google Shape;4120;p9"/>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1" name="Google Shape;4121;p9"/>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2" name="Google Shape;4122;p9"/>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3" name="Google Shape;4123;p9"/>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4" name="Google Shape;4124;p9"/>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5" name="Google Shape;4125;p9"/>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6" name="Google Shape;4126;p9"/>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7" name="Google Shape;4127;p9"/>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8" name="Google Shape;4128;p9"/>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9" name="Google Shape;4129;p9"/>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0" name="Google Shape;4130;p9"/>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1" name="Google Shape;4131;p9"/>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2" name="Google Shape;4132;p9"/>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3" name="Google Shape;4133;p9"/>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4" name="Google Shape;4134;p9"/>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5" name="Google Shape;4135;p9"/>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6" name="Google Shape;4136;p9"/>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7" name="Google Shape;4137;p9"/>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8" name="Google Shape;4138;p9"/>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9" name="Google Shape;4139;p9"/>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0" name="Google Shape;4140;p9"/>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1" name="Google Shape;4141;p9"/>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2" name="Google Shape;4142;p9"/>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3" name="Google Shape;4143;p9"/>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4" name="Google Shape;4144;p9"/>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5" name="Google Shape;4145;p9"/>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6" name="Google Shape;4146;p9"/>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7" name="Google Shape;4147;p9"/>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8" name="Google Shape;4148;p9"/>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9" name="Google Shape;4149;p9"/>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0" name="Google Shape;4150;p9"/>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1" name="Google Shape;4151;p9"/>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2" name="Google Shape;4152;p9"/>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3" name="Google Shape;4153;p9"/>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4" name="Google Shape;4154;p9"/>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5" name="Google Shape;4155;p9"/>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6" name="Google Shape;4156;p9"/>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7" name="Google Shape;4157;p9"/>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8" name="Google Shape;4158;p9"/>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9" name="Google Shape;4159;p9"/>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0" name="Google Shape;4160;p9"/>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1" name="Google Shape;4161;p9"/>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4162;p9"/>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3" name="Google Shape;4163;p9"/>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4" name="Google Shape;4164;p9"/>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5" name="Google Shape;4165;p9"/>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6" name="Google Shape;4166;p9"/>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7" name="Google Shape;4167;p9"/>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8" name="Google Shape;4168;p9"/>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9" name="Google Shape;4169;p9"/>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0" name="Google Shape;4170;p9"/>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1" name="Google Shape;4171;p9"/>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2" name="Google Shape;4172;p9"/>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3" name="Google Shape;4173;p9"/>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4" name="Google Shape;4174;p9"/>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5" name="Google Shape;4175;p9"/>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6" name="Google Shape;4176;p9"/>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7" name="Google Shape;4177;p9"/>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8" name="Google Shape;4178;p9"/>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9" name="Google Shape;4179;p9"/>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0" name="Google Shape;4180;p9"/>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4181;p9"/>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2" name="Google Shape;4182;p9"/>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3" name="Google Shape;4183;p9"/>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4" name="Google Shape;4184;p9"/>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5" name="Google Shape;4185;p9"/>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6" name="Google Shape;4186;p9"/>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7" name="Google Shape;4187;p9"/>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8" name="Google Shape;4188;p9"/>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9" name="Google Shape;4189;p9"/>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0" name="Google Shape;4190;p9"/>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1" name="Google Shape;4191;p9"/>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2" name="Google Shape;4192;p9"/>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3" name="Google Shape;4193;p9"/>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4" name="Google Shape;4194;p9"/>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5" name="Google Shape;4195;p9"/>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6" name="Google Shape;4196;p9"/>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7" name="Google Shape;4197;p9"/>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8" name="Google Shape;4198;p9"/>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9" name="Google Shape;4199;p9"/>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0" name="Google Shape;4200;p9"/>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1" name="Google Shape;4201;p9"/>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2" name="Google Shape;4202;p9"/>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3" name="Google Shape;4203;p9"/>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4" name="Google Shape;4204;p9"/>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5" name="Google Shape;4205;p9"/>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6" name="Google Shape;4206;p9"/>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7" name="Google Shape;4207;p9"/>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8" name="Google Shape;4208;p9"/>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9" name="Google Shape;4209;p9"/>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0" name="Google Shape;4210;p9"/>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1" name="Google Shape;4211;p9"/>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2" name="Google Shape;4212;p9"/>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3" name="Google Shape;4213;p9"/>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4" name="Google Shape;4214;p9"/>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5" name="Google Shape;4215;p9"/>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6" name="Google Shape;4216;p9"/>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7" name="Google Shape;4217;p9"/>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8" name="Google Shape;4218;p9"/>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9" name="Google Shape;4219;p9"/>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0" name="Google Shape;4220;p9"/>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1" name="Google Shape;4221;p9"/>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2" name="Google Shape;4222;p9"/>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3" name="Google Shape;4223;p9"/>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4" name="Google Shape;4224;p9"/>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5" name="Google Shape;4225;p9"/>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6" name="Google Shape;4226;p9"/>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7" name="Google Shape;4227;p9"/>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8" name="Google Shape;4228;p9"/>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9" name="Google Shape;4229;p9"/>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0" name="Google Shape;4230;p9"/>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1" name="Google Shape;4231;p9"/>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2" name="Google Shape;4232;p9"/>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3" name="Google Shape;4233;p9"/>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4" name="Google Shape;4234;p9"/>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5" name="Google Shape;4235;p9"/>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6" name="Google Shape;4236;p9"/>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7" name="Google Shape;4237;p9"/>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8" name="Google Shape;4238;p9"/>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9" name="Google Shape;4239;p9"/>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0" name="Google Shape;4240;p9"/>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1" name="Google Shape;4241;p9"/>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2" name="Google Shape;4242;p9"/>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3" name="Google Shape;4243;p9"/>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4" name="Google Shape;4244;p9"/>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5" name="Google Shape;4245;p9"/>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6" name="Google Shape;4246;p9"/>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7" name="Google Shape;4247;p9"/>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8" name="Google Shape;4248;p9"/>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9" name="Google Shape;4249;p9"/>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0" name="Google Shape;4250;p9"/>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1" name="Google Shape;4251;p9"/>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2" name="Google Shape;4252;p9"/>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3" name="Google Shape;4253;p9"/>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4" name="Google Shape;4254;p9"/>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5" name="Google Shape;4255;p9"/>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6" name="Google Shape;4256;p9"/>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7" name="Google Shape;4257;p9"/>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8" name="Google Shape;4258;p9"/>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9" name="Google Shape;4259;p9"/>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0" name="Google Shape;4260;p9"/>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1" name="Google Shape;4261;p9"/>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2" name="Google Shape;4262;p9"/>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3" name="Google Shape;4263;p9"/>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4" name="Google Shape;4264;p9"/>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5" name="Google Shape;4265;p9"/>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6" name="Google Shape;4266;p9"/>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7" name="Google Shape;4267;p9"/>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8" name="Google Shape;4268;p9"/>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9" name="Google Shape;4269;p9"/>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0" name="Google Shape;4270;p9"/>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1" name="Google Shape;4271;p9"/>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2" name="Google Shape;4272;p9"/>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3" name="Google Shape;4273;p9"/>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4" name="Google Shape;4274;p9"/>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5" name="Google Shape;4275;p9"/>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6" name="Google Shape;4276;p9"/>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7" name="Google Shape;4277;p9"/>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8" name="Google Shape;4278;p9"/>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9" name="Google Shape;4279;p9"/>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0" name="Google Shape;4280;p9"/>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1" name="Google Shape;4281;p9"/>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2" name="Google Shape;4282;p9"/>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3" name="Google Shape;4283;p9"/>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4" name="Google Shape;4284;p9"/>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5" name="Google Shape;4285;p9"/>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6" name="Google Shape;4286;p9"/>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7" name="Google Shape;4287;p9"/>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8" name="Google Shape;4288;p9"/>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9" name="Google Shape;4289;p9"/>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0" name="Google Shape;4290;p9"/>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1" name="Google Shape;4291;p9"/>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2" name="Google Shape;4292;p9"/>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3" name="Google Shape;4293;p9"/>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4" name="Google Shape;4294;p9"/>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5" name="Google Shape;4295;p9"/>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6" name="Google Shape;4296;p9"/>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7" name="Google Shape;4297;p9"/>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8" name="Google Shape;4298;p9"/>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9" name="Google Shape;4299;p9"/>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0" name="Google Shape;4300;p9"/>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1" name="Google Shape;4301;p9"/>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2" name="Google Shape;4302;p9"/>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3" name="Google Shape;4303;p9"/>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4" name="Google Shape;4304;p9"/>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5" name="Google Shape;4305;p9"/>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6" name="Google Shape;4306;p9"/>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7" name="Google Shape;4307;p9"/>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8" name="Google Shape;4308;p9"/>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9" name="Google Shape;4309;p9"/>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0" name="Google Shape;4310;p9"/>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1" name="Google Shape;4311;p9"/>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2" name="Google Shape;4312;p9"/>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3" name="Google Shape;4313;p9"/>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4" name="Google Shape;4314;p9"/>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5" name="Google Shape;4315;p9"/>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6" name="Google Shape;4316;p9"/>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7" name="Google Shape;4317;p9"/>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8" name="Google Shape;4318;p9"/>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9" name="Google Shape;4319;p9"/>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0" name="Google Shape;4320;p9"/>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1" name="Google Shape;4321;p9"/>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2" name="Google Shape;4322;p9"/>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3" name="Google Shape;4323;p9"/>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4" name="Google Shape;4324;p9"/>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5" name="Google Shape;4325;p9"/>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6" name="Google Shape;4326;p9"/>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7" name="Google Shape;4327;p9"/>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8" name="Google Shape;4328;p9"/>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9" name="Google Shape;4329;p9"/>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0" name="Google Shape;4330;p9"/>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1" name="Google Shape;4331;p9"/>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2" name="Google Shape;4332;p9"/>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3" name="Google Shape;4333;p9"/>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4" name="Google Shape;4334;p9"/>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5" name="Google Shape;4335;p9"/>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6" name="Google Shape;4336;p9"/>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7" name="Google Shape;4337;p9"/>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8" name="Google Shape;4338;p9"/>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9" name="Google Shape;4339;p9"/>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0" name="Google Shape;4340;p9"/>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1" name="Google Shape;4341;p9"/>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2" name="Google Shape;4342;p9"/>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3" name="Google Shape;4343;p9"/>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4" name="Google Shape;4344;p9"/>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5" name="Google Shape;4345;p9"/>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6" name="Google Shape;4346;p9"/>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7" name="Google Shape;4347;p9"/>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8" name="Google Shape;4348;p9"/>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9" name="Google Shape;4349;p9"/>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0" name="Google Shape;4350;p9"/>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1" name="Google Shape;4351;p9"/>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2" name="Google Shape;4352;p9"/>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3" name="Google Shape;4353;p9"/>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4" name="Google Shape;4354;p9"/>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5" name="Google Shape;4355;p9"/>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6" name="Google Shape;4356;p9"/>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7" name="Google Shape;4357;p9"/>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8" name="Google Shape;4358;p9"/>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9" name="Google Shape;4359;p9"/>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0" name="Google Shape;4360;p9"/>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1" name="Google Shape;4361;p9"/>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2" name="Google Shape;4362;p9"/>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3" name="Google Shape;4363;p9"/>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4" name="Google Shape;4364;p9"/>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5" name="Google Shape;4365;p9"/>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6" name="Google Shape;4366;p9"/>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7" name="Google Shape;4367;p9"/>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8" name="Google Shape;4368;p9"/>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9" name="Google Shape;4369;p9"/>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0" name="Google Shape;4370;p9"/>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1" name="Google Shape;4371;p9"/>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2" name="Google Shape;4372;p9"/>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3" name="Google Shape;4373;p9"/>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4" name="Google Shape;4374;p9"/>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5" name="Google Shape;4375;p9"/>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6" name="Google Shape;4376;p9"/>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7" name="Google Shape;4377;p9"/>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8" name="Google Shape;4378;p9"/>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9" name="Google Shape;4379;p9"/>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0" name="Google Shape;4380;p9"/>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1" name="Google Shape;4381;p9"/>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2" name="Google Shape;4382;p9"/>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3" name="Google Shape;4383;p9"/>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4" name="Google Shape;4384;p9"/>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5" name="Google Shape;4385;p9"/>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6" name="Google Shape;4386;p9"/>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7" name="Google Shape;4387;p9"/>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8" name="Google Shape;4388;p9"/>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9" name="Google Shape;4389;p9"/>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0" name="Google Shape;4390;p9"/>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1" name="Google Shape;4391;p9"/>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2" name="Google Shape;4392;p9"/>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3" name="Google Shape;4393;p9"/>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4" name="Google Shape;4394;p9"/>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5" name="Google Shape;4395;p9"/>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6" name="Google Shape;4396;p9"/>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7" name="Google Shape;4397;p9"/>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8" name="Google Shape;4398;p9"/>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9" name="Google Shape;4399;p9"/>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0" name="Google Shape;4400;p9"/>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1" name="Google Shape;4401;p9"/>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2" name="Google Shape;4402;p9"/>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3" name="Google Shape;4403;p9"/>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4" name="Google Shape;4404;p9"/>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5" name="Google Shape;4405;p9"/>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6" name="Google Shape;4406;p9"/>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7" name="Google Shape;4407;p9"/>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8" name="Google Shape;4408;p9"/>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9" name="Google Shape;4409;p9"/>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0" name="Google Shape;4410;p9"/>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1" name="Google Shape;4411;p9"/>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2" name="Google Shape;4412;p9"/>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3" name="Google Shape;4413;p9"/>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4" name="Google Shape;4414;p9"/>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5" name="Google Shape;4415;p9"/>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6" name="Google Shape;4416;p9"/>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7" name="Google Shape;4417;p9"/>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8" name="Google Shape;4418;p9"/>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9" name="Google Shape;4419;p9"/>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0" name="Google Shape;4420;p9"/>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1" name="Google Shape;4421;p9"/>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2" name="Google Shape;4422;p9"/>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3" name="Google Shape;4423;p9"/>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4" name="Google Shape;4424;p9"/>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5" name="Google Shape;4425;p9"/>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6" name="Google Shape;4426;p9"/>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7" name="Google Shape;4427;p9"/>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8" name="Google Shape;4428;p9"/>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9" name="Google Shape;4429;p9"/>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0" name="Google Shape;4430;p9"/>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1" name="Google Shape;4431;p9"/>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4432;p9"/>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4433;p9"/>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4434;p9"/>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5" name="Google Shape;4435;p9"/>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6" name="Google Shape;4436;p9"/>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7" name="Google Shape;4437;p9"/>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8" name="Google Shape;4438;p9"/>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9" name="Google Shape;4439;p9"/>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0" name="Google Shape;4440;p9"/>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1" name="Google Shape;4441;p9"/>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4442;p9"/>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3" name="Google Shape;4443;p9"/>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4" name="Google Shape;4444;p9"/>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5" name="Google Shape;4445;p9"/>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6" name="Google Shape;4446;p9"/>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7" name="Google Shape;4447;p9"/>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8" name="Google Shape;4448;p9"/>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9" name="Google Shape;4449;p9"/>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0" name="Google Shape;4450;p9"/>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1" name="Google Shape;4451;p9"/>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2" name="Google Shape;4452;p9"/>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3" name="Google Shape;4453;p9"/>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4" name="Google Shape;4454;p9"/>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5" name="Google Shape;4455;p9"/>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6" name="Google Shape;4456;p9"/>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7" name="Google Shape;4457;p9"/>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8" name="Google Shape;4458;p9"/>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9" name="Google Shape;4459;p9"/>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0" name="Google Shape;4460;p9"/>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1" name="Google Shape;4461;p9"/>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2" name="Google Shape;4462;p9"/>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3" name="Google Shape;4463;p9"/>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4" name="Google Shape;4464;p9"/>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5" name="Google Shape;4465;p9"/>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6" name="Google Shape;4466;p9"/>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7" name="Google Shape;4467;p9"/>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8" name="Google Shape;4468;p9"/>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9" name="Google Shape;4469;p9"/>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0" name="Google Shape;4470;p9"/>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1" name="Google Shape;4471;p9"/>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2" name="Google Shape;4472;p9"/>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3" name="Google Shape;4473;p9"/>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4" name="Google Shape;4474;p9"/>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5" name="Google Shape;4475;p9"/>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6" name="Google Shape;4476;p9"/>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7" name="Google Shape;4477;p9"/>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8" name="Google Shape;4478;p9"/>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9" name="Google Shape;4479;p9"/>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0" name="Google Shape;4480;p9"/>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1" name="Google Shape;4481;p9"/>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2" name="Google Shape;4482;p9"/>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3" name="Google Shape;4483;p9"/>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4" name="Google Shape;4484;p9"/>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5" name="Google Shape;4485;p9"/>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6" name="Google Shape;4486;p9"/>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7" name="Google Shape;4487;p9"/>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8" name="Google Shape;4488;p9"/>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9" name="Google Shape;4489;p9"/>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0" name="Google Shape;4490;p9"/>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1" name="Google Shape;4491;p9"/>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2" name="Google Shape;4492;p9"/>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9"/>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9"/>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9"/>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9"/>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9"/>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9"/>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9"/>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9"/>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9"/>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2" name="Google Shape;4502;p9"/>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4503;p9"/>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4504;p9"/>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9"/>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9"/>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9"/>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9"/>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9" name="Google Shape;4509;p9"/>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9"/>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1" name="Google Shape;4511;p9"/>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2" name="Google Shape;4512;p9"/>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3" name="Google Shape;4513;p9"/>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4" name="Google Shape;4514;p9"/>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5" name="Google Shape;4515;p9"/>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6" name="Google Shape;4516;p9"/>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7" name="Google Shape;4517;p9"/>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8" name="Google Shape;4518;p9"/>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9" name="Google Shape;4519;p9"/>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0" name="Google Shape;4520;p9"/>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1" name="Google Shape;4521;p9"/>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2" name="Google Shape;4522;p9"/>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3" name="Google Shape;4523;p9"/>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4" name="Google Shape;4524;p9"/>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5" name="Google Shape;4525;p9"/>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6" name="Google Shape;4526;p9"/>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7" name="Google Shape;4527;p9"/>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8" name="Google Shape;4528;p9"/>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9" name="Google Shape;4529;p9"/>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0" name="Google Shape;4530;p9"/>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1" name="Google Shape;4531;p9"/>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2" name="Google Shape;4532;p9"/>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3" name="Google Shape;4533;p9"/>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4" name="Google Shape;4534;p9"/>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5" name="Google Shape;4535;p9"/>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6" name="Google Shape;4536;p9"/>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7" name="Google Shape;4537;p9"/>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8" name="Google Shape;4538;p9"/>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9" name="Google Shape;4539;p9"/>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0" name="Google Shape;4540;p9"/>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1" name="Google Shape;4541;p9"/>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2" name="Google Shape;4542;p9"/>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3" name="Google Shape;4543;p9"/>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4" name="Google Shape;4544;p9"/>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5" name="Google Shape;4545;p9"/>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6" name="Google Shape;4546;p9"/>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7" name="Google Shape;4547;p9"/>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8" name="Google Shape;4548;p9"/>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9" name="Google Shape;4549;p9"/>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0" name="Google Shape;4550;p9"/>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1" name="Google Shape;4551;p9"/>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2" name="Google Shape;4552;p9"/>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3" name="Google Shape;4553;p9"/>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4" name="Google Shape;4554;p9"/>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5" name="Google Shape;4555;p9"/>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6" name="Google Shape;4556;p9"/>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7" name="Google Shape;4557;p9"/>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8" name="Google Shape;4558;p9"/>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9" name="Google Shape;4559;p9"/>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0" name="Google Shape;4560;p9"/>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1" name="Google Shape;4561;p9"/>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2" name="Google Shape;4562;p9"/>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3" name="Google Shape;4563;p9"/>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4" name="Google Shape;4564;p9"/>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5" name="Google Shape;4565;p9"/>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6" name="Google Shape;4566;p9"/>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7" name="Google Shape;4567;p9"/>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8" name="Google Shape;4568;p9"/>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9" name="Google Shape;4569;p9"/>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0" name="Google Shape;4570;p9"/>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1" name="Google Shape;4571;p9"/>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2" name="Google Shape;4572;p9"/>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3" name="Google Shape;4573;p9"/>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4" name="Google Shape;4574;p9"/>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5" name="Google Shape;4575;p9"/>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6" name="Google Shape;4576;p9"/>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7" name="Google Shape;4577;p9"/>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8" name="Google Shape;4578;p9"/>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9" name="Google Shape;4579;p9"/>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0" name="Google Shape;4580;p9"/>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1" name="Google Shape;4581;p9"/>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2" name="Google Shape;4582;p9"/>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3" name="Google Shape;4583;p9"/>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4" name="Google Shape;4584;p9"/>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5" name="Google Shape;4585;p9"/>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6" name="Google Shape;4586;p9"/>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7" name="Google Shape;4587;p9"/>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8" name="Google Shape;4588;p9"/>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9" name="Google Shape;4589;p9"/>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0" name="Google Shape;4590;p9"/>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1" name="Google Shape;4591;p9"/>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2" name="Google Shape;4592;p9"/>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3" name="Google Shape;4593;p9"/>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4" name="Google Shape;4594;p9"/>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5" name="Google Shape;4595;p9"/>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6" name="Google Shape;4596;p9"/>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7" name="Google Shape;4597;p9"/>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8" name="Google Shape;4598;p9"/>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9" name="Google Shape;4599;p9"/>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0" name="Google Shape;4600;p9"/>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1" name="Google Shape;4601;p9"/>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2" name="Google Shape;4602;p9"/>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3" name="Google Shape;4603;p9"/>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4" name="Google Shape;4604;p9"/>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5" name="Google Shape;4605;p9"/>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6" name="Google Shape;4606;p9"/>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7" name="Google Shape;4607;p9"/>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8" name="Google Shape;4608;p9"/>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9" name="Google Shape;4609;p9"/>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0" name="Google Shape;4610;p9"/>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1" name="Google Shape;4611;p9"/>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2" name="Google Shape;4612;p9"/>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3" name="Google Shape;4613;p9"/>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4" name="Google Shape;4614;p9"/>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5" name="Google Shape;4615;p9"/>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6" name="Google Shape;4616;p9"/>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7" name="Google Shape;4617;p9"/>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8" name="Google Shape;4618;p9"/>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9" name="Google Shape;4619;p9"/>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0" name="Google Shape;4620;p9"/>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1" name="Google Shape;4621;p9"/>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2" name="Google Shape;4622;p9"/>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3" name="Google Shape;4623;p9"/>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4" name="Google Shape;4624;p9"/>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5" name="Google Shape;4625;p9"/>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6" name="Google Shape;4626;p9"/>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7" name="Google Shape;4627;p9"/>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8" name="Google Shape;4628;p9"/>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9" name="Google Shape;4629;p9"/>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0" name="Google Shape;4630;p9"/>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1" name="Google Shape;4631;p9"/>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2" name="Google Shape;4632;p9"/>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3" name="Google Shape;4633;p9"/>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4" name="Google Shape;4634;p9"/>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5" name="Google Shape;4635;p9"/>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6" name="Google Shape;4636;p9"/>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7" name="Google Shape;4637;p9"/>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8" name="Google Shape;4638;p9"/>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9" name="Google Shape;4639;p9"/>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0" name="Google Shape;4640;p9"/>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1" name="Google Shape;4641;p9"/>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2" name="Google Shape;4642;p9"/>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3" name="Google Shape;4643;p9"/>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4" name="Google Shape;4644;p9"/>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5" name="Google Shape;4645;p9"/>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6" name="Google Shape;4646;p9"/>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7" name="Google Shape;4647;p9"/>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8" name="Google Shape;4648;p9"/>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9" name="Google Shape;4649;p9"/>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0" name="Google Shape;4650;p9"/>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1" name="Google Shape;4651;p9"/>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2" name="Google Shape;4652;p9"/>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3" name="Google Shape;4653;p9"/>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4" name="Google Shape;4654;p9"/>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5" name="Google Shape;4655;p9"/>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6" name="Google Shape;4656;p9"/>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7" name="Google Shape;4657;p9"/>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8" name="Google Shape;4658;p9"/>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9" name="Google Shape;4659;p9"/>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0" name="Google Shape;4660;p9"/>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1" name="Google Shape;4661;p9"/>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2" name="Google Shape;4662;p9"/>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3" name="Google Shape;4663;p9"/>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4" name="Google Shape;4664;p9"/>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5" name="Google Shape;4665;p9"/>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6" name="Google Shape;4666;p9"/>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7" name="Google Shape;4667;p9"/>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8" name="Google Shape;4668;p9"/>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9" name="Google Shape;4669;p9"/>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0" name="Google Shape;4670;p9"/>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1" name="Google Shape;4671;p9"/>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2" name="Google Shape;4672;p9"/>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3" name="Google Shape;4673;p9"/>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4" name="Google Shape;4674;p9"/>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5" name="Google Shape;4675;p9"/>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6" name="Google Shape;4676;p9"/>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7" name="Google Shape;4677;p9"/>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8" name="Google Shape;4678;p9"/>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9" name="Google Shape;4679;p9"/>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0" name="Google Shape;4680;p9"/>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1" name="Google Shape;4681;p9"/>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2" name="Google Shape;4682;p9"/>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3" name="Google Shape;4683;p9"/>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4" name="Google Shape;4684;p9"/>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5" name="Google Shape;4685;p9"/>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4686;p9"/>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7" name="Google Shape;4687;p9"/>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8" name="Google Shape;4688;p9"/>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9" name="Google Shape;4689;p9"/>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4690;p9"/>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4691;p9"/>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4692;p9"/>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4693;p9"/>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4694;p9"/>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4695;p9"/>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4696;p9"/>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4697;p9"/>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4698;p9"/>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4699;p9"/>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4700;p9"/>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1" name="Google Shape;4701;p9"/>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2" name="Google Shape;4702;p9"/>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3" name="Google Shape;4703;p9"/>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4" name="Google Shape;4704;p9"/>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5" name="Google Shape;4705;p9"/>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6" name="Google Shape;4706;p9"/>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7" name="Google Shape;4707;p9"/>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8" name="Google Shape;4708;p9"/>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9" name="Google Shape;4709;p9"/>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0" name="Google Shape;4710;p9"/>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11" name="Google Shape;4711;p9"/>
          <p:cNvSpPr txBox="1">
            <a:spLocks noGrp="1"/>
          </p:cNvSpPr>
          <p:nvPr>
            <p:ph type="subTitle" idx="1"/>
          </p:nvPr>
        </p:nvSpPr>
        <p:spPr>
          <a:xfrm>
            <a:off x="4572088" y="2017650"/>
            <a:ext cx="38586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12" name="Google Shape;4712;p9"/>
          <p:cNvSpPr txBox="1">
            <a:spLocks noGrp="1"/>
          </p:cNvSpPr>
          <p:nvPr>
            <p:ph type="title"/>
          </p:nvPr>
        </p:nvSpPr>
        <p:spPr>
          <a:xfrm>
            <a:off x="713313" y="2017650"/>
            <a:ext cx="3525300" cy="110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Font typeface="Caveat"/>
              <a:buNone/>
              <a:defRPr sz="4000">
                <a:solidFill>
                  <a:schemeClr val="accent1"/>
                </a:solidFill>
              </a:defRPr>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lt1"/>
            </a:gs>
            <a:gs pos="50000">
              <a:srgbClr val="1E0040"/>
            </a:gs>
            <a:gs pos="100000">
              <a:schemeClr val="dk2"/>
            </a:gs>
          </a:gsLst>
          <a:lin ang="0" scaled="0"/>
        </a:gradFill>
        <a:effectLst/>
      </p:bgPr>
    </p:bg>
    <p:spTree>
      <p:nvGrpSpPr>
        <p:cNvPr id="1" name="Shape 5383"/>
        <p:cNvGrpSpPr/>
        <p:nvPr/>
      </p:nvGrpSpPr>
      <p:grpSpPr>
        <a:xfrm>
          <a:off x="0" y="0"/>
          <a:ext cx="0" cy="0"/>
          <a:chOff x="0" y="0"/>
          <a:chExt cx="0" cy="0"/>
        </a:xfrm>
      </p:grpSpPr>
      <p:sp>
        <p:nvSpPr>
          <p:cNvPr id="5384" name="Google Shape;5384;p11"/>
          <p:cNvSpPr/>
          <p:nvPr/>
        </p:nvSpPr>
        <p:spPr>
          <a:xfrm flipH="1">
            <a:off x="6610950" y="-1529550"/>
            <a:ext cx="3276600" cy="3273600"/>
          </a:xfrm>
          <a:prstGeom prst="arc">
            <a:avLst>
              <a:gd name="adj1" fmla="val 19232004"/>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385" name="Google Shape;5385;p11"/>
          <p:cNvGrpSpPr/>
          <p:nvPr/>
        </p:nvGrpSpPr>
        <p:grpSpPr>
          <a:xfrm>
            <a:off x="-2150488" y="198062"/>
            <a:ext cx="3858783" cy="3858783"/>
            <a:chOff x="1195500" y="242200"/>
            <a:chExt cx="5211050" cy="5211050"/>
          </a:xfrm>
        </p:grpSpPr>
        <p:sp>
          <p:nvSpPr>
            <p:cNvPr id="5386" name="Google Shape;5386;p11"/>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7" name="Google Shape;5387;p11"/>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8" name="Google Shape;5388;p11"/>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9" name="Google Shape;5389;p11"/>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0" name="Google Shape;5390;p11"/>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1" name="Google Shape;5391;p11"/>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2" name="Google Shape;5392;p11"/>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3" name="Google Shape;5393;p11"/>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4" name="Google Shape;5394;p11"/>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5" name="Google Shape;5395;p11"/>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6" name="Google Shape;5396;p11"/>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7" name="Google Shape;5397;p11"/>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8" name="Google Shape;5398;p11"/>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9" name="Google Shape;5399;p11"/>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0" name="Google Shape;5400;p11"/>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1" name="Google Shape;5401;p11"/>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2" name="Google Shape;5402;p11"/>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3" name="Google Shape;5403;p11"/>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4" name="Google Shape;5404;p11"/>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5" name="Google Shape;5405;p11"/>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6" name="Google Shape;5406;p11"/>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7" name="Google Shape;5407;p11"/>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8" name="Google Shape;5408;p11"/>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9" name="Google Shape;5409;p11"/>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0" name="Google Shape;5410;p11"/>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1" name="Google Shape;5411;p11"/>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2" name="Google Shape;5412;p11"/>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3" name="Google Shape;5413;p11"/>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4" name="Google Shape;5414;p11"/>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5" name="Google Shape;5415;p11"/>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6" name="Google Shape;5416;p11"/>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7" name="Google Shape;5417;p11"/>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8" name="Google Shape;5418;p11"/>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9" name="Google Shape;5419;p11"/>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0" name="Google Shape;5420;p11"/>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1" name="Google Shape;5421;p11"/>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2" name="Google Shape;5422;p11"/>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3" name="Google Shape;5423;p11"/>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4" name="Google Shape;5424;p11"/>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5" name="Google Shape;5425;p11"/>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6" name="Google Shape;5426;p11"/>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7" name="Google Shape;5427;p11"/>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8" name="Google Shape;5428;p11"/>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9" name="Google Shape;5429;p11"/>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0" name="Google Shape;5430;p11"/>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1" name="Google Shape;5431;p11"/>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2" name="Google Shape;5432;p11"/>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3" name="Google Shape;5433;p11"/>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4" name="Google Shape;5434;p11"/>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5" name="Google Shape;5435;p11"/>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6" name="Google Shape;5436;p11"/>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7" name="Google Shape;5437;p11"/>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8" name="Google Shape;5438;p11"/>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9" name="Google Shape;5439;p11"/>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0" name="Google Shape;5440;p11"/>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1" name="Google Shape;5441;p11"/>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2" name="Google Shape;5442;p11"/>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3" name="Google Shape;5443;p11"/>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4" name="Google Shape;5444;p11"/>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5" name="Google Shape;5445;p11"/>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6" name="Google Shape;5446;p11"/>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7" name="Google Shape;5447;p11"/>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8" name="Google Shape;5448;p11"/>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9" name="Google Shape;5449;p11"/>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0" name="Google Shape;5450;p11"/>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1" name="Google Shape;5451;p11"/>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2" name="Google Shape;5452;p11"/>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3" name="Google Shape;5453;p11"/>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4" name="Google Shape;5454;p11"/>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5" name="Google Shape;5455;p11"/>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6" name="Google Shape;5456;p11"/>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7" name="Google Shape;5457;p11"/>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8" name="Google Shape;5458;p11"/>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9" name="Google Shape;5459;p11"/>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0" name="Google Shape;5460;p11"/>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1" name="Google Shape;5461;p11"/>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2" name="Google Shape;5462;p11"/>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3" name="Google Shape;5463;p11"/>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4" name="Google Shape;5464;p11"/>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5" name="Google Shape;5465;p11"/>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6" name="Google Shape;5466;p11"/>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7" name="Google Shape;5467;p11"/>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8" name="Google Shape;5468;p11"/>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9" name="Google Shape;5469;p11"/>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0" name="Google Shape;5470;p11"/>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1" name="Google Shape;5471;p11"/>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2" name="Google Shape;5472;p11"/>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3" name="Google Shape;5473;p11"/>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4" name="Google Shape;5474;p11"/>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5" name="Google Shape;5475;p11"/>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6" name="Google Shape;5476;p11"/>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7" name="Google Shape;5477;p11"/>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8" name="Google Shape;5478;p11"/>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9" name="Google Shape;5479;p11"/>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0" name="Google Shape;5480;p11"/>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1" name="Google Shape;5481;p11"/>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2" name="Google Shape;5482;p11"/>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3" name="Google Shape;5483;p11"/>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4" name="Google Shape;5484;p11"/>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5" name="Google Shape;5485;p11"/>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6" name="Google Shape;5486;p11"/>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7" name="Google Shape;5487;p11"/>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8" name="Google Shape;5488;p11"/>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9" name="Google Shape;5489;p11"/>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0" name="Google Shape;5490;p11"/>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1" name="Google Shape;5491;p11"/>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2" name="Google Shape;5492;p11"/>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3" name="Google Shape;5493;p11"/>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4" name="Google Shape;5494;p11"/>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5" name="Google Shape;5495;p11"/>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6" name="Google Shape;5496;p11"/>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7" name="Google Shape;5497;p11"/>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8" name="Google Shape;5498;p11"/>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9" name="Google Shape;5499;p11"/>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0" name="Google Shape;5500;p11"/>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1" name="Google Shape;5501;p11"/>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2" name="Google Shape;5502;p11"/>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3" name="Google Shape;5503;p11"/>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4" name="Google Shape;5504;p11"/>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5" name="Google Shape;5505;p11"/>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6" name="Google Shape;5506;p11"/>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7" name="Google Shape;5507;p11"/>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8" name="Google Shape;5508;p11"/>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9" name="Google Shape;5509;p11"/>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0" name="Google Shape;5510;p11"/>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1" name="Google Shape;5511;p11"/>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2" name="Google Shape;5512;p11"/>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3" name="Google Shape;5513;p11"/>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4" name="Google Shape;5514;p11"/>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5" name="Google Shape;5515;p11"/>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6" name="Google Shape;5516;p11"/>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7" name="Google Shape;5517;p11"/>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8" name="Google Shape;5518;p11"/>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9" name="Google Shape;5519;p11"/>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0" name="Google Shape;5520;p11"/>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1" name="Google Shape;5521;p11"/>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2" name="Google Shape;5522;p11"/>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3" name="Google Shape;5523;p11"/>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4" name="Google Shape;5524;p11"/>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5" name="Google Shape;5525;p11"/>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6" name="Google Shape;5526;p11"/>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7" name="Google Shape;5527;p11"/>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8" name="Google Shape;5528;p11"/>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9" name="Google Shape;5529;p11"/>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0" name="Google Shape;5530;p11"/>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1" name="Google Shape;5531;p11"/>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2" name="Google Shape;5532;p11"/>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3" name="Google Shape;5533;p11"/>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4" name="Google Shape;5534;p11"/>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5" name="Google Shape;5535;p11"/>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6" name="Google Shape;5536;p11"/>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7" name="Google Shape;5537;p11"/>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8" name="Google Shape;5538;p11"/>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9" name="Google Shape;5539;p11"/>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0" name="Google Shape;5540;p11"/>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1" name="Google Shape;5541;p11"/>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2" name="Google Shape;5542;p11"/>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3" name="Google Shape;5543;p11"/>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4" name="Google Shape;5544;p11"/>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5" name="Google Shape;5545;p11"/>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6" name="Google Shape;5546;p11"/>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7" name="Google Shape;5547;p11"/>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8" name="Google Shape;5548;p11"/>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9" name="Google Shape;5549;p11"/>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0" name="Google Shape;5550;p11"/>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1" name="Google Shape;5551;p11"/>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2" name="Google Shape;5552;p11"/>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3" name="Google Shape;5553;p11"/>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4" name="Google Shape;5554;p11"/>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5" name="Google Shape;5555;p11"/>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6" name="Google Shape;5556;p11"/>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7" name="Google Shape;5557;p11"/>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8" name="Google Shape;5558;p11"/>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9" name="Google Shape;5559;p11"/>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0" name="Google Shape;5560;p11"/>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1" name="Google Shape;5561;p11"/>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2" name="Google Shape;5562;p11"/>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3" name="Google Shape;5563;p11"/>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4" name="Google Shape;5564;p11"/>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5" name="Google Shape;5565;p11"/>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6" name="Google Shape;5566;p11"/>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7" name="Google Shape;5567;p11"/>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8" name="Google Shape;5568;p11"/>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9" name="Google Shape;5569;p11"/>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0" name="Google Shape;5570;p11"/>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1" name="Google Shape;5571;p11"/>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2" name="Google Shape;5572;p11"/>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3" name="Google Shape;5573;p11"/>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4" name="Google Shape;5574;p11"/>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5" name="Google Shape;5575;p11"/>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6" name="Google Shape;5576;p11"/>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7" name="Google Shape;5577;p11"/>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8" name="Google Shape;5578;p11"/>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9" name="Google Shape;5579;p11"/>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0" name="Google Shape;5580;p11"/>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1" name="Google Shape;5581;p11"/>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2" name="Google Shape;5582;p11"/>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3" name="Google Shape;5583;p11"/>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4" name="Google Shape;5584;p11"/>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5" name="Google Shape;5585;p11"/>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6" name="Google Shape;5586;p11"/>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7" name="Google Shape;5587;p11"/>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8" name="Google Shape;5588;p11"/>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9" name="Google Shape;5589;p11"/>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0" name="Google Shape;5590;p11"/>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1" name="Google Shape;5591;p11"/>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2" name="Google Shape;5592;p11"/>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3" name="Google Shape;5593;p11"/>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4" name="Google Shape;5594;p11"/>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5" name="Google Shape;5595;p11"/>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6" name="Google Shape;5596;p11"/>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7" name="Google Shape;5597;p11"/>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8" name="Google Shape;5598;p11"/>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9" name="Google Shape;5599;p11"/>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0" name="Google Shape;5600;p11"/>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1" name="Google Shape;5601;p11"/>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2" name="Google Shape;5602;p11"/>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3" name="Google Shape;5603;p11"/>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4" name="Google Shape;5604;p11"/>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5" name="Google Shape;5605;p11"/>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6" name="Google Shape;5606;p11"/>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7" name="Google Shape;5607;p11"/>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8" name="Google Shape;5608;p11"/>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9" name="Google Shape;5609;p11"/>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0" name="Google Shape;5610;p11"/>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1" name="Google Shape;5611;p11"/>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2" name="Google Shape;5612;p11"/>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3" name="Google Shape;5613;p11"/>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4" name="Google Shape;5614;p11"/>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5" name="Google Shape;5615;p11"/>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6" name="Google Shape;5616;p11"/>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7" name="Google Shape;5617;p11"/>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8" name="Google Shape;5618;p11"/>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9" name="Google Shape;5619;p11"/>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0" name="Google Shape;5620;p11"/>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1" name="Google Shape;5621;p11"/>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2" name="Google Shape;5622;p11"/>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3" name="Google Shape;5623;p11"/>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4" name="Google Shape;5624;p11"/>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5" name="Google Shape;5625;p11"/>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6" name="Google Shape;5626;p11"/>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7" name="Google Shape;5627;p11"/>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8" name="Google Shape;5628;p11"/>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9" name="Google Shape;5629;p11"/>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0" name="Google Shape;5630;p11"/>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1" name="Google Shape;5631;p11"/>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2" name="Google Shape;5632;p11"/>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3" name="Google Shape;5633;p11"/>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4" name="Google Shape;5634;p11"/>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5" name="Google Shape;5635;p11"/>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6" name="Google Shape;5636;p11"/>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7" name="Google Shape;5637;p11"/>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8" name="Google Shape;5638;p11"/>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9" name="Google Shape;5639;p11"/>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0" name="Google Shape;5640;p11"/>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1" name="Google Shape;5641;p11"/>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2" name="Google Shape;5642;p11"/>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3" name="Google Shape;5643;p11"/>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4" name="Google Shape;5644;p11"/>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5" name="Google Shape;5645;p11"/>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6" name="Google Shape;5646;p11"/>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7" name="Google Shape;5647;p11"/>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8" name="Google Shape;5648;p11"/>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9" name="Google Shape;5649;p11"/>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0" name="Google Shape;5650;p11"/>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1" name="Google Shape;5651;p11"/>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2" name="Google Shape;5652;p11"/>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3" name="Google Shape;5653;p11"/>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4" name="Google Shape;5654;p11"/>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5" name="Google Shape;5655;p11"/>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6" name="Google Shape;5656;p11"/>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7" name="Google Shape;5657;p11"/>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8" name="Google Shape;5658;p11"/>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9" name="Google Shape;5659;p11"/>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0" name="Google Shape;5660;p11"/>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1" name="Google Shape;5661;p11"/>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2" name="Google Shape;5662;p11"/>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3" name="Google Shape;5663;p11"/>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4" name="Google Shape;5664;p11"/>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5" name="Google Shape;5665;p11"/>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6" name="Google Shape;5666;p11"/>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7" name="Google Shape;5667;p11"/>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8" name="Google Shape;5668;p11"/>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9" name="Google Shape;5669;p11"/>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0" name="Google Shape;5670;p11"/>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1" name="Google Shape;5671;p11"/>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2" name="Google Shape;5672;p11"/>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3" name="Google Shape;5673;p11"/>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4" name="Google Shape;5674;p11"/>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5" name="Google Shape;5675;p11"/>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6" name="Google Shape;5676;p11"/>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7" name="Google Shape;5677;p11"/>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8" name="Google Shape;5678;p11"/>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9" name="Google Shape;5679;p11"/>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0" name="Google Shape;5680;p11"/>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1" name="Google Shape;5681;p11"/>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2" name="Google Shape;5682;p11"/>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3" name="Google Shape;5683;p11"/>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4" name="Google Shape;5684;p11"/>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5" name="Google Shape;5685;p11"/>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6" name="Google Shape;5686;p11"/>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7" name="Google Shape;5687;p11"/>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8" name="Google Shape;5688;p11"/>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9" name="Google Shape;5689;p11"/>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0" name="Google Shape;5690;p11"/>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1" name="Google Shape;5691;p11"/>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2" name="Google Shape;5692;p11"/>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3" name="Google Shape;5693;p11"/>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4" name="Google Shape;5694;p11"/>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5" name="Google Shape;5695;p11"/>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6" name="Google Shape;5696;p11"/>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7" name="Google Shape;5697;p11"/>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8" name="Google Shape;5698;p11"/>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9" name="Google Shape;5699;p11"/>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0" name="Google Shape;5700;p11"/>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1" name="Google Shape;5701;p11"/>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2" name="Google Shape;5702;p11"/>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3" name="Google Shape;5703;p11"/>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4" name="Google Shape;5704;p11"/>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5" name="Google Shape;5705;p11"/>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6" name="Google Shape;5706;p11"/>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7" name="Google Shape;5707;p11"/>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8" name="Google Shape;5708;p11"/>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9" name="Google Shape;5709;p11"/>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0" name="Google Shape;5710;p11"/>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1" name="Google Shape;5711;p11"/>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2" name="Google Shape;5712;p11"/>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3" name="Google Shape;5713;p11"/>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4" name="Google Shape;5714;p11"/>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5" name="Google Shape;5715;p11"/>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6" name="Google Shape;5716;p11"/>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7" name="Google Shape;5717;p11"/>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8" name="Google Shape;5718;p11"/>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9" name="Google Shape;5719;p11"/>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0" name="Google Shape;5720;p11"/>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1" name="Google Shape;5721;p11"/>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2" name="Google Shape;5722;p11"/>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3" name="Google Shape;5723;p11"/>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4" name="Google Shape;5724;p11"/>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5" name="Google Shape;5725;p11"/>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6" name="Google Shape;5726;p11"/>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7" name="Google Shape;5727;p11"/>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8" name="Google Shape;5728;p11"/>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9" name="Google Shape;5729;p11"/>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0" name="Google Shape;5730;p11"/>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1" name="Google Shape;5731;p11"/>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2" name="Google Shape;5732;p11"/>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3" name="Google Shape;5733;p11"/>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4" name="Google Shape;5734;p11"/>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5" name="Google Shape;5735;p11"/>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6" name="Google Shape;5736;p11"/>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7" name="Google Shape;5737;p11"/>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8" name="Google Shape;5738;p11"/>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9" name="Google Shape;5739;p11"/>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0" name="Google Shape;5740;p11"/>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1" name="Google Shape;5741;p11"/>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2" name="Google Shape;5742;p11"/>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3" name="Google Shape;5743;p11"/>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4" name="Google Shape;5744;p11"/>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5" name="Google Shape;5745;p11"/>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6" name="Google Shape;5746;p11"/>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7" name="Google Shape;5747;p11"/>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8" name="Google Shape;5748;p11"/>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9" name="Google Shape;5749;p11"/>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0" name="Google Shape;5750;p11"/>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1" name="Google Shape;5751;p11"/>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2" name="Google Shape;5752;p11"/>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3" name="Google Shape;5753;p11"/>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4" name="Google Shape;5754;p11"/>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5" name="Google Shape;5755;p11"/>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6" name="Google Shape;5756;p11"/>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7" name="Google Shape;5757;p11"/>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8" name="Google Shape;5758;p11"/>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9" name="Google Shape;5759;p11"/>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0" name="Google Shape;5760;p11"/>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1" name="Google Shape;5761;p11"/>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2" name="Google Shape;5762;p11"/>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3" name="Google Shape;5763;p11"/>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4" name="Google Shape;5764;p11"/>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5" name="Google Shape;5765;p11"/>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6" name="Google Shape;5766;p11"/>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7" name="Google Shape;5767;p11"/>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8" name="Google Shape;5768;p11"/>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9" name="Google Shape;5769;p11"/>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0" name="Google Shape;5770;p11"/>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1" name="Google Shape;5771;p11"/>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2" name="Google Shape;5772;p11"/>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3" name="Google Shape;5773;p11"/>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4" name="Google Shape;5774;p11"/>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5" name="Google Shape;5775;p11"/>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6" name="Google Shape;5776;p11"/>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7" name="Google Shape;5777;p11"/>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8" name="Google Shape;5778;p11"/>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9" name="Google Shape;5779;p11"/>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0" name="Google Shape;5780;p11"/>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1" name="Google Shape;5781;p11"/>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2" name="Google Shape;5782;p11"/>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3" name="Google Shape;5783;p11"/>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4" name="Google Shape;5784;p11"/>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5" name="Google Shape;5785;p11"/>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6" name="Google Shape;5786;p11"/>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7" name="Google Shape;5787;p11"/>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8" name="Google Shape;5788;p11"/>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9" name="Google Shape;5789;p11"/>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0" name="Google Shape;5790;p11"/>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1" name="Google Shape;5791;p11"/>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2" name="Google Shape;5792;p11"/>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3" name="Google Shape;5793;p11"/>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4" name="Google Shape;5794;p11"/>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5" name="Google Shape;5795;p11"/>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6" name="Google Shape;5796;p11"/>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7" name="Google Shape;5797;p11"/>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8" name="Google Shape;5798;p11"/>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9" name="Google Shape;5799;p11"/>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0" name="Google Shape;5800;p11"/>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1" name="Google Shape;5801;p11"/>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2" name="Google Shape;5802;p11"/>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3" name="Google Shape;5803;p11"/>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4" name="Google Shape;5804;p11"/>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5" name="Google Shape;5805;p11"/>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6" name="Google Shape;5806;p11"/>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7" name="Google Shape;5807;p11"/>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8" name="Google Shape;5808;p11"/>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9" name="Google Shape;5809;p11"/>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0" name="Google Shape;5810;p11"/>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1" name="Google Shape;5811;p11"/>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2" name="Google Shape;5812;p11"/>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3" name="Google Shape;5813;p11"/>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4" name="Google Shape;5814;p11"/>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5" name="Google Shape;5815;p11"/>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6" name="Google Shape;5816;p11"/>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7" name="Google Shape;5817;p11"/>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8" name="Google Shape;5818;p11"/>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9" name="Google Shape;5819;p11"/>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0" name="Google Shape;5820;p11"/>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1" name="Google Shape;5821;p11"/>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2" name="Google Shape;5822;p11"/>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3" name="Google Shape;5823;p11"/>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4" name="Google Shape;5824;p11"/>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5" name="Google Shape;5825;p11"/>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6" name="Google Shape;5826;p11"/>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7" name="Google Shape;5827;p11"/>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8" name="Google Shape;5828;p11"/>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9" name="Google Shape;5829;p11"/>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0" name="Google Shape;5830;p11"/>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1" name="Google Shape;5831;p11"/>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2" name="Google Shape;5832;p11"/>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3" name="Google Shape;5833;p11"/>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4" name="Google Shape;5834;p11"/>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5" name="Google Shape;5835;p11"/>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6" name="Google Shape;5836;p11"/>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7" name="Google Shape;5837;p11"/>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8" name="Google Shape;5838;p11"/>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9" name="Google Shape;5839;p11"/>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0" name="Google Shape;5840;p11"/>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1" name="Google Shape;5841;p11"/>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2" name="Google Shape;5842;p11"/>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3" name="Google Shape;5843;p11"/>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4" name="Google Shape;5844;p11"/>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5" name="Google Shape;5845;p11"/>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6" name="Google Shape;5846;p11"/>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7" name="Google Shape;5847;p11"/>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8" name="Google Shape;5848;p11"/>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9" name="Google Shape;5849;p11"/>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0" name="Google Shape;5850;p11"/>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1" name="Google Shape;5851;p11"/>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2" name="Google Shape;5852;p11"/>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3" name="Google Shape;5853;p11"/>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4" name="Google Shape;5854;p11"/>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5" name="Google Shape;5855;p11"/>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6" name="Google Shape;5856;p11"/>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7" name="Google Shape;5857;p11"/>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8" name="Google Shape;5858;p11"/>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9" name="Google Shape;5859;p11"/>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0" name="Google Shape;5860;p11"/>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1" name="Google Shape;5861;p11"/>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2" name="Google Shape;5862;p11"/>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3" name="Google Shape;5863;p11"/>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4" name="Google Shape;5864;p11"/>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5" name="Google Shape;5865;p11"/>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6" name="Google Shape;5866;p11"/>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7" name="Google Shape;5867;p11"/>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8" name="Google Shape;5868;p11"/>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9" name="Google Shape;5869;p11"/>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0" name="Google Shape;5870;p11"/>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1" name="Google Shape;5871;p11"/>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2" name="Google Shape;5872;p11"/>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3" name="Google Shape;5873;p11"/>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4" name="Google Shape;5874;p11"/>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5" name="Google Shape;5875;p11"/>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6" name="Google Shape;5876;p11"/>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7" name="Google Shape;5877;p11"/>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8" name="Google Shape;5878;p11"/>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9" name="Google Shape;5879;p11"/>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0" name="Google Shape;5880;p11"/>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1" name="Google Shape;5881;p11"/>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2" name="Google Shape;5882;p11"/>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3" name="Google Shape;5883;p11"/>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4" name="Google Shape;5884;p11"/>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5" name="Google Shape;5885;p11"/>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6" name="Google Shape;5886;p11"/>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7" name="Google Shape;5887;p11"/>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8" name="Google Shape;5888;p11"/>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9" name="Google Shape;5889;p11"/>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0" name="Google Shape;5890;p11"/>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1" name="Google Shape;5891;p11"/>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2" name="Google Shape;5892;p11"/>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3" name="Google Shape;5893;p11"/>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4" name="Google Shape;5894;p11"/>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5" name="Google Shape;5895;p11"/>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6" name="Google Shape;5896;p11"/>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7" name="Google Shape;5897;p11"/>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8" name="Google Shape;5898;p11"/>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9" name="Google Shape;5899;p11"/>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0" name="Google Shape;5900;p11"/>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1" name="Google Shape;5901;p11"/>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2" name="Google Shape;5902;p11"/>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3" name="Google Shape;5903;p11"/>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4" name="Google Shape;5904;p11"/>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5" name="Google Shape;5905;p11"/>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6" name="Google Shape;5906;p11"/>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7" name="Google Shape;5907;p11"/>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8" name="Google Shape;5908;p11"/>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9" name="Google Shape;5909;p11"/>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0" name="Google Shape;5910;p11"/>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1" name="Google Shape;5911;p11"/>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2" name="Google Shape;5912;p11"/>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3" name="Google Shape;5913;p11"/>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4" name="Google Shape;5914;p11"/>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5" name="Google Shape;5915;p11"/>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6" name="Google Shape;5916;p11"/>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7" name="Google Shape;5917;p11"/>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8" name="Google Shape;5918;p11"/>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9" name="Google Shape;5919;p11"/>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0" name="Google Shape;5920;p11"/>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1" name="Google Shape;5921;p11"/>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2" name="Google Shape;5922;p11"/>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3" name="Google Shape;5923;p11"/>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4" name="Google Shape;5924;p11"/>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5" name="Google Shape;5925;p11"/>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6" name="Google Shape;5926;p11"/>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7" name="Google Shape;5927;p11"/>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8" name="Google Shape;5928;p11"/>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9" name="Google Shape;5929;p11"/>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0" name="Google Shape;5930;p11"/>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1" name="Google Shape;5931;p11"/>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2" name="Google Shape;5932;p11"/>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3" name="Google Shape;5933;p11"/>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4" name="Google Shape;5934;p11"/>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5" name="Google Shape;5935;p11"/>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6" name="Google Shape;5936;p11"/>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7" name="Google Shape;5937;p11"/>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8" name="Google Shape;5938;p11"/>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9" name="Google Shape;5939;p11"/>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0" name="Google Shape;5940;p11"/>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1" name="Google Shape;5941;p11"/>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2" name="Google Shape;5942;p11"/>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3" name="Google Shape;5943;p11"/>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4" name="Google Shape;5944;p11"/>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5" name="Google Shape;5945;p11"/>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6" name="Google Shape;5946;p11"/>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7" name="Google Shape;5947;p11"/>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8" name="Google Shape;5948;p11"/>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9" name="Google Shape;5949;p11"/>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0" name="Google Shape;5950;p11"/>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1" name="Google Shape;5951;p11"/>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2" name="Google Shape;5952;p11"/>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3" name="Google Shape;5953;p11"/>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4" name="Google Shape;5954;p11"/>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5" name="Google Shape;5955;p11"/>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6" name="Google Shape;5956;p11"/>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7" name="Google Shape;5957;p11"/>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8" name="Google Shape;5958;p11"/>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9" name="Google Shape;5959;p11"/>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0" name="Google Shape;5960;p11"/>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1" name="Google Shape;5961;p11"/>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2" name="Google Shape;5962;p11"/>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3" name="Google Shape;5963;p11"/>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4" name="Google Shape;5964;p11"/>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5" name="Google Shape;5965;p11"/>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6" name="Google Shape;5966;p11"/>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7" name="Google Shape;5967;p11"/>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8" name="Google Shape;5968;p11"/>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9" name="Google Shape;5969;p11"/>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0" name="Google Shape;5970;p11"/>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1" name="Google Shape;5971;p11"/>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2" name="Google Shape;5972;p11"/>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3" name="Google Shape;5973;p11"/>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4" name="Google Shape;5974;p11"/>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5" name="Google Shape;5975;p11"/>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6" name="Google Shape;5976;p11"/>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7" name="Google Shape;5977;p11"/>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8" name="Google Shape;5978;p11"/>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9" name="Google Shape;5979;p11"/>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0" name="Google Shape;5980;p11"/>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1" name="Google Shape;5981;p11"/>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2" name="Google Shape;5982;p11"/>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3" name="Google Shape;5983;p11"/>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4" name="Google Shape;5984;p11"/>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5" name="Google Shape;5985;p11"/>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6" name="Google Shape;5986;p11"/>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7" name="Google Shape;5987;p11"/>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8" name="Google Shape;5988;p11"/>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9" name="Google Shape;5989;p11"/>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0" name="Google Shape;5990;p11"/>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1" name="Google Shape;5991;p11"/>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2" name="Google Shape;5992;p11"/>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3" name="Google Shape;5993;p11"/>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4" name="Google Shape;5994;p11"/>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5" name="Google Shape;5995;p11"/>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6" name="Google Shape;5996;p11"/>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7" name="Google Shape;5997;p11"/>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8" name="Google Shape;5998;p11"/>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9" name="Google Shape;5999;p11"/>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0" name="Google Shape;6000;p11"/>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1" name="Google Shape;6001;p11"/>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2" name="Google Shape;6002;p11"/>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3" name="Google Shape;6003;p11"/>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4" name="Google Shape;6004;p11"/>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5" name="Google Shape;6005;p11"/>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6" name="Google Shape;6006;p11"/>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7" name="Google Shape;6007;p11"/>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8" name="Google Shape;6008;p11"/>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9" name="Google Shape;6009;p11"/>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0" name="Google Shape;6010;p11"/>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1" name="Google Shape;6011;p11"/>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2" name="Google Shape;6012;p11"/>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3" name="Google Shape;6013;p11"/>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4" name="Google Shape;6014;p11"/>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5" name="Google Shape;6015;p11"/>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6" name="Google Shape;6016;p11"/>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7" name="Google Shape;6017;p11"/>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8" name="Google Shape;6018;p11"/>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9" name="Google Shape;6019;p11"/>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0" name="Google Shape;6020;p11"/>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1" name="Google Shape;6021;p11"/>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2" name="Google Shape;6022;p11"/>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3" name="Google Shape;6023;p11"/>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4" name="Google Shape;6024;p11"/>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5" name="Google Shape;6025;p11"/>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6" name="Google Shape;6026;p11"/>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7" name="Google Shape;6027;p11"/>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8" name="Google Shape;6028;p11"/>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9" name="Google Shape;6029;p11"/>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0" name="Google Shape;6030;p11"/>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1" name="Google Shape;6031;p11"/>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2" name="Google Shape;6032;p11"/>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3" name="Google Shape;6033;p11"/>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4" name="Google Shape;6034;p11"/>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5" name="Google Shape;6035;p11"/>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6" name="Google Shape;6036;p11"/>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7" name="Google Shape;6037;p11"/>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8" name="Google Shape;6038;p11"/>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9" name="Google Shape;6039;p11"/>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0" name="Google Shape;6040;p11"/>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1" name="Google Shape;6041;p11"/>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2" name="Google Shape;6042;p11"/>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3" name="Google Shape;6043;p11"/>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44" name="Google Shape;6044;p11"/>
          <p:cNvSpPr/>
          <p:nvPr/>
        </p:nvSpPr>
        <p:spPr>
          <a:xfrm>
            <a:off x="6978100" y="4418225"/>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5" name="Google Shape;6045;p11"/>
          <p:cNvSpPr/>
          <p:nvPr/>
        </p:nvSpPr>
        <p:spPr>
          <a:xfrm>
            <a:off x="1654625" y="4041750"/>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6" name="Google Shape;6046;p11"/>
          <p:cNvSpPr/>
          <p:nvPr/>
        </p:nvSpPr>
        <p:spPr>
          <a:xfrm>
            <a:off x="7452775" y="2607688"/>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7" name="Google Shape;6047;p11"/>
          <p:cNvSpPr/>
          <p:nvPr/>
        </p:nvSpPr>
        <p:spPr>
          <a:xfrm>
            <a:off x="308725" y="1586625"/>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8" name="Google Shape;6048;p11"/>
          <p:cNvSpPr/>
          <p:nvPr/>
        </p:nvSpPr>
        <p:spPr>
          <a:xfrm>
            <a:off x="8287950" y="3475638"/>
            <a:ext cx="1703700" cy="1703700"/>
          </a:xfrm>
          <a:prstGeom prst="blockArc">
            <a:avLst>
              <a:gd name="adj1" fmla="val 16546619"/>
              <a:gd name="adj2" fmla="val 13616257"/>
              <a:gd name="adj3" fmla="val 17609"/>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9" name="Google Shape;6049;p11"/>
          <p:cNvSpPr/>
          <p:nvPr/>
        </p:nvSpPr>
        <p:spPr>
          <a:xfrm rot="-2706308">
            <a:off x="-348808" y="5198768"/>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050" name="Google Shape;6050;p11"/>
          <p:cNvCxnSpPr/>
          <p:nvPr/>
        </p:nvCxnSpPr>
        <p:spPr>
          <a:xfrm rot="10800000" flipH="1">
            <a:off x="2162700" y="-877100"/>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6051" name="Google Shape;6051;p11"/>
          <p:cNvSpPr txBox="1">
            <a:spLocks noGrp="1"/>
          </p:cNvSpPr>
          <p:nvPr>
            <p:ph type="title" hasCustomPrompt="1"/>
          </p:nvPr>
        </p:nvSpPr>
        <p:spPr>
          <a:xfrm>
            <a:off x="2241700" y="1744043"/>
            <a:ext cx="4656600" cy="11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52" name="Google Shape;6052;p11"/>
          <p:cNvSpPr txBox="1">
            <a:spLocks noGrp="1"/>
          </p:cNvSpPr>
          <p:nvPr>
            <p:ph type="body" idx="1"/>
          </p:nvPr>
        </p:nvSpPr>
        <p:spPr>
          <a:xfrm>
            <a:off x="1480938" y="2956950"/>
            <a:ext cx="6182100" cy="44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4">
    <p:bg>
      <p:bgPr>
        <a:gradFill>
          <a:gsLst>
            <a:gs pos="0">
              <a:schemeClr val="lt1"/>
            </a:gs>
            <a:gs pos="50000">
              <a:srgbClr val="1E0040"/>
            </a:gs>
            <a:gs pos="100000">
              <a:schemeClr val="dk2"/>
            </a:gs>
          </a:gsLst>
          <a:lin ang="8099331" scaled="0"/>
        </a:gradFill>
        <a:effectLst/>
      </p:bgPr>
    </p:bg>
    <p:spTree>
      <p:nvGrpSpPr>
        <p:cNvPr id="1" name="Shape 6743"/>
        <p:cNvGrpSpPr/>
        <p:nvPr/>
      </p:nvGrpSpPr>
      <p:grpSpPr>
        <a:xfrm>
          <a:off x="0" y="0"/>
          <a:ext cx="0" cy="0"/>
          <a:chOff x="0" y="0"/>
          <a:chExt cx="0" cy="0"/>
        </a:xfrm>
      </p:grpSpPr>
      <p:grpSp>
        <p:nvGrpSpPr>
          <p:cNvPr id="6744" name="Google Shape;6744;p15"/>
          <p:cNvGrpSpPr/>
          <p:nvPr/>
        </p:nvGrpSpPr>
        <p:grpSpPr>
          <a:xfrm>
            <a:off x="6817937" y="1690487"/>
            <a:ext cx="3858783" cy="3858783"/>
            <a:chOff x="1195500" y="242200"/>
            <a:chExt cx="5211050" cy="5211050"/>
          </a:xfrm>
        </p:grpSpPr>
        <p:sp>
          <p:nvSpPr>
            <p:cNvPr id="6745" name="Google Shape;6745;p15"/>
            <p:cNvSpPr/>
            <p:nvPr/>
          </p:nvSpPr>
          <p:spPr>
            <a:xfrm>
              <a:off x="1195500" y="242200"/>
              <a:ext cx="5211050" cy="5211050"/>
            </a:xfrm>
            <a:custGeom>
              <a:avLst/>
              <a:gdLst/>
              <a:ahLst/>
              <a:cxnLst/>
              <a:rect l="l" t="t" r="r" b="b"/>
              <a:pathLst>
                <a:path w="208442" h="208442" extrusionOk="0">
                  <a:moveTo>
                    <a:pt x="103993" y="0"/>
                  </a:moveTo>
                  <a:cubicBezTo>
                    <a:pt x="103536" y="0"/>
                    <a:pt x="103145" y="392"/>
                    <a:pt x="103145" y="881"/>
                  </a:cubicBezTo>
                  <a:cubicBezTo>
                    <a:pt x="103145" y="1403"/>
                    <a:pt x="103536" y="1794"/>
                    <a:pt x="104025" y="1794"/>
                  </a:cubicBezTo>
                  <a:cubicBezTo>
                    <a:pt x="104515" y="1794"/>
                    <a:pt x="104939" y="1435"/>
                    <a:pt x="104874" y="881"/>
                  </a:cubicBezTo>
                  <a:cubicBezTo>
                    <a:pt x="104874" y="392"/>
                    <a:pt x="104482" y="0"/>
                    <a:pt x="103993" y="0"/>
                  </a:cubicBezTo>
                  <a:close/>
                  <a:moveTo>
                    <a:pt x="111075" y="292"/>
                  </a:moveTo>
                  <a:cubicBezTo>
                    <a:pt x="110612" y="292"/>
                    <a:pt x="110222" y="641"/>
                    <a:pt x="110191" y="1109"/>
                  </a:cubicBezTo>
                  <a:cubicBezTo>
                    <a:pt x="110125" y="1598"/>
                    <a:pt x="110517" y="1990"/>
                    <a:pt x="111006" y="2055"/>
                  </a:cubicBezTo>
                  <a:cubicBezTo>
                    <a:pt x="111025" y="2056"/>
                    <a:pt x="111044" y="2057"/>
                    <a:pt x="111063" y="2057"/>
                  </a:cubicBezTo>
                  <a:cubicBezTo>
                    <a:pt x="111526" y="2057"/>
                    <a:pt x="111889" y="1678"/>
                    <a:pt x="111952" y="1240"/>
                  </a:cubicBezTo>
                  <a:lnTo>
                    <a:pt x="111952" y="1142"/>
                  </a:lnTo>
                  <a:cubicBezTo>
                    <a:pt x="111952" y="685"/>
                    <a:pt x="111561" y="326"/>
                    <a:pt x="111137" y="294"/>
                  </a:cubicBezTo>
                  <a:cubicBezTo>
                    <a:pt x="111116" y="292"/>
                    <a:pt x="111095" y="292"/>
                    <a:pt x="111075" y="292"/>
                  </a:cubicBezTo>
                  <a:close/>
                  <a:moveTo>
                    <a:pt x="97005" y="292"/>
                  </a:moveTo>
                  <a:cubicBezTo>
                    <a:pt x="96986" y="292"/>
                    <a:pt x="96966" y="292"/>
                    <a:pt x="96947" y="294"/>
                  </a:cubicBezTo>
                  <a:cubicBezTo>
                    <a:pt x="96458" y="326"/>
                    <a:pt x="96066" y="750"/>
                    <a:pt x="96131" y="1240"/>
                  </a:cubicBezTo>
                  <a:cubicBezTo>
                    <a:pt x="96163" y="1708"/>
                    <a:pt x="96523" y="2057"/>
                    <a:pt x="96983" y="2057"/>
                  </a:cubicBezTo>
                  <a:cubicBezTo>
                    <a:pt x="97004" y="2057"/>
                    <a:pt x="97024" y="2057"/>
                    <a:pt x="97045" y="2055"/>
                  </a:cubicBezTo>
                  <a:cubicBezTo>
                    <a:pt x="97501" y="2055"/>
                    <a:pt x="97860" y="1631"/>
                    <a:pt x="97860" y="1174"/>
                  </a:cubicBezTo>
                  <a:lnTo>
                    <a:pt x="97860" y="1109"/>
                  </a:lnTo>
                  <a:cubicBezTo>
                    <a:pt x="97829" y="641"/>
                    <a:pt x="97439" y="292"/>
                    <a:pt x="97005" y="292"/>
                  </a:cubicBezTo>
                  <a:close/>
                  <a:moveTo>
                    <a:pt x="118066" y="938"/>
                  </a:moveTo>
                  <a:cubicBezTo>
                    <a:pt x="117651" y="938"/>
                    <a:pt x="117264" y="1249"/>
                    <a:pt x="117204" y="1696"/>
                  </a:cubicBezTo>
                  <a:cubicBezTo>
                    <a:pt x="117171" y="2218"/>
                    <a:pt x="117497" y="2610"/>
                    <a:pt x="117987" y="2708"/>
                  </a:cubicBezTo>
                  <a:cubicBezTo>
                    <a:pt x="118029" y="2713"/>
                    <a:pt x="118070" y="2716"/>
                    <a:pt x="118110" y="2716"/>
                  </a:cubicBezTo>
                  <a:cubicBezTo>
                    <a:pt x="118541" y="2716"/>
                    <a:pt x="118876" y="2405"/>
                    <a:pt x="118965" y="1957"/>
                  </a:cubicBezTo>
                  <a:lnTo>
                    <a:pt x="118965" y="1794"/>
                  </a:lnTo>
                  <a:cubicBezTo>
                    <a:pt x="118965" y="1403"/>
                    <a:pt x="118639" y="979"/>
                    <a:pt x="118182" y="946"/>
                  </a:cubicBezTo>
                  <a:cubicBezTo>
                    <a:pt x="118143" y="941"/>
                    <a:pt x="118104" y="938"/>
                    <a:pt x="118066" y="938"/>
                  </a:cubicBezTo>
                  <a:close/>
                  <a:moveTo>
                    <a:pt x="89966" y="1060"/>
                  </a:moveTo>
                  <a:cubicBezTo>
                    <a:pt x="89912" y="1060"/>
                    <a:pt x="89858" y="1066"/>
                    <a:pt x="89803" y="1077"/>
                  </a:cubicBezTo>
                  <a:cubicBezTo>
                    <a:pt x="89347" y="1109"/>
                    <a:pt x="88988" y="1566"/>
                    <a:pt x="89053" y="2055"/>
                  </a:cubicBezTo>
                  <a:cubicBezTo>
                    <a:pt x="89141" y="2435"/>
                    <a:pt x="89515" y="2788"/>
                    <a:pt x="89944" y="2788"/>
                  </a:cubicBezTo>
                  <a:cubicBezTo>
                    <a:pt x="89994" y="2788"/>
                    <a:pt x="90045" y="2783"/>
                    <a:pt x="90097" y="2773"/>
                  </a:cubicBezTo>
                  <a:cubicBezTo>
                    <a:pt x="90521" y="2740"/>
                    <a:pt x="90847" y="2316"/>
                    <a:pt x="90814" y="1925"/>
                  </a:cubicBezTo>
                  <a:lnTo>
                    <a:pt x="90814" y="1794"/>
                  </a:lnTo>
                  <a:cubicBezTo>
                    <a:pt x="90756" y="1389"/>
                    <a:pt x="90390" y="1060"/>
                    <a:pt x="89966" y="1060"/>
                  </a:cubicBezTo>
                  <a:close/>
                  <a:moveTo>
                    <a:pt x="125092" y="2144"/>
                  </a:moveTo>
                  <a:cubicBezTo>
                    <a:pt x="124652" y="2144"/>
                    <a:pt x="124244" y="2427"/>
                    <a:pt x="124185" y="2871"/>
                  </a:cubicBezTo>
                  <a:cubicBezTo>
                    <a:pt x="124087" y="3360"/>
                    <a:pt x="124380" y="3849"/>
                    <a:pt x="124870" y="3914"/>
                  </a:cubicBezTo>
                  <a:cubicBezTo>
                    <a:pt x="124933" y="3927"/>
                    <a:pt x="124996" y="3933"/>
                    <a:pt x="125058" y="3933"/>
                  </a:cubicBezTo>
                  <a:cubicBezTo>
                    <a:pt x="125478" y="3933"/>
                    <a:pt x="125857" y="3656"/>
                    <a:pt x="125913" y="3229"/>
                  </a:cubicBezTo>
                  <a:lnTo>
                    <a:pt x="125913" y="3034"/>
                  </a:lnTo>
                  <a:cubicBezTo>
                    <a:pt x="125913" y="2610"/>
                    <a:pt x="125652" y="2251"/>
                    <a:pt x="125228" y="2153"/>
                  </a:cubicBezTo>
                  <a:cubicBezTo>
                    <a:pt x="125183" y="2147"/>
                    <a:pt x="125137" y="2144"/>
                    <a:pt x="125092" y="2144"/>
                  </a:cubicBezTo>
                  <a:close/>
                  <a:moveTo>
                    <a:pt x="83010" y="2232"/>
                  </a:moveTo>
                  <a:cubicBezTo>
                    <a:pt x="82948" y="2232"/>
                    <a:pt x="82886" y="2238"/>
                    <a:pt x="82823" y="2251"/>
                  </a:cubicBezTo>
                  <a:cubicBezTo>
                    <a:pt x="82333" y="2381"/>
                    <a:pt x="82040" y="2805"/>
                    <a:pt x="82138" y="3295"/>
                  </a:cubicBezTo>
                  <a:cubicBezTo>
                    <a:pt x="82251" y="3721"/>
                    <a:pt x="82587" y="3998"/>
                    <a:pt x="82996" y="3998"/>
                  </a:cubicBezTo>
                  <a:cubicBezTo>
                    <a:pt x="83056" y="3998"/>
                    <a:pt x="83118" y="3992"/>
                    <a:pt x="83181" y="3980"/>
                  </a:cubicBezTo>
                  <a:cubicBezTo>
                    <a:pt x="83605" y="3882"/>
                    <a:pt x="83899" y="3523"/>
                    <a:pt x="83932" y="3099"/>
                  </a:cubicBezTo>
                  <a:cubicBezTo>
                    <a:pt x="83932" y="3066"/>
                    <a:pt x="83899" y="3034"/>
                    <a:pt x="83899" y="2936"/>
                  </a:cubicBezTo>
                  <a:cubicBezTo>
                    <a:pt x="83785" y="2510"/>
                    <a:pt x="83424" y="2232"/>
                    <a:pt x="83010" y="2232"/>
                  </a:cubicBezTo>
                  <a:close/>
                  <a:moveTo>
                    <a:pt x="131840" y="3813"/>
                  </a:moveTo>
                  <a:cubicBezTo>
                    <a:pt x="131453" y="3813"/>
                    <a:pt x="131114" y="4038"/>
                    <a:pt x="131035" y="4436"/>
                  </a:cubicBezTo>
                  <a:cubicBezTo>
                    <a:pt x="130904" y="4926"/>
                    <a:pt x="131133" y="5415"/>
                    <a:pt x="131622" y="5545"/>
                  </a:cubicBezTo>
                  <a:cubicBezTo>
                    <a:pt x="131706" y="5568"/>
                    <a:pt x="131791" y="5579"/>
                    <a:pt x="131874" y="5579"/>
                  </a:cubicBezTo>
                  <a:cubicBezTo>
                    <a:pt x="132270" y="5579"/>
                    <a:pt x="132623" y="5330"/>
                    <a:pt x="132731" y="4926"/>
                  </a:cubicBezTo>
                  <a:cubicBezTo>
                    <a:pt x="132764" y="4860"/>
                    <a:pt x="132764" y="4763"/>
                    <a:pt x="132764" y="4697"/>
                  </a:cubicBezTo>
                  <a:cubicBezTo>
                    <a:pt x="132764" y="4273"/>
                    <a:pt x="132535" y="3947"/>
                    <a:pt x="132111" y="3849"/>
                  </a:cubicBezTo>
                  <a:cubicBezTo>
                    <a:pt x="132020" y="3825"/>
                    <a:pt x="131929" y="3813"/>
                    <a:pt x="131840" y="3813"/>
                  </a:cubicBezTo>
                  <a:close/>
                  <a:moveTo>
                    <a:pt x="76178" y="3881"/>
                  </a:moveTo>
                  <a:cubicBezTo>
                    <a:pt x="76099" y="3881"/>
                    <a:pt x="76019" y="3892"/>
                    <a:pt x="75940" y="3914"/>
                  </a:cubicBezTo>
                  <a:cubicBezTo>
                    <a:pt x="75450" y="4045"/>
                    <a:pt x="75190" y="4534"/>
                    <a:pt x="75320" y="5024"/>
                  </a:cubicBezTo>
                  <a:cubicBezTo>
                    <a:pt x="75458" y="5438"/>
                    <a:pt x="75807" y="5666"/>
                    <a:pt x="76209" y="5666"/>
                  </a:cubicBezTo>
                  <a:cubicBezTo>
                    <a:pt x="76281" y="5666"/>
                    <a:pt x="76355" y="5658"/>
                    <a:pt x="76429" y="5643"/>
                  </a:cubicBezTo>
                  <a:cubicBezTo>
                    <a:pt x="76788" y="5545"/>
                    <a:pt x="77049" y="5187"/>
                    <a:pt x="77081" y="4763"/>
                  </a:cubicBezTo>
                  <a:cubicBezTo>
                    <a:pt x="77081" y="4697"/>
                    <a:pt x="77081" y="4600"/>
                    <a:pt x="77049" y="4534"/>
                  </a:cubicBezTo>
                  <a:cubicBezTo>
                    <a:pt x="76914" y="4130"/>
                    <a:pt x="76556" y="3881"/>
                    <a:pt x="76178" y="3881"/>
                  </a:cubicBezTo>
                  <a:close/>
                  <a:moveTo>
                    <a:pt x="138612" y="5917"/>
                  </a:moveTo>
                  <a:cubicBezTo>
                    <a:pt x="138241" y="5917"/>
                    <a:pt x="137915" y="6134"/>
                    <a:pt x="137787" y="6491"/>
                  </a:cubicBezTo>
                  <a:cubicBezTo>
                    <a:pt x="137624" y="6981"/>
                    <a:pt x="137885" y="7470"/>
                    <a:pt x="138309" y="7633"/>
                  </a:cubicBezTo>
                  <a:cubicBezTo>
                    <a:pt x="138409" y="7667"/>
                    <a:pt x="138510" y="7682"/>
                    <a:pt x="138607" y="7682"/>
                  </a:cubicBezTo>
                  <a:cubicBezTo>
                    <a:pt x="138985" y="7682"/>
                    <a:pt x="139321" y="7448"/>
                    <a:pt x="139451" y="7111"/>
                  </a:cubicBezTo>
                  <a:cubicBezTo>
                    <a:pt x="139516" y="7013"/>
                    <a:pt x="139516" y="6883"/>
                    <a:pt x="139516" y="6785"/>
                  </a:cubicBezTo>
                  <a:cubicBezTo>
                    <a:pt x="139516" y="6394"/>
                    <a:pt x="139288" y="6067"/>
                    <a:pt x="138929" y="5970"/>
                  </a:cubicBezTo>
                  <a:cubicBezTo>
                    <a:pt x="138822" y="5934"/>
                    <a:pt x="138715" y="5917"/>
                    <a:pt x="138612" y="5917"/>
                  </a:cubicBezTo>
                  <a:close/>
                  <a:moveTo>
                    <a:pt x="69405" y="6051"/>
                  </a:moveTo>
                  <a:cubicBezTo>
                    <a:pt x="69311" y="6051"/>
                    <a:pt x="69215" y="6067"/>
                    <a:pt x="69122" y="6100"/>
                  </a:cubicBezTo>
                  <a:cubicBezTo>
                    <a:pt x="68666" y="6296"/>
                    <a:pt x="68437" y="6818"/>
                    <a:pt x="68600" y="7274"/>
                  </a:cubicBezTo>
                  <a:cubicBezTo>
                    <a:pt x="68730" y="7611"/>
                    <a:pt x="69086" y="7845"/>
                    <a:pt x="69456" y="7845"/>
                  </a:cubicBezTo>
                  <a:cubicBezTo>
                    <a:pt x="69552" y="7845"/>
                    <a:pt x="69648" y="7830"/>
                    <a:pt x="69742" y="7796"/>
                  </a:cubicBezTo>
                  <a:cubicBezTo>
                    <a:pt x="70101" y="7633"/>
                    <a:pt x="70362" y="7307"/>
                    <a:pt x="70297" y="6916"/>
                  </a:cubicBezTo>
                  <a:cubicBezTo>
                    <a:pt x="70297" y="6850"/>
                    <a:pt x="70297" y="6720"/>
                    <a:pt x="70264" y="6655"/>
                  </a:cubicBezTo>
                  <a:cubicBezTo>
                    <a:pt x="70134" y="6291"/>
                    <a:pt x="69776" y="6051"/>
                    <a:pt x="69405" y="6051"/>
                  </a:cubicBezTo>
                  <a:close/>
                  <a:moveTo>
                    <a:pt x="145192" y="8536"/>
                  </a:moveTo>
                  <a:cubicBezTo>
                    <a:pt x="144858" y="8536"/>
                    <a:pt x="144553" y="8731"/>
                    <a:pt x="144409" y="9068"/>
                  </a:cubicBezTo>
                  <a:cubicBezTo>
                    <a:pt x="144181" y="9492"/>
                    <a:pt x="144409" y="9982"/>
                    <a:pt x="144833" y="10210"/>
                  </a:cubicBezTo>
                  <a:cubicBezTo>
                    <a:pt x="144952" y="10261"/>
                    <a:pt x="145074" y="10286"/>
                    <a:pt x="145192" y="10286"/>
                  </a:cubicBezTo>
                  <a:cubicBezTo>
                    <a:pt x="145525" y="10286"/>
                    <a:pt x="145830" y="10091"/>
                    <a:pt x="145975" y="9753"/>
                  </a:cubicBezTo>
                  <a:cubicBezTo>
                    <a:pt x="146072" y="9623"/>
                    <a:pt x="146072" y="9492"/>
                    <a:pt x="146072" y="9427"/>
                  </a:cubicBezTo>
                  <a:cubicBezTo>
                    <a:pt x="146072" y="9068"/>
                    <a:pt x="145877" y="8742"/>
                    <a:pt x="145551" y="8612"/>
                  </a:cubicBezTo>
                  <a:cubicBezTo>
                    <a:pt x="145431" y="8561"/>
                    <a:pt x="145310" y="8536"/>
                    <a:pt x="145192" y="8536"/>
                  </a:cubicBezTo>
                  <a:close/>
                  <a:moveTo>
                    <a:pt x="62878" y="8652"/>
                  </a:moveTo>
                  <a:cubicBezTo>
                    <a:pt x="62753" y="8652"/>
                    <a:pt x="62624" y="8680"/>
                    <a:pt x="62500" y="8742"/>
                  </a:cubicBezTo>
                  <a:cubicBezTo>
                    <a:pt x="62076" y="8938"/>
                    <a:pt x="61848" y="9460"/>
                    <a:pt x="62076" y="9917"/>
                  </a:cubicBezTo>
                  <a:cubicBezTo>
                    <a:pt x="62221" y="10254"/>
                    <a:pt x="62543" y="10449"/>
                    <a:pt x="62886" y="10449"/>
                  </a:cubicBezTo>
                  <a:cubicBezTo>
                    <a:pt x="63007" y="10449"/>
                    <a:pt x="63131" y="10424"/>
                    <a:pt x="63251" y="10373"/>
                  </a:cubicBezTo>
                  <a:cubicBezTo>
                    <a:pt x="63577" y="10210"/>
                    <a:pt x="63773" y="9884"/>
                    <a:pt x="63740" y="9558"/>
                  </a:cubicBezTo>
                  <a:cubicBezTo>
                    <a:pt x="63740" y="9427"/>
                    <a:pt x="63707" y="9297"/>
                    <a:pt x="63675" y="9166"/>
                  </a:cubicBezTo>
                  <a:cubicBezTo>
                    <a:pt x="63532" y="8857"/>
                    <a:pt x="63216" y="8652"/>
                    <a:pt x="62878" y="8652"/>
                  </a:cubicBezTo>
                  <a:close/>
                  <a:moveTo>
                    <a:pt x="151526" y="11553"/>
                  </a:moveTo>
                  <a:cubicBezTo>
                    <a:pt x="151216" y="11553"/>
                    <a:pt x="150935" y="11728"/>
                    <a:pt x="150802" y="12037"/>
                  </a:cubicBezTo>
                  <a:cubicBezTo>
                    <a:pt x="150541" y="12428"/>
                    <a:pt x="150704" y="13015"/>
                    <a:pt x="151161" y="13211"/>
                  </a:cubicBezTo>
                  <a:cubicBezTo>
                    <a:pt x="151298" y="13296"/>
                    <a:pt x="151449" y="13336"/>
                    <a:pt x="151598" y="13336"/>
                  </a:cubicBezTo>
                  <a:cubicBezTo>
                    <a:pt x="151907" y="13336"/>
                    <a:pt x="152203" y="13161"/>
                    <a:pt x="152335" y="12852"/>
                  </a:cubicBezTo>
                  <a:cubicBezTo>
                    <a:pt x="152433" y="12689"/>
                    <a:pt x="152433" y="12559"/>
                    <a:pt x="152466" y="12428"/>
                  </a:cubicBezTo>
                  <a:cubicBezTo>
                    <a:pt x="152466" y="12102"/>
                    <a:pt x="152270" y="11841"/>
                    <a:pt x="151977" y="11678"/>
                  </a:cubicBezTo>
                  <a:cubicBezTo>
                    <a:pt x="151829" y="11594"/>
                    <a:pt x="151674" y="11553"/>
                    <a:pt x="151526" y="11553"/>
                  </a:cubicBezTo>
                  <a:close/>
                  <a:moveTo>
                    <a:pt x="56575" y="11738"/>
                  </a:moveTo>
                  <a:cubicBezTo>
                    <a:pt x="56430" y="11738"/>
                    <a:pt x="56280" y="11771"/>
                    <a:pt x="56140" y="11841"/>
                  </a:cubicBezTo>
                  <a:cubicBezTo>
                    <a:pt x="55748" y="12037"/>
                    <a:pt x="55552" y="12559"/>
                    <a:pt x="55781" y="13015"/>
                  </a:cubicBezTo>
                  <a:cubicBezTo>
                    <a:pt x="55920" y="13294"/>
                    <a:pt x="56241" y="13457"/>
                    <a:pt x="56568" y="13457"/>
                  </a:cubicBezTo>
                  <a:cubicBezTo>
                    <a:pt x="56700" y="13457"/>
                    <a:pt x="56833" y="13431"/>
                    <a:pt x="56955" y="13374"/>
                  </a:cubicBezTo>
                  <a:cubicBezTo>
                    <a:pt x="57249" y="13211"/>
                    <a:pt x="57412" y="12885"/>
                    <a:pt x="57412" y="12591"/>
                  </a:cubicBezTo>
                  <a:cubicBezTo>
                    <a:pt x="57412" y="12494"/>
                    <a:pt x="57412" y="12330"/>
                    <a:pt x="57346" y="12200"/>
                  </a:cubicBezTo>
                  <a:cubicBezTo>
                    <a:pt x="57211" y="11906"/>
                    <a:pt x="56903" y="11738"/>
                    <a:pt x="56575" y="11738"/>
                  </a:cubicBezTo>
                  <a:close/>
                  <a:moveTo>
                    <a:pt x="157688" y="15001"/>
                  </a:moveTo>
                  <a:cubicBezTo>
                    <a:pt x="157390" y="15001"/>
                    <a:pt x="157116" y="15153"/>
                    <a:pt x="156968" y="15429"/>
                  </a:cubicBezTo>
                  <a:cubicBezTo>
                    <a:pt x="156707" y="15853"/>
                    <a:pt x="156837" y="16408"/>
                    <a:pt x="157228" y="16636"/>
                  </a:cubicBezTo>
                  <a:cubicBezTo>
                    <a:pt x="157388" y="16727"/>
                    <a:pt x="157555" y="16771"/>
                    <a:pt x="157716" y="16771"/>
                  </a:cubicBezTo>
                  <a:cubicBezTo>
                    <a:pt x="158017" y="16771"/>
                    <a:pt x="158298" y="16619"/>
                    <a:pt x="158468" y="16343"/>
                  </a:cubicBezTo>
                  <a:cubicBezTo>
                    <a:pt x="158533" y="16180"/>
                    <a:pt x="158599" y="16016"/>
                    <a:pt x="158599" y="15853"/>
                  </a:cubicBezTo>
                  <a:cubicBezTo>
                    <a:pt x="158599" y="15592"/>
                    <a:pt x="158468" y="15299"/>
                    <a:pt x="158174" y="15136"/>
                  </a:cubicBezTo>
                  <a:cubicBezTo>
                    <a:pt x="158015" y="15045"/>
                    <a:pt x="157848" y="15001"/>
                    <a:pt x="157688" y="15001"/>
                  </a:cubicBezTo>
                  <a:close/>
                  <a:moveTo>
                    <a:pt x="50431" y="15164"/>
                  </a:moveTo>
                  <a:cubicBezTo>
                    <a:pt x="50271" y="15164"/>
                    <a:pt x="50111" y="15208"/>
                    <a:pt x="49974" y="15299"/>
                  </a:cubicBezTo>
                  <a:cubicBezTo>
                    <a:pt x="49550" y="15527"/>
                    <a:pt x="49420" y="16114"/>
                    <a:pt x="49681" y="16506"/>
                  </a:cubicBezTo>
                  <a:cubicBezTo>
                    <a:pt x="49830" y="16782"/>
                    <a:pt x="50131" y="16934"/>
                    <a:pt x="50431" y="16934"/>
                  </a:cubicBezTo>
                  <a:cubicBezTo>
                    <a:pt x="50591" y="16934"/>
                    <a:pt x="50751" y="16890"/>
                    <a:pt x="50888" y="16799"/>
                  </a:cubicBezTo>
                  <a:cubicBezTo>
                    <a:pt x="51149" y="16636"/>
                    <a:pt x="51312" y="16343"/>
                    <a:pt x="51312" y="16016"/>
                  </a:cubicBezTo>
                  <a:cubicBezTo>
                    <a:pt x="51312" y="15853"/>
                    <a:pt x="51279" y="15755"/>
                    <a:pt x="51181" y="15592"/>
                  </a:cubicBezTo>
                  <a:cubicBezTo>
                    <a:pt x="51033" y="15316"/>
                    <a:pt x="50731" y="15164"/>
                    <a:pt x="50431" y="15164"/>
                  </a:cubicBezTo>
                  <a:close/>
                  <a:moveTo>
                    <a:pt x="163616" y="18879"/>
                  </a:moveTo>
                  <a:cubicBezTo>
                    <a:pt x="163344" y="18879"/>
                    <a:pt x="163082" y="19009"/>
                    <a:pt x="162904" y="19246"/>
                  </a:cubicBezTo>
                  <a:cubicBezTo>
                    <a:pt x="162611" y="19670"/>
                    <a:pt x="162709" y="20192"/>
                    <a:pt x="163100" y="20485"/>
                  </a:cubicBezTo>
                  <a:cubicBezTo>
                    <a:pt x="163266" y="20588"/>
                    <a:pt x="163448" y="20640"/>
                    <a:pt x="163625" y="20640"/>
                  </a:cubicBezTo>
                  <a:cubicBezTo>
                    <a:pt x="163898" y="20640"/>
                    <a:pt x="164161" y="20515"/>
                    <a:pt x="164340" y="20257"/>
                  </a:cubicBezTo>
                  <a:cubicBezTo>
                    <a:pt x="164470" y="20094"/>
                    <a:pt x="164503" y="19931"/>
                    <a:pt x="164503" y="19768"/>
                  </a:cubicBezTo>
                  <a:cubicBezTo>
                    <a:pt x="164503" y="19507"/>
                    <a:pt x="164372" y="19213"/>
                    <a:pt x="164144" y="19050"/>
                  </a:cubicBezTo>
                  <a:cubicBezTo>
                    <a:pt x="163977" y="18934"/>
                    <a:pt x="163794" y="18879"/>
                    <a:pt x="163616" y="18879"/>
                  </a:cubicBezTo>
                  <a:close/>
                  <a:moveTo>
                    <a:pt x="44565" y="19075"/>
                  </a:moveTo>
                  <a:cubicBezTo>
                    <a:pt x="44387" y="19075"/>
                    <a:pt x="44205" y="19130"/>
                    <a:pt x="44038" y="19246"/>
                  </a:cubicBezTo>
                  <a:cubicBezTo>
                    <a:pt x="43646" y="19539"/>
                    <a:pt x="43548" y="20061"/>
                    <a:pt x="43842" y="20485"/>
                  </a:cubicBezTo>
                  <a:cubicBezTo>
                    <a:pt x="44020" y="20722"/>
                    <a:pt x="44281" y="20852"/>
                    <a:pt x="44554" y="20852"/>
                  </a:cubicBezTo>
                  <a:cubicBezTo>
                    <a:pt x="44732" y="20852"/>
                    <a:pt x="44914" y="20797"/>
                    <a:pt x="45081" y="20681"/>
                  </a:cubicBezTo>
                  <a:cubicBezTo>
                    <a:pt x="45310" y="20518"/>
                    <a:pt x="45440" y="20224"/>
                    <a:pt x="45440" y="19996"/>
                  </a:cubicBezTo>
                  <a:cubicBezTo>
                    <a:pt x="45440" y="19768"/>
                    <a:pt x="45408" y="19605"/>
                    <a:pt x="45277" y="19442"/>
                  </a:cubicBezTo>
                  <a:cubicBezTo>
                    <a:pt x="45099" y="19205"/>
                    <a:pt x="44838" y="19075"/>
                    <a:pt x="44565" y="19075"/>
                  </a:cubicBezTo>
                  <a:close/>
                  <a:moveTo>
                    <a:pt x="169268" y="23125"/>
                  </a:moveTo>
                  <a:cubicBezTo>
                    <a:pt x="169010" y="23125"/>
                    <a:pt x="168751" y="23245"/>
                    <a:pt x="168580" y="23454"/>
                  </a:cubicBezTo>
                  <a:cubicBezTo>
                    <a:pt x="168254" y="23813"/>
                    <a:pt x="168319" y="24335"/>
                    <a:pt x="168711" y="24661"/>
                  </a:cubicBezTo>
                  <a:cubicBezTo>
                    <a:pt x="168869" y="24805"/>
                    <a:pt x="169059" y="24872"/>
                    <a:pt x="169250" y="24872"/>
                  </a:cubicBezTo>
                  <a:cubicBezTo>
                    <a:pt x="169492" y="24872"/>
                    <a:pt x="169735" y="24763"/>
                    <a:pt x="169918" y="24563"/>
                  </a:cubicBezTo>
                  <a:cubicBezTo>
                    <a:pt x="170048" y="24400"/>
                    <a:pt x="170113" y="24237"/>
                    <a:pt x="170113" y="24008"/>
                  </a:cubicBezTo>
                  <a:cubicBezTo>
                    <a:pt x="170113" y="23780"/>
                    <a:pt x="170015" y="23486"/>
                    <a:pt x="169787" y="23323"/>
                  </a:cubicBezTo>
                  <a:cubicBezTo>
                    <a:pt x="169637" y="23187"/>
                    <a:pt x="169453" y="23125"/>
                    <a:pt x="169268" y="23125"/>
                  </a:cubicBezTo>
                  <a:close/>
                  <a:moveTo>
                    <a:pt x="38947" y="23373"/>
                  </a:moveTo>
                  <a:cubicBezTo>
                    <a:pt x="38749" y="23373"/>
                    <a:pt x="38553" y="23440"/>
                    <a:pt x="38394" y="23584"/>
                  </a:cubicBezTo>
                  <a:cubicBezTo>
                    <a:pt x="38003" y="23845"/>
                    <a:pt x="37938" y="24432"/>
                    <a:pt x="38264" y="24791"/>
                  </a:cubicBezTo>
                  <a:cubicBezTo>
                    <a:pt x="38435" y="25000"/>
                    <a:pt x="38694" y="25120"/>
                    <a:pt x="38951" y="25120"/>
                  </a:cubicBezTo>
                  <a:cubicBezTo>
                    <a:pt x="39136" y="25120"/>
                    <a:pt x="39321" y="25058"/>
                    <a:pt x="39471" y="24922"/>
                  </a:cubicBezTo>
                  <a:cubicBezTo>
                    <a:pt x="39732" y="24726"/>
                    <a:pt x="39797" y="24465"/>
                    <a:pt x="39830" y="24269"/>
                  </a:cubicBezTo>
                  <a:cubicBezTo>
                    <a:pt x="39830" y="24074"/>
                    <a:pt x="39764" y="23845"/>
                    <a:pt x="39634" y="23682"/>
                  </a:cubicBezTo>
                  <a:cubicBezTo>
                    <a:pt x="39452" y="23482"/>
                    <a:pt x="39198" y="23373"/>
                    <a:pt x="38947" y="23373"/>
                  </a:cubicBezTo>
                  <a:close/>
                  <a:moveTo>
                    <a:pt x="174536" y="27723"/>
                  </a:moveTo>
                  <a:cubicBezTo>
                    <a:pt x="174299" y="27723"/>
                    <a:pt x="174064" y="27821"/>
                    <a:pt x="173897" y="28021"/>
                  </a:cubicBezTo>
                  <a:cubicBezTo>
                    <a:pt x="173604" y="28379"/>
                    <a:pt x="173604" y="28934"/>
                    <a:pt x="173962" y="29260"/>
                  </a:cubicBezTo>
                  <a:cubicBezTo>
                    <a:pt x="174138" y="29436"/>
                    <a:pt x="174368" y="29525"/>
                    <a:pt x="174596" y="29525"/>
                  </a:cubicBezTo>
                  <a:cubicBezTo>
                    <a:pt x="174833" y="29525"/>
                    <a:pt x="175068" y="29427"/>
                    <a:pt x="175235" y="29227"/>
                  </a:cubicBezTo>
                  <a:cubicBezTo>
                    <a:pt x="175398" y="29064"/>
                    <a:pt x="175463" y="28869"/>
                    <a:pt x="175463" y="28608"/>
                  </a:cubicBezTo>
                  <a:cubicBezTo>
                    <a:pt x="175463" y="28379"/>
                    <a:pt x="175398" y="28151"/>
                    <a:pt x="175169" y="27988"/>
                  </a:cubicBezTo>
                  <a:cubicBezTo>
                    <a:pt x="174994" y="27812"/>
                    <a:pt x="174764" y="27723"/>
                    <a:pt x="174536" y="27723"/>
                  </a:cubicBezTo>
                  <a:close/>
                  <a:moveTo>
                    <a:pt x="33616" y="27976"/>
                  </a:moveTo>
                  <a:cubicBezTo>
                    <a:pt x="33401" y="27976"/>
                    <a:pt x="33187" y="28057"/>
                    <a:pt x="33012" y="28216"/>
                  </a:cubicBezTo>
                  <a:cubicBezTo>
                    <a:pt x="32621" y="28542"/>
                    <a:pt x="32621" y="29130"/>
                    <a:pt x="32947" y="29488"/>
                  </a:cubicBezTo>
                  <a:cubicBezTo>
                    <a:pt x="33147" y="29672"/>
                    <a:pt x="33382" y="29762"/>
                    <a:pt x="33611" y="29762"/>
                  </a:cubicBezTo>
                  <a:cubicBezTo>
                    <a:pt x="33830" y="29762"/>
                    <a:pt x="34044" y="29680"/>
                    <a:pt x="34219" y="29521"/>
                  </a:cubicBezTo>
                  <a:cubicBezTo>
                    <a:pt x="34415" y="29325"/>
                    <a:pt x="34513" y="29130"/>
                    <a:pt x="34513" y="28869"/>
                  </a:cubicBezTo>
                  <a:cubicBezTo>
                    <a:pt x="34513" y="28673"/>
                    <a:pt x="34415" y="28412"/>
                    <a:pt x="34252" y="28249"/>
                  </a:cubicBezTo>
                  <a:cubicBezTo>
                    <a:pt x="34068" y="28065"/>
                    <a:pt x="33841" y="27976"/>
                    <a:pt x="33616" y="27976"/>
                  </a:cubicBezTo>
                  <a:close/>
                  <a:moveTo>
                    <a:pt x="179553" y="32705"/>
                  </a:moveTo>
                  <a:cubicBezTo>
                    <a:pt x="179334" y="32705"/>
                    <a:pt x="179112" y="32787"/>
                    <a:pt x="178921" y="32946"/>
                  </a:cubicBezTo>
                  <a:cubicBezTo>
                    <a:pt x="178562" y="33305"/>
                    <a:pt x="178562" y="33860"/>
                    <a:pt x="178888" y="34218"/>
                  </a:cubicBezTo>
                  <a:cubicBezTo>
                    <a:pt x="179072" y="34402"/>
                    <a:pt x="179307" y="34492"/>
                    <a:pt x="179540" y="34492"/>
                  </a:cubicBezTo>
                  <a:cubicBezTo>
                    <a:pt x="179763" y="34492"/>
                    <a:pt x="179985" y="34410"/>
                    <a:pt x="180160" y="34251"/>
                  </a:cubicBezTo>
                  <a:cubicBezTo>
                    <a:pt x="180356" y="34088"/>
                    <a:pt x="180454" y="33860"/>
                    <a:pt x="180454" y="33599"/>
                  </a:cubicBezTo>
                  <a:cubicBezTo>
                    <a:pt x="180454" y="33370"/>
                    <a:pt x="180356" y="33142"/>
                    <a:pt x="180193" y="32979"/>
                  </a:cubicBezTo>
                  <a:cubicBezTo>
                    <a:pt x="180009" y="32795"/>
                    <a:pt x="179783" y="32705"/>
                    <a:pt x="179553" y="32705"/>
                  </a:cubicBezTo>
                  <a:close/>
                  <a:moveTo>
                    <a:pt x="28617" y="32966"/>
                  </a:moveTo>
                  <a:cubicBezTo>
                    <a:pt x="28382" y="32966"/>
                    <a:pt x="28156" y="33056"/>
                    <a:pt x="27989" y="33240"/>
                  </a:cubicBezTo>
                  <a:cubicBezTo>
                    <a:pt x="27662" y="33599"/>
                    <a:pt x="27662" y="34186"/>
                    <a:pt x="28021" y="34512"/>
                  </a:cubicBezTo>
                  <a:cubicBezTo>
                    <a:pt x="28192" y="34668"/>
                    <a:pt x="28416" y="34749"/>
                    <a:pt x="28638" y="34749"/>
                  </a:cubicBezTo>
                  <a:cubicBezTo>
                    <a:pt x="28881" y="34749"/>
                    <a:pt x="29123" y="34651"/>
                    <a:pt x="29293" y="34447"/>
                  </a:cubicBezTo>
                  <a:cubicBezTo>
                    <a:pt x="29456" y="34284"/>
                    <a:pt x="29522" y="34088"/>
                    <a:pt x="29522" y="33860"/>
                  </a:cubicBezTo>
                  <a:cubicBezTo>
                    <a:pt x="29522" y="33599"/>
                    <a:pt x="29424" y="33370"/>
                    <a:pt x="29261" y="33207"/>
                  </a:cubicBezTo>
                  <a:cubicBezTo>
                    <a:pt x="29070" y="33048"/>
                    <a:pt x="28840" y="32966"/>
                    <a:pt x="28617" y="32966"/>
                  </a:cubicBezTo>
                  <a:close/>
                  <a:moveTo>
                    <a:pt x="184184" y="38052"/>
                  </a:moveTo>
                  <a:cubicBezTo>
                    <a:pt x="183979" y="38052"/>
                    <a:pt x="183776" y="38119"/>
                    <a:pt x="183618" y="38263"/>
                  </a:cubicBezTo>
                  <a:cubicBezTo>
                    <a:pt x="183259" y="38524"/>
                    <a:pt x="183226" y="39111"/>
                    <a:pt x="183487" y="39470"/>
                  </a:cubicBezTo>
                  <a:cubicBezTo>
                    <a:pt x="183677" y="39679"/>
                    <a:pt x="183955" y="39799"/>
                    <a:pt x="184225" y="39799"/>
                  </a:cubicBezTo>
                  <a:cubicBezTo>
                    <a:pt x="184420" y="39799"/>
                    <a:pt x="184610" y="39737"/>
                    <a:pt x="184760" y="39601"/>
                  </a:cubicBezTo>
                  <a:cubicBezTo>
                    <a:pt x="184955" y="39438"/>
                    <a:pt x="185086" y="39177"/>
                    <a:pt x="185086" y="38948"/>
                  </a:cubicBezTo>
                  <a:cubicBezTo>
                    <a:pt x="185086" y="38752"/>
                    <a:pt x="185021" y="38524"/>
                    <a:pt x="184890" y="38361"/>
                  </a:cubicBezTo>
                  <a:cubicBezTo>
                    <a:pt x="184708" y="38160"/>
                    <a:pt x="184444" y="38052"/>
                    <a:pt x="184184" y="38052"/>
                  </a:cubicBezTo>
                  <a:close/>
                  <a:moveTo>
                    <a:pt x="24074" y="38283"/>
                  </a:moveTo>
                  <a:cubicBezTo>
                    <a:pt x="23823" y="38283"/>
                    <a:pt x="23574" y="38400"/>
                    <a:pt x="23389" y="38622"/>
                  </a:cubicBezTo>
                  <a:cubicBezTo>
                    <a:pt x="23063" y="38981"/>
                    <a:pt x="23128" y="39503"/>
                    <a:pt x="23487" y="39829"/>
                  </a:cubicBezTo>
                  <a:cubicBezTo>
                    <a:pt x="23660" y="39973"/>
                    <a:pt x="23858" y="40041"/>
                    <a:pt x="24053" y="40041"/>
                  </a:cubicBezTo>
                  <a:cubicBezTo>
                    <a:pt x="24301" y="40041"/>
                    <a:pt x="24544" y="39932"/>
                    <a:pt x="24727" y="39731"/>
                  </a:cubicBezTo>
                  <a:cubicBezTo>
                    <a:pt x="24857" y="39568"/>
                    <a:pt x="24890" y="39405"/>
                    <a:pt x="24955" y="39177"/>
                  </a:cubicBezTo>
                  <a:cubicBezTo>
                    <a:pt x="24955" y="38948"/>
                    <a:pt x="24857" y="38655"/>
                    <a:pt x="24629" y="38492"/>
                  </a:cubicBezTo>
                  <a:cubicBezTo>
                    <a:pt x="24460" y="38351"/>
                    <a:pt x="24266" y="38283"/>
                    <a:pt x="24074" y="38283"/>
                  </a:cubicBezTo>
                  <a:close/>
                  <a:moveTo>
                    <a:pt x="188520" y="43628"/>
                  </a:moveTo>
                  <a:cubicBezTo>
                    <a:pt x="188337" y="43628"/>
                    <a:pt x="188149" y="43688"/>
                    <a:pt x="187989" y="43809"/>
                  </a:cubicBezTo>
                  <a:cubicBezTo>
                    <a:pt x="187565" y="44070"/>
                    <a:pt x="187500" y="44624"/>
                    <a:pt x="187793" y="45016"/>
                  </a:cubicBezTo>
                  <a:cubicBezTo>
                    <a:pt x="187947" y="45266"/>
                    <a:pt x="188204" y="45391"/>
                    <a:pt x="188469" y="45391"/>
                  </a:cubicBezTo>
                  <a:cubicBezTo>
                    <a:pt x="188653" y="45391"/>
                    <a:pt x="188840" y="45331"/>
                    <a:pt x="189000" y="45211"/>
                  </a:cubicBezTo>
                  <a:cubicBezTo>
                    <a:pt x="189261" y="45048"/>
                    <a:pt x="189359" y="44820"/>
                    <a:pt x="189359" y="44526"/>
                  </a:cubicBezTo>
                  <a:cubicBezTo>
                    <a:pt x="189359" y="44330"/>
                    <a:pt x="189326" y="44167"/>
                    <a:pt x="189196" y="44004"/>
                  </a:cubicBezTo>
                  <a:cubicBezTo>
                    <a:pt x="189042" y="43754"/>
                    <a:pt x="188785" y="43628"/>
                    <a:pt x="188520" y="43628"/>
                  </a:cubicBezTo>
                  <a:close/>
                  <a:moveTo>
                    <a:pt x="19766" y="43915"/>
                  </a:moveTo>
                  <a:cubicBezTo>
                    <a:pt x="19492" y="43915"/>
                    <a:pt x="19229" y="44040"/>
                    <a:pt x="19051" y="44298"/>
                  </a:cubicBezTo>
                  <a:cubicBezTo>
                    <a:pt x="18757" y="44689"/>
                    <a:pt x="18855" y="45211"/>
                    <a:pt x="19246" y="45505"/>
                  </a:cubicBezTo>
                  <a:cubicBezTo>
                    <a:pt x="19414" y="45621"/>
                    <a:pt x="19596" y="45676"/>
                    <a:pt x="19774" y="45676"/>
                  </a:cubicBezTo>
                  <a:cubicBezTo>
                    <a:pt x="20047" y="45676"/>
                    <a:pt x="20308" y="45546"/>
                    <a:pt x="20486" y="45309"/>
                  </a:cubicBezTo>
                  <a:cubicBezTo>
                    <a:pt x="20616" y="45146"/>
                    <a:pt x="20649" y="44983"/>
                    <a:pt x="20649" y="44820"/>
                  </a:cubicBezTo>
                  <a:cubicBezTo>
                    <a:pt x="20649" y="44526"/>
                    <a:pt x="20519" y="44233"/>
                    <a:pt x="20290" y="44070"/>
                  </a:cubicBezTo>
                  <a:cubicBezTo>
                    <a:pt x="20124" y="43967"/>
                    <a:pt x="19942" y="43915"/>
                    <a:pt x="19766" y="43915"/>
                  </a:cubicBezTo>
                  <a:close/>
                  <a:moveTo>
                    <a:pt x="192340" y="49503"/>
                  </a:moveTo>
                  <a:cubicBezTo>
                    <a:pt x="192186" y="49503"/>
                    <a:pt x="192034" y="49539"/>
                    <a:pt x="191903" y="49615"/>
                  </a:cubicBezTo>
                  <a:cubicBezTo>
                    <a:pt x="191479" y="49876"/>
                    <a:pt x="191349" y="50430"/>
                    <a:pt x="191610" y="50854"/>
                  </a:cubicBezTo>
                  <a:cubicBezTo>
                    <a:pt x="191784" y="51115"/>
                    <a:pt x="192088" y="51260"/>
                    <a:pt x="192398" y="51260"/>
                  </a:cubicBezTo>
                  <a:cubicBezTo>
                    <a:pt x="192552" y="51260"/>
                    <a:pt x="192708" y="51224"/>
                    <a:pt x="192849" y="51148"/>
                  </a:cubicBezTo>
                  <a:cubicBezTo>
                    <a:pt x="193110" y="50985"/>
                    <a:pt x="193241" y="50691"/>
                    <a:pt x="193241" y="50365"/>
                  </a:cubicBezTo>
                  <a:cubicBezTo>
                    <a:pt x="193241" y="50235"/>
                    <a:pt x="193208" y="50072"/>
                    <a:pt x="193110" y="49908"/>
                  </a:cubicBezTo>
                  <a:cubicBezTo>
                    <a:pt x="192958" y="49648"/>
                    <a:pt x="192646" y="49503"/>
                    <a:pt x="192340" y="49503"/>
                  </a:cubicBezTo>
                  <a:close/>
                  <a:moveTo>
                    <a:pt x="15870" y="49789"/>
                  </a:moveTo>
                  <a:cubicBezTo>
                    <a:pt x="15571" y="49789"/>
                    <a:pt x="15285" y="49926"/>
                    <a:pt x="15136" y="50202"/>
                  </a:cubicBezTo>
                  <a:cubicBezTo>
                    <a:pt x="14908" y="50594"/>
                    <a:pt x="15006" y="51181"/>
                    <a:pt x="15430" y="51409"/>
                  </a:cubicBezTo>
                  <a:cubicBezTo>
                    <a:pt x="15591" y="51512"/>
                    <a:pt x="15760" y="51559"/>
                    <a:pt x="15921" y="51559"/>
                  </a:cubicBezTo>
                  <a:cubicBezTo>
                    <a:pt x="16218" y="51559"/>
                    <a:pt x="16489" y="51402"/>
                    <a:pt x="16637" y="51148"/>
                  </a:cubicBezTo>
                  <a:cubicBezTo>
                    <a:pt x="16735" y="51018"/>
                    <a:pt x="16767" y="50854"/>
                    <a:pt x="16767" y="50659"/>
                  </a:cubicBezTo>
                  <a:cubicBezTo>
                    <a:pt x="16767" y="50365"/>
                    <a:pt x="16637" y="50072"/>
                    <a:pt x="16343" y="49908"/>
                  </a:cubicBezTo>
                  <a:cubicBezTo>
                    <a:pt x="16195" y="49829"/>
                    <a:pt x="16030" y="49789"/>
                    <a:pt x="15870" y="49789"/>
                  </a:cubicBezTo>
                  <a:close/>
                  <a:moveTo>
                    <a:pt x="195846" y="55697"/>
                  </a:moveTo>
                  <a:cubicBezTo>
                    <a:pt x="195714" y="55697"/>
                    <a:pt x="195581" y="55724"/>
                    <a:pt x="195459" y="55780"/>
                  </a:cubicBezTo>
                  <a:cubicBezTo>
                    <a:pt x="195035" y="55976"/>
                    <a:pt x="194839" y="56530"/>
                    <a:pt x="195068" y="56954"/>
                  </a:cubicBezTo>
                  <a:cubicBezTo>
                    <a:pt x="195231" y="57258"/>
                    <a:pt x="195545" y="57428"/>
                    <a:pt x="195878" y="57428"/>
                  </a:cubicBezTo>
                  <a:cubicBezTo>
                    <a:pt x="196010" y="57428"/>
                    <a:pt x="196145" y="57401"/>
                    <a:pt x="196274" y="57346"/>
                  </a:cubicBezTo>
                  <a:cubicBezTo>
                    <a:pt x="196535" y="57183"/>
                    <a:pt x="196764" y="56857"/>
                    <a:pt x="196699" y="56563"/>
                  </a:cubicBezTo>
                  <a:cubicBezTo>
                    <a:pt x="196699" y="56432"/>
                    <a:pt x="196699" y="56269"/>
                    <a:pt x="196633" y="56139"/>
                  </a:cubicBezTo>
                  <a:cubicBezTo>
                    <a:pt x="196494" y="55860"/>
                    <a:pt x="196172" y="55697"/>
                    <a:pt x="195846" y="55697"/>
                  </a:cubicBezTo>
                  <a:close/>
                  <a:moveTo>
                    <a:pt x="12431" y="55949"/>
                  </a:moveTo>
                  <a:cubicBezTo>
                    <a:pt x="12122" y="55949"/>
                    <a:pt x="11811" y="56124"/>
                    <a:pt x="11679" y="56432"/>
                  </a:cubicBezTo>
                  <a:cubicBezTo>
                    <a:pt x="11418" y="56857"/>
                    <a:pt x="11581" y="57378"/>
                    <a:pt x="12037" y="57607"/>
                  </a:cubicBezTo>
                  <a:cubicBezTo>
                    <a:pt x="12175" y="57691"/>
                    <a:pt x="12322" y="57731"/>
                    <a:pt x="12467" y="57731"/>
                  </a:cubicBezTo>
                  <a:cubicBezTo>
                    <a:pt x="12769" y="57731"/>
                    <a:pt x="13057" y="57557"/>
                    <a:pt x="13212" y="57248"/>
                  </a:cubicBezTo>
                  <a:cubicBezTo>
                    <a:pt x="13277" y="57117"/>
                    <a:pt x="13310" y="56987"/>
                    <a:pt x="13342" y="56857"/>
                  </a:cubicBezTo>
                  <a:cubicBezTo>
                    <a:pt x="13342" y="56530"/>
                    <a:pt x="13147" y="56237"/>
                    <a:pt x="12853" y="56074"/>
                  </a:cubicBezTo>
                  <a:cubicBezTo>
                    <a:pt x="12726" y="55989"/>
                    <a:pt x="12579" y="55949"/>
                    <a:pt x="12431" y="55949"/>
                  </a:cubicBezTo>
                  <a:close/>
                  <a:moveTo>
                    <a:pt x="198921" y="61985"/>
                  </a:moveTo>
                  <a:cubicBezTo>
                    <a:pt x="198797" y="61985"/>
                    <a:pt x="198673" y="62014"/>
                    <a:pt x="198558" y="62076"/>
                  </a:cubicBezTo>
                  <a:cubicBezTo>
                    <a:pt x="198101" y="62271"/>
                    <a:pt x="197905" y="62793"/>
                    <a:pt x="198101" y="63250"/>
                  </a:cubicBezTo>
                  <a:cubicBezTo>
                    <a:pt x="198222" y="63587"/>
                    <a:pt x="198538" y="63782"/>
                    <a:pt x="198879" y="63782"/>
                  </a:cubicBezTo>
                  <a:cubicBezTo>
                    <a:pt x="199000" y="63782"/>
                    <a:pt x="199123" y="63758"/>
                    <a:pt x="199243" y="63707"/>
                  </a:cubicBezTo>
                  <a:cubicBezTo>
                    <a:pt x="199602" y="63511"/>
                    <a:pt x="199765" y="63217"/>
                    <a:pt x="199765" y="62891"/>
                  </a:cubicBezTo>
                  <a:cubicBezTo>
                    <a:pt x="199765" y="62761"/>
                    <a:pt x="199732" y="62630"/>
                    <a:pt x="199700" y="62500"/>
                  </a:cubicBezTo>
                  <a:cubicBezTo>
                    <a:pt x="199581" y="62191"/>
                    <a:pt x="199254" y="61985"/>
                    <a:pt x="198921" y="61985"/>
                  </a:cubicBezTo>
                  <a:close/>
                  <a:moveTo>
                    <a:pt x="9423" y="62312"/>
                  </a:moveTo>
                  <a:cubicBezTo>
                    <a:pt x="9088" y="62312"/>
                    <a:pt x="8755" y="62517"/>
                    <a:pt x="8612" y="62826"/>
                  </a:cubicBezTo>
                  <a:cubicBezTo>
                    <a:pt x="8417" y="63283"/>
                    <a:pt x="8612" y="63805"/>
                    <a:pt x="9069" y="64033"/>
                  </a:cubicBezTo>
                  <a:cubicBezTo>
                    <a:pt x="9188" y="64084"/>
                    <a:pt x="9310" y="64108"/>
                    <a:pt x="9428" y="64108"/>
                  </a:cubicBezTo>
                  <a:cubicBezTo>
                    <a:pt x="9761" y="64108"/>
                    <a:pt x="10066" y="63914"/>
                    <a:pt x="10211" y="63576"/>
                  </a:cubicBezTo>
                  <a:lnTo>
                    <a:pt x="10309" y="63217"/>
                  </a:lnTo>
                  <a:cubicBezTo>
                    <a:pt x="10309" y="62891"/>
                    <a:pt x="10113" y="62565"/>
                    <a:pt x="9787" y="62402"/>
                  </a:cubicBezTo>
                  <a:cubicBezTo>
                    <a:pt x="9672" y="62340"/>
                    <a:pt x="9547" y="62312"/>
                    <a:pt x="9423" y="62312"/>
                  </a:cubicBezTo>
                  <a:close/>
                  <a:moveTo>
                    <a:pt x="201483" y="68518"/>
                  </a:moveTo>
                  <a:cubicBezTo>
                    <a:pt x="201389" y="68518"/>
                    <a:pt x="201293" y="68534"/>
                    <a:pt x="201200" y="68567"/>
                  </a:cubicBezTo>
                  <a:cubicBezTo>
                    <a:pt x="200743" y="68730"/>
                    <a:pt x="200515" y="69285"/>
                    <a:pt x="200678" y="69709"/>
                  </a:cubicBezTo>
                  <a:cubicBezTo>
                    <a:pt x="200808" y="70073"/>
                    <a:pt x="201166" y="70312"/>
                    <a:pt x="201537" y="70312"/>
                  </a:cubicBezTo>
                  <a:cubicBezTo>
                    <a:pt x="201631" y="70312"/>
                    <a:pt x="201727" y="70296"/>
                    <a:pt x="201820" y="70263"/>
                  </a:cubicBezTo>
                  <a:cubicBezTo>
                    <a:pt x="202179" y="70133"/>
                    <a:pt x="202374" y="69807"/>
                    <a:pt x="202374" y="69383"/>
                  </a:cubicBezTo>
                  <a:cubicBezTo>
                    <a:pt x="202374" y="69317"/>
                    <a:pt x="202374" y="69187"/>
                    <a:pt x="202342" y="69122"/>
                  </a:cubicBezTo>
                  <a:cubicBezTo>
                    <a:pt x="202212" y="68758"/>
                    <a:pt x="201854" y="68518"/>
                    <a:pt x="201483" y="68518"/>
                  </a:cubicBezTo>
                  <a:close/>
                  <a:moveTo>
                    <a:pt x="6795" y="68906"/>
                  </a:moveTo>
                  <a:cubicBezTo>
                    <a:pt x="6425" y="68906"/>
                    <a:pt x="6098" y="69123"/>
                    <a:pt x="5970" y="69480"/>
                  </a:cubicBezTo>
                  <a:cubicBezTo>
                    <a:pt x="5807" y="69970"/>
                    <a:pt x="6035" y="70459"/>
                    <a:pt x="6492" y="70622"/>
                  </a:cubicBezTo>
                  <a:cubicBezTo>
                    <a:pt x="6599" y="70658"/>
                    <a:pt x="6706" y="70675"/>
                    <a:pt x="6809" y="70675"/>
                  </a:cubicBezTo>
                  <a:cubicBezTo>
                    <a:pt x="7179" y="70675"/>
                    <a:pt x="7506" y="70457"/>
                    <a:pt x="7634" y="70100"/>
                  </a:cubicBezTo>
                  <a:cubicBezTo>
                    <a:pt x="7666" y="69970"/>
                    <a:pt x="7666" y="69904"/>
                    <a:pt x="7666" y="69774"/>
                  </a:cubicBezTo>
                  <a:cubicBezTo>
                    <a:pt x="7666" y="69415"/>
                    <a:pt x="7471" y="69089"/>
                    <a:pt x="7112" y="68958"/>
                  </a:cubicBezTo>
                  <a:cubicBezTo>
                    <a:pt x="7005" y="68923"/>
                    <a:pt x="6898" y="68906"/>
                    <a:pt x="6795" y="68906"/>
                  </a:cubicBezTo>
                  <a:close/>
                  <a:moveTo>
                    <a:pt x="203657" y="75251"/>
                  </a:moveTo>
                  <a:cubicBezTo>
                    <a:pt x="203568" y="75251"/>
                    <a:pt x="203477" y="75262"/>
                    <a:pt x="203386" y="75287"/>
                  </a:cubicBezTo>
                  <a:cubicBezTo>
                    <a:pt x="202896" y="75385"/>
                    <a:pt x="202668" y="75874"/>
                    <a:pt x="202798" y="76363"/>
                  </a:cubicBezTo>
                  <a:cubicBezTo>
                    <a:pt x="202879" y="76768"/>
                    <a:pt x="203228" y="77016"/>
                    <a:pt x="203623" y="77016"/>
                  </a:cubicBezTo>
                  <a:cubicBezTo>
                    <a:pt x="203706" y="77016"/>
                    <a:pt x="203790" y="77006"/>
                    <a:pt x="203875" y="76983"/>
                  </a:cubicBezTo>
                  <a:cubicBezTo>
                    <a:pt x="204299" y="76853"/>
                    <a:pt x="204527" y="76526"/>
                    <a:pt x="204527" y="76135"/>
                  </a:cubicBezTo>
                  <a:cubicBezTo>
                    <a:pt x="204527" y="76037"/>
                    <a:pt x="204527" y="75972"/>
                    <a:pt x="204495" y="75874"/>
                  </a:cubicBezTo>
                  <a:cubicBezTo>
                    <a:pt x="204389" y="75476"/>
                    <a:pt x="204045" y="75251"/>
                    <a:pt x="203657" y="75251"/>
                  </a:cubicBezTo>
                  <a:close/>
                  <a:moveTo>
                    <a:pt x="4642" y="75612"/>
                  </a:moveTo>
                  <a:cubicBezTo>
                    <a:pt x="4247" y="75612"/>
                    <a:pt x="3898" y="75861"/>
                    <a:pt x="3817" y="76265"/>
                  </a:cubicBezTo>
                  <a:cubicBezTo>
                    <a:pt x="3687" y="76755"/>
                    <a:pt x="3915" y="77244"/>
                    <a:pt x="4404" y="77342"/>
                  </a:cubicBezTo>
                  <a:cubicBezTo>
                    <a:pt x="4484" y="77363"/>
                    <a:pt x="4564" y="77373"/>
                    <a:pt x="4642" y="77373"/>
                  </a:cubicBezTo>
                  <a:cubicBezTo>
                    <a:pt x="5044" y="77373"/>
                    <a:pt x="5404" y="77110"/>
                    <a:pt x="5513" y="76755"/>
                  </a:cubicBezTo>
                  <a:cubicBezTo>
                    <a:pt x="5546" y="76657"/>
                    <a:pt x="5546" y="76592"/>
                    <a:pt x="5546" y="76494"/>
                  </a:cubicBezTo>
                  <a:cubicBezTo>
                    <a:pt x="5546" y="76102"/>
                    <a:pt x="5318" y="75776"/>
                    <a:pt x="4894" y="75646"/>
                  </a:cubicBezTo>
                  <a:cubicBezTo>
                    <a:pt x="4809" y="75623"/>
                    <a:pt x="4725" y="75612"/>
                    <a:pt x="4642" y="75612"/>
                  </a:cubicBezTo>
                  <a:close/>
                  <a:moveTo>
                    <a:pt x="205282" y="82063"/>
                  </a:moveTo>
                  <a:cubicBezTo>
                    <a:pt x="205238" y="82063"/>
                    <a:pt x="205192" y="82066"/>
                    <a:pt x="205147" y="82072"/>
                  </a:cubicBezTo>
                  <a:cubicBezTo>
                    <a:pt x="204658" y="82202"/>
                    <a:pt x="204364" y="82659"/>
                    <a:pt x="204462" y="83148"/>
                  </a:cubicBezTo>
                  <a:cubicBezTo>
                    <a:pt x="204576" y="83574"/>
                    <a:pt x="204912" y="83852"/>
                    <a:pt x="205320" y="83852"/>
                  </a:cubicBezTo>
                  <a:cubicBezTo>
                    <a:pt x="205381" y="83852"/>
                    <a:pt x="205443" y="83846"/>
                    <a:pt x="205506" y="83833"/>
                  </a:cubicBezTo>
                  <a:cubicBezTo>
                    <a:pt x="205930" y="83768"/>
                    <a:pt x="206224" y="83376"/>
                    <a:pt x="206224" y="82952"/>
                  </a:cubicBezTo>
                  <a:lnTo>
                    <a:pt x="206224" y="82789"/>
                  </a:lnTo>
                  <a:cubicBezTo>
                    <a:pt x="206105" y="82345"/>
                    <a:pt x="205718" y="82063"/>
                    <a:pt x="205282" y="82063"/>
                  </a:cubicBezTo>
                  <a:close/>
                  <a:moveTo>
                    <a:pt x="3009" y="82477"/>
                  </a:moveTo>
                  <a:cubicBezTo>
                    <a:pt x="2588" y="82477"/>
                    <a:pt x="2206" y="82755"/>
                    <a:pt x="2121" y="83181"/>
                  </a:cubicBezTo>
                  <a:cubicBezTo>
                    <a:pt x="2056" y="83670"/>
                    <a:pt x="2349" y="84159"/>
                    <a:pt x="2839" y="84257"/>
                  </a:cubicBezTo>
                  <a:cubicBezTo>
                    <a:pt x="2884" y="84263"/>
                    <a:pt x="2930" y="84266"/>
                    <a:pt x="2975" y="84266"/>
                  </a:cubicBezTo>
                  <a:cubicBezTo>
                    <a:pt x="3415" y="84266"/>
                    <a:pt x="3823" y="83983"/>
                    <a:pt x="3882" y="83540"/>
                  </a:cubicBezTo>
                  <a:lnTo>
                    <a:pt x="3882" y="83344"/>
                  </a:lnTo>
                  <a:cubicBezTo>
                    <a:pt x="3882" y="82952"/>
                    <a:pt x="3589" y="82561"/>
                    <a:pt x="3197" y="82496"/>
                  </a:cubicBezTo>
                  <a:cubicBezTo>
                    <a:pt x="3134" y="82483"/>
                    <a:pt x="3071" y="82477"/>
                    <a:pt x="3009" y="82477"/>
                  </a:cubicBezTo>
                  <a:close/>
                  <a:moveTo>
                    <a:pt x="206502" y="89045"/>
                  </a:moveTo>
                  <a:cubicBezTo>
                    <a:pt x="206464" y="89045"/>
                    <a:pt x="206425" y="89047"/>
                    <a:pt x="206387" y="89052"/>
                  </a:cubicBezTo>
                  <a:cubicBezTo>
                    <a:pt x="205930" y="89118"/>
                    <a:pt x="205571" y="89574"/>
                    <a:pt x="205636" y="90064"/>
                  </a:cubicBezTo>
                  <a:cubicBezTo>
                    <a:pt x="205726" y="90511"/>
                    <a:pt x="206088" y="90822"/>
                    <a:pt x="206524" y="90822"/>
                  </a:cubicBezTo>
                  <a:cubicBezTo>
                    <a:pt x="206564" y="90822"/>
                    <a:pt x="206606" y="90819"/>
                    <a:pt x="206648" y="90814"/>
                  </a:cubicBezTo>
                  <a:cubicBezTo>
                    <a:pt x="207104" y="90716"/>
                    <a:pt x="207430" y="90357"/>
                    <a:pt x="207365" y="89900"/>
                  </a:cubicBezTo>
                  <a:lnTo>
                    <a:pt x="207365" y="89803"/>
                  </a:lnTo>
                  <a:cubicBezTo>
                    <a:pt x="207305" y="89382"/>
                    <a:pt x="206941" y="89045"/>
                    <a:pt x="206502" y="89045"/>
                  </a:cubicBezTo>
                  <a:close/>
                  <a:moveTo>
                    <a:pt x="1787" y="89492"/>
                  </a:moveTo>
                  <a:cubicBezTo>
                    <a:pt x="1379" y="89492"/>
                    <a:pt x="1065" y="89796"/>
                    <a:pt x="979" y="90227"/>
                  </a:cubicBezTo>
                  <a:cubicBezTo>
                    <a:pt x="914" y="90683"/>
                    <a:pt x="1240" y="91140"/>
                    <a:pt x="1730" y="91205"/>
                  </a:cubicBezTo>
                  <a:cubicBezTo>
                    <a:pt x="1766" y="91210"/>
                    <a:pt x="1802" y="91213"/>
                    <a:pt x="1838" y="91213"/>
                  </a:cubicBezTo>
                  <a:cubicBezTo>
                    <a:pt x="2251" y="91213"/>
                    <a:pt x="2618" y="90875"/>
                    <a:pt x="2708" y="90455"/>
                  </a:cubicBezTo>
                  <a:cubicBezTo>
                    <a:pt x="2708" y="90390"/>
                    <a:pt x="2708" y="90357"/>
                    <a:pt x="2741" y="90357"/>
                  </a:cubicBezTo>
                  <a:cubicBezTo>
                    <a:pt x="2741" y="89933"/>
                    <a:pt x="2415" y="89542"/>
                    <a:pt x="1958" y="89509"/>
                  </a:cubicBezTo>
                  <a:cubicBezTo>
                    <a:pt x="1899" y="89497"/>
                    <a:pt x="1842" y="89492"/>
                    <a:pt x="1787" y="89492"/>
                  </a:cubicBezTo>
                  <a:close/>
                  <a:moveTo>
                    <a:pt x="207296" y="96064"/>
                  </a:moveTo>
                  <a:cubicBezTo>
                    <a:pt x="207276" y="96064"/>
                    <a:pt x="207255" y="96064"/>
                    <a:pt x="207235" y="96066"/>
                  </a:cubicBezTo>
                  <a:cubicBezTo>
                    <a:pt x="206745" y="96098"/>
                    <a:pt x="206387" y="96522"/>
                    <a:pt x="206419" y="97012"/>
                  </a:cubicBezTo>
                  <a:cubicBezTo>
                    <a:pt x="206450" y="97480"/>
                    <a:pt x="206841" y="97829"/>
                    <a:pt x="207304" y="97829"/>
                  </a:cubicBezTo>
                  <a:cubicBezTo>
                    <a:pt x="207324" y="97829"/>
                    <a:pt x="207345" y="97828"/>
                    <a:pt x="207365" y="97827"/>
                  </a:cubicBezTo>
                  <a:cubicBezTo>
                    <a:pt x="207789" y="97794"/>
                    <a:pt x="208181" y="97403"/>
                    <a:pt x="208181" y="96914"/>
                  </a:cubicBezTo>
                  <a:lnTo>
                    <a:pt x="208181" y="96881"/>
                  </a:lnTo>
                  <a:cubicBezTo>
                    <a:pt x="208118" y="96412"/>
                    <a:pt x="207757" y="96064"/>
                    <a:pt x="207296" y="96064"/>
                  </a:cubicBezTo>
                  <a:close/>
                  <a:moveTo>
                    <a:pt x="1146" y="96422"/>
                  </a:moveTo>
                  <a:cubicBezTo>
                    <a:pt x="683" y="96422"/>
                    <a:pt x="293" y="96771"/>
                    <a:pt x="262" y="97240"/>
                  </a:cubicBezTo>
                  <a:cubicBezTo>
                    <a:pt x="229" y="97729"/>
                    <a:pt x="588" y="98153"/>
                    <a:pt x="1077" y="98186"/>
                  </a:cubicBezTo>
                  <a:cubicBezTo>
                    <a:pt x="1098" y="98187"/>
                    <a:pt x="1118" y="98188"/>
                    <a:pt x="1139" y="98188"/>
                  </a:cubicBezTo>
                  <a:cubicBezTo>
                    <a:pt x="1599" y="98188"/>
                    <a:pt x="1961" y="97839"/>
                    <a:pt x="2023" y="97370"/>
                  </a:cubicBezTo>
                  <a:lnTo>
                    <a:pt x="2023" y="97338"/>
                  </a:lnTo>
                  <a:cubicBezTo>
                    <a:pt x="2023" y="96848"/>
                    <a:pt x="1632" y="96457"/>
                    <a:pt x="1208" y="96424"/>
                  </a:cubicBezTo>
                  <a:cubicBezTo>
                    <a:pt x="1187" y="96423"/>
                    <a:pt x="1166" y="96422"/>
                    <a:pt x="1146" y="96422"/>
                  </a:cubicBezTo>
                  <a:close/>
                  <a:moveTo>
                    <a:pt x="207561" y="103079"/>
                  </a:moveTo>
                  <a:cubicBezTo>
                    <a:pt x="207072" y="103079"/>
                    <a:pt x="206648" y="103503"/>
                    <a:pt x="206648" y="103960"/>
                  </a:cubicBezTo>
                  <a:lnTo>
                    <a:pt x="206648" y="104090"/>
                  </a:lnTo>
                  <a:lnTo>
                    <a:pt x="206648" y="104221"/>
                  </a:lnTo>
                  <a:cubicBezTo>
                    <a:pt x="206648" y="104710"/>
                    <a:pt x="207072" y="105134"/>
                    <a:pt x="207561" y="105134"/>
                  </a:cubicBezTo>
                  <a:cubicBezTo>
                    <a:pt x="208050" y="105134"/>
                    <a:pt x="208409" y="104742"/>
                    <a:pt x="208442" y="104221"/>
                  </a:cubicBezTo>
                  <a:lnTo>
                    <a:pt x="208442" y="104090"/>
                  </a:lnTo>
                  <a:lnTo>
                    <a:pt x="208442" y="103960"/>
                  </a:lnTo>
                  <a:cubicBezTo>
                    <a:pt x="208442" y="103503"/>
                    <a:pt x="208050" y="103079"/>
                    <a:pt x="207561" y="103079"/>
                  </a:cubicBezTo>
                  <a:close/>
                  <a:moveTo>
                    <a:pt x="914" y="103438"/>
                  </a:moveTo>
                  <a:cubicBezTo>
                    <a:pt x="425" y="103438"/>
                    <a:pt x="1" y="103862"/>
                    <a:pt x="1" y="104351"/>
                  </a:cubicBezTo>
                  <a:cubicBezTo>
                    <a:pt x="1" y="104840"/>
                    <a:pt x="425" y="105232"/>
                    <a:pt x="914" y="105232"/>
                  </a:cubicBezTo>
                  <a:cubicBezTo>
                    <a:pt x="1403" y="105232"/>
                    <a:pt x="1762" y="104873"/>
                    <a:pt x="1795" y="104351"/>
                  </a:cubicBezTo>
                  <a:cubicBezTo>
                    <a:pt x="1795" y="103862"/>
                    <a:pt x="1403" y="103438"/>
                    <a:pt x="914" y="103438"/>
                  </a:cubicBezTo>
                  <a:close/>
                  <a:moveTo>
                    <a:pt x="207304" y="110416"/>
                  </a:moveTo>
                  <a:cubicBezTo>
                    <a:pt x="206841" y="110416"/>
                    <a:pt x="206450" y="110765"/>
                    <a:pt x="206419" y="111234"/>
                  </a:cubicBezTo>
                  <a:cubicBezTo>
                    <a:pt x="206387" y="111723"/>
                    <a:pt x="206745" y="112115"/>
                    <a:pt x="207235" y="112180"/>
                  </a:cubicBezTo>
                  <a:cubicBezTo>
                    <a:pt x="207255" y="112181"/>
                    <a:pt x="207276" y="112182"/>
                    <a:pt x="207296" y="112182"/>
                  </a:cubicBezTo>
                  <a:cubicBezTo>
                    <a:pt x="207757" y="112182"/>
                    <a:pt x="208118" y="111833"/>
                    <a:pt x="208181" y="111364"/>
                  </a:cubicBezTo>
                  <a:lnTo>
                    <a:pt x="208181" y="111266"/>
                  </a:lnTo>
                  <a:cubicBezTo>
                    <a:pt x="208181" y="110842"/>
                    <a:pt x="207789" y="110451"/>
                    <a:pt x="207365" y="110418"/>
                  </a:cubicBezTo>
                  <a:cubicBezTo>
                    <a:pt x="207345" y="110417"/>
                    <a:pt x="207324" y="110416"/>
                    <a:pt x="207304" y="110416"/>
                  </a:cubicBezTo>
                  <a:close/>
                  <a:moveTo>
                    <a:pt x="1183" y="110542"/>
                  </a:moveTo>
                  <a:cubicBezTo>
                    <a:pt x="1149" y="110542"/>
                    <a:pt x="1113" y="110544"/>
                    <a:pt x="1077" y="110549"/>
                  </a:cubicBezTo>
                  <a:cubicBezTo>
                    <a:pt x="588" y="110581"/>
                    <a:pt x="229" y="111005"/>
                    <a:pt x="262" y="111495"/>
                  </a:cubicBezTo>
                  <a:cubicBezTo>
                    <a:pt x="293" y="111963"/>
                    <a:pt x="683" y="112312"/>
                    <a:pt x="1146" y="112312"/>
                  </a:cubicBezTo>
                  <a:cubicBezTo>
                    <a:pt x="1166" y="112312"/>
                    <a:pt x="1187" y="112312"/>
                    <a:pt x="1208" y="112310"/>
                  </a:cubicBezTo>
                  <a:cubicBezTo>
                    <a:pt x="1664" y="112245"/>
                    <a:pt x="2023" y="111886"/>
                    <a:pt x="2023" y="111430"/>
                  </a:cubicBezTo>
                  <a:lnTo>
                    <a:pt x="2023" y="111364"/>
                  </a:lnTo>
                  <a:cubicBezTo>
                    <a:pt x="1963" y="110911"/>
                    <a:pt x="1622" y="110542"/>
                    <a:pt x="1183" y="110542"/>
                  </a:cubicBezTo>
                  <a:close/>
                  <a:moveTo>
                    <a:pt x="206682" y="117429"/>
                  </a:moveTo>
                  <a:cubicBezTo>
                    <a:pt x="206248" y="117429"/>
                    <a:pt x="205829" y="117748"/>
                    <a:pt x="205767" y="118214"/>
                  </a:cubicBezTo>
                  <a:cubicBezTo>
                    <a:pt x="205669" y="118639"/>
                    <a:pt x="205995" y="119095"/>
                    <a:pt x="206484" y="119193"/>
                  </a:cubicBezTo>
                  <a:cubicBezTo>
                    <a:pt x="206507" y="119195"/>
                    <a:pt x="206529" y="119195"/>
                    <a:pt x="206552" y="119195"/>
                  </a:cubicBezTo>
                  <a:cubicBezTo>
                    <a:pt x="207012" y="119195"/>
                    <a:pt x="207401" y="118877"/>
                    <a:pt x="207463" y="118410"/>
                  </a:cubicBezTo>
                  <a:cubicBezTo>
                    <a:pt x="207463" y="118378"/>
                    <a:pt x="207463" y="118345"/>
                    <a:pt x="207528" y="118280"/>
                  </a:cubicBezTo>
                  <a:cubicBezTo>
                    <a:pt x="207528" y="117888"/>
                    <a:pt x="207202" y="117529"/>
                    <a:pt x="206745" y="117432"/>
                  </a:cubicBezTo>
                  <a:cubicBezTo>
                    <a:pt x="206724" y="117430"/>
                    <a:pt x="206703" y="117429"/>
                    <a:pt x="206682" y="117429"/>
                  </a:cubicBezTo>
                  <a:close/>
                  <a:moveTo>
                    <a:pt x="1845" y="117587"/>
                  </a:moveTo>
                  <a:cubicBezTo>
                    <a:pt x="1807" y="117587"/>
                    <a:pt x="1768" y="117590"/>
                    <a:pt x="1730" y="117595"/>
                  </a:cubicBezTo>
                  <a:cubicBezTo>
                    <a:pt x="1273" y="117627"/>
                    <a:pt x="914" y="118084"/>
                    <a:pt x="979" y="118573"/>
                  </a:cubicBezTo>
                  <a:cubicBezTo>
                    <a:pt x="1039" y="118994"/>
                    <a:pt x="1404" y="119331"/>
                    <a:pt x="1843" y="119331"/>
                  </a:cubicBezTo>
                  <a:cubicBezTo>
                    <a:pt x="1881" y="119331"/>
                    <a:pt x="1919" y="119329"/>
                    <a:pt x="1958" y="119324"/>
                  </a:cubicBezTo>
                  <a:cubicBezTo>
                    <a:pt x="2415" y="119258"/>
                    <a:pt x="2741" y="118867"/>
                    <a:pt x="2708" y="118443"/>
                  </a:cubicBezTo>
                  <a:lnTo>
                    <a:pt x="2708" y="118345"/>
                  </a:lnTo>
                  <a:cubicBezTo>
                    <a:pt x="2678" y="117925"/>
                    <a:pt x="2289" y="117587"/>
                    <a:pt x="1845" y="117587"/>
                  </a:cubicBezTo>
                  <a:close/>
                  <a:moveTo>
                    <a:pt x="205435" y="124338"/>
                  </a:moveTo>
                  <a:cubicBezTo>
                    <a:pt x="204994" y="124338"/>
                    <a:pt x="204583" y="124621"/>
                    <a:pt x="204495" y="125065"/>
                  </a:cubicBezTo>
                  <a:cubicBezTo>
                    <a:pt x="204429" y="125554"/>
                    <a:pt x="204690" y="126043"/>
                    <a:pt x="205180" y="126108"/>
                  </a:cubicBezTo>
                  <a:cubicBezTo>
                    <a:pt x="205243" y="126121"/>
                    <a:pt x="205306" y="126127"/>
                    <a:pt x="205368" y="126127"/>
                  </a:cubicBezTo>
                  <a:cubicBezTo>
                    <a:pt x="205789" y="126127"/>
                    <a:pt x="206171" y="125850"/>
                    <a:pt x="206256" y="125423"/>
                  </a:cubicBezTo>
                  <a:cubicBezTo>
                    <a:pt x="206289" y="125391"/>
                    <a:pt x="206289" y="125293"/>
                    <a:pt x="206256" y="125228"/>
                  </a:cubicBezTo>
                  <a:cubicBezTo>
                    <a:pt x="206256" y="124804"/>
                    <a:pt x="205963" y="124445"/>
                    <a:pt x="205571" y="124347"/>
                  </a:cubicBezTo>
                  <a:cubicBezTo>
                    <a:pt x="205526" y="124341"/>
                    <a:pt x="205480" y="124338"/>
                    <a:pt x="205435" y="124338"/>
                  </a:cubicBezTo>
                  <a:close/>
                  <a:moveTo>
                    <a:pt x="3007" y="124468"/>
                  </a:moveTo>
                  <a:cubicBezTo>
                    <a:pt x="2962" y="124468"/>
                    <a:pt x="2917" y="124471"/>
                    <a:pt x="2871" y="124478"/>
                  </a:cubicBezTo>
                  <a:cubicBezTo>
                    <a:pt x="2382" y="124608"/>
                    <a:pt x="2088" y="125065"/>
                    <a:pt x="2186" y="125554"/>
                  </a:cubicBezTo>
                  <a:cubicBezTo>
                    <a:pt x="2271" y="125980"/>
                    <a:pt x="2629" y="126258"/>
                    <a:pt x="3043" y="126258"/>
                  </a:cubicBezTo>
                  <a:cubicBezTo>
                    <a:pt x="3104" y="126258"/>
                    <a:pt x="3167" y="126252"/>
                    <a:pt x="3230" y="126239"/>
                  </a:cubicBezTo>
                  <a:cubicBezTo>
                    <a:pt x="3687" y="126174"/>
                    <a:pt x="3948" y="125782"/>
                    <a:pt x="3915" y="125326"/>
                  </a:cubicBezTo>
                  <a:lnTo>
                    <a:pt x="3915" y="125163"/>
                  </a:lnTo>
                  <a:cubicBezTo>
                    <a:pt x="3826" y="124748"/>
                    <a:pt x="3443" y="124468"/>
                    <a:pt x="3007" y="124468"/>
                  </a:cubicBezTo>
                  <a:close/>
                  <a:moveTo>
                    <a:pt x="203721" y="131229"/>
                  </a:moveTo>
                  <a:cubicBezTo>
                    <a:pt x="203325" y="131229"/>
                    <a:pt x="202972" y="131478"/>
                    <a:pt x="202864" y="131882"/>
                  </a:cubicBezTo>
                  <a:cubicBezTo>
                    <a:pt x="202733" y="132372"/>
                    <a:pt x="202994" y="132861"/>
                    <a:pt x="203483" y="132959"/>
                  </a:cubicBezTo>
                  <a:cubicBezTo>
                    <a:pt x="203575" y="132983"/>
                    <a:pt x="203666" y="132995"/>
                    <a:pt x="203755" y="132995"/>
                  </a:cubicBezTo>
                  <a:cubicBezTo>
                    <a:pt x="204143" y="132995"/>
                    <a:pt x="204486" y="132770"/>
                    <a:pt x="204593" y="132372"/>
                  </a:cubicBezTo>
                  <a:cubicBezTo>
                    <a:pt x="204593" y="132274"/>
                    <a:pt x="204625" y="132208"/>
                    <a:pt x="204625" y="132111"/>
                  </a:cubicBezTo>
                  <a:cubicBezTo>
                    <a:pt x="204625" y="131719"/>
                    <a:pt x="204364" y="131393"/>
                    <a:pt x="203973" y="131262"/>
                  </a:cubicBezTo>
                  <a:cubicBezTo>
                    <a:pt x="203888" y="131240"/>
                    <a:pt x="203804" y="131229"/>
                    <a:pt x="203721" y="131229"/>
                  </a:cubicBezTo>
                  <a:close/>
                  <a:moveTo>
                    <a:pt x="4774" y="131357"/>
                  </a:moveTo>
                  <a:cubicBezTo>
                    <a:pt x="4685" y="131357"/>
                    <a:pt x="4594" y="131369"/>
                    <a:pt x="4502" y="131393"/>
                  </a:cubicBezTo>
                  <a:cubicBezTo>
                    <a:pt x="4013" y="131556"/>
                    <a:pt x="3752" y="132045"/>
                    <a:pt x="3882" y="132469"/>
                  </a:cubicBezTo>
                  <a:cubicBezTo>
                    <a:pt x="3990" y="132874"/>
                    <a:pt x="4344" y="133123"/>
                    <a:pt x="4740" y="133123"/>
                  </a:cubicBezTo>
                  <a:cubicBezTo>
                    <a:pt x="4822" y="133123"/>
                    <a:pt x="4907" y="133112"/>
                    <a:pt x="4992" y="133089"/>
                  </a:cubicBezTo>
                  <a:cubicBezTo>
                    <a:pt x="5383" y="132959"/>
                    <a:pt x="5644" y="132632"/>
                    <a:pt x="5644" y="132241"/>
                  </a:cubicBezTo>
                  <a:cubicBezTo>
                    <a:pt x="5644" y="132143"/>
                    <a:pt x="5644" y="132078"/>
                    <a:pt x="5611" y="131980"/>
                  </a:cubicBezTo>
                  <a:cubicBezTo>
                    <a:pt x="5505" y="131582"/>
                    <a:pt x="5162" y="131357"/>
                    <a:pt x="4774" y="131357"/>
                  </a:cubicBezTo>
                  <a:close/>
                  <a:moveTo>
                    <a:pt x="201587" y="137933"/>
                  </a:moveTo>
                  <a:cubicBezTo>
                    <a:pt x="201209" y="137933"/>
                    <a:pt x="200873" y="138167"/>
                    <a:pt x="200743" y="138504"/>
                  </a:cubicBezTo>
                  <a:cubicBezTo>
                    <a:pt x="200580" y="138993"/>
                    <a:pt x="200809" y="139483"/>
                    <a:pt x="201265" y="139646"/>
                  </a:cubicBezTo>
                  <a:cubicBezTo>
                    <a:pt x="201372" y="139681"/>
                    <a:pt x="201479" y="139698"/>
                    <a:pt x="201582" y="139698"/>
                  </a:cubicBezTo>
                  <a:cubicBezTo>
                    <a:pt x="201953" y="139698"/>
                    <a:pt x="202279" y="139481"/>
                    <a:pt x="202407" y="139124"/>
                  </a:cubicBezTo>
                  <a:cubicBezTo>
                    <a:pt x="202472" y="139059"/>
                    <a:pt x="202472" y="138928"/>
                    <a:pt x="202440" y="138798"/>
                  </a:cubicBezTo>
                  <a:cubicBezTo>
                    <a:pt x="202440" y="138439"/>
                    <a:pt x="202244" y="138113"/>
                    <a:pt x="201885" y="137982"/>
                  </a:cubicBezTo>
                  <a:cubicBezTo>
                    <a:pt x="201785" y="137949"/>
                    <a:pt x="201684" y="137933"/>
                    <a:pt x="201587" y="137933"/>
                  </a:cubicBezTo>
                  <a:close/>
                  <a:moveTo>
                    <a:pt x="6881" y="138060"/>
                  </a:moveTo>
                  <a:cubicBezTo>
                    <a:pt x="6781" y="138060"/>
                    <a:pt x="6682" y="138077"/>
                    <a:pt x="6590" y="138113"/>
                  </a:cubicBezTo>
                  <a:cubicBezTo>
                    <a:pt x="6133" y="138276"/>
                    <a:pt x="5872" y="138798"/>
                    <a:pt x="6035" y="139254"/>
                  </a:cubicBezTo>
                  <a:cubicBezTo>
                    <a:pt x="6163" y="139611"/>
                    <a:pt x="6530" y="139829"/>
                    <a:pt x="6886" y="139829"/>
                  </a:cubicBezTo>
                  <a:cubicBezTo>
                    <a:pt x="6986" y="139829"/>
                    <a:pt x="7085" y="139812"/>
                    <a:pt x="7177" y="139776"/>
                  </a:cubicBezTo>
                  <a:cubicBezTo>
                    <a:pt x="7569" y="139646"/>
                    <a:pt x="7764" y="139320"/>
                    <a:pt x="7764" y="138928"/>
                  </a:cubicBezTo>
                  <a:cubicBezTo>
                    <a:pt x="7764" y="138830"/>
                    <a:pt x="7764" y="138732"/>
                    <a:pt x="7732" y="138635"/>
                  </a:cubicBezTo>
                  <a:cubicBezTo>
                    <a:pt x="7604" y="138278"/>
                    <a:pt x="7237" y="138060"/>
                    <a:pt x="6881" y="138060"/>
                  </a:cubicBezTo>
                  <a:close/>
                  <a:moveTo>
                    <a:pt x="198955" y="144514"/>
                  </a:moveTo>
                  <a:cubicBezTo>
                    <a:pt x="198638" y="144514"/>
                    <a:pt x="198333" y="144719"/>
                    <a:pt x="198166" y="145028"/>
                  </a:cubicBezTo>
                  <a:cubicBezTo>
                    <a:pt x="197971" y="145452"/>
                    <a:pt x="198166" y="145974"/>
                    <a:pt x="198623" y="146170"/>
                  </a:cubicBezTo>
                  <a:cubicBezTo>
                    <a:pt x="198747" y="146232"/>
                    <a:pt x="198875" y="146260"/>
                    <a:pt x="199001" y="146260"/>
                  </a:cubicBezTo>
                  <a:cubicBezTo>
                    <a:pt x="199339" y="146260"/>
                    <a:pt x="199655" y="146055"/>
                    <a:pt x="199797" y="145746"/>
                  </a:cubicBezTo>
                  <a:cubicBezTo>
                    <a:pt x="199863" y="145648"/>
                    <a:pt x="199895" y="145517"/>
                    <a:pt x="199863" y="145419"/>
                  </a:cubicBezTo>
                  <a:cubicBezTo>
                    <a:pt x="199863" y="145093"/>
                    <a:pt x="199634" y="144767"/>
                    <a:pt x="199308" y="144604"/>
                  </a:cubicBezTo>
                  <a:cubicBezTo>
                    <a:pt x="199193" y="144542"/>
                    <a:pt x="199073" y="144514"/>
                    <a:pt x="198955" y="144514"/>
                  </a:cubicBezTo>
                  <a:close/>
                  <a:moveTo>
                    <a:pt x="9499" y="144626"/>
                  </a:moveTo>
                  <a:cubicBezTo>
                    <a:pt x="9377" y="144626"/>
                    <a:pt x="9254" y="144651"/>
                    <a:pt x="9134" y="144702"/>
                  </a:cubicBezTo>
                  <a:cubicBezTo>
                    <a:pt x="8710" y="144865"/>
                    <a:pt x="8482" y="145387"/>
                    <a:pt x="8710" y="145844"/>
                  </a:cubicBezTo>
                  <a:cubicBezTo>
                    <a:pt x="8831" y="146181"/>
                    <a:pt x="9147" y="146376"/>
                    <a:pt x="9488" y="146376"/>
                  </a:cubicBezTo>
                  <a:cubicBezTo>
                    <a:pt x="9609" y="146376"/>
                    <a:pt x="9733" y="146351"/>
                    <a:pt x="9852" y="146300"/>
                  </a:cubicBezTo>
                  <a:cubicBezTo>
                    <a:pt x="10178" y="146170"/>
                    <a:pt x="10374" y="145844"/>
                    <a:pt x="10406" y="145517"/>
                  </a:cubicBezTo>
                  <a:cubicBezTo>
                    <a:pt x="10406" y="145419"/>
                    <a:pt x="10374" y="145289"/>
                    <a:pt x="10341" y="145158"/>
                  </a:cubicBezTo>
                  <a:cubicBezTo>
                    <a:pt x="10173" y="144821"/>
                    <a:pt x="9844" y="144626"/>
                    <a:pt x="9499" y="144626"/>
                  </a:cubicBezTo>
                  <a:close/>
                  <a:moveTo>
                    <a:pt x="195964" y="150873"/>
                  </a:moveTo>
                  <a:cubicBezTo>
                    <a:pt x="195670" y="150873"/>
                    <a:pt x="195374" y="151047"/>
                    <a:pt x="195198" y="151356"/>
                  </a:cubicBezTo>
                  <a:cubicBezTo>
                    <a:pt x="194970" y="151780"/>
                    <a:pt x="195133" y="152335"/>
                    <a:pt x="195557" y="152531"/>
                  </a:cubicBezTo>
                  <a:cubicBezTo>
                    <a:pt x="195694" y="152615"/>
                    <a:pt x="195842" y="152655"/>
                    <a:pt x="195987" y="152655"/>
                  </a:cubicBezTo>
                  <a:cubicBezTo>
                    <a:pt x="196292" y="152655"/>
                    <a:pt x="196587" y="152481"/>
                    <a:pt x="196764" y="152172"/>
                  </a:cubicBezTo>
                  <a:cubicBezTo>
                    <a:pt x="196796" y="152041"/>
                    <a:pt x="196829" y="151878"/>
                    <a:pt x="196862" y="151780"/>
                  </a:cubicBezTo>
                  <a:cubicBezTo>
                    <a:pt x="196862" y="151454"/>
                    <a:pt x="196666" y="151161"/>
                    <a:pt x="196372" y="150997"/>
                  </a:cubicBezTo>
                  <a:cubicBezTo>
                    <a:pt x="196246" y="150913"/>
                    <a:pt x="196105" y="150873"/>
                    <a:pt x="195964" y="150873"/>
                  </a:cubicBezTo>
                  <a:close/>
                  <a:moveTo>
                    <a:pt x="12517" y="150981"/>
                  </a:moveTo>
                  <a:cubicBezTo>
                    <a:pt x="12386" y="150981"/>
                    <a:pt x="12256" y="151007"/>
                    <a:pt x="12135" y="151063"/>
                  </a:cubicBezTo>
                  <a:cubicBezTo>
                    <a:pt x="11711" y="151291"/>
                    <a:pt x="11548" y="151813"/>
                    <a:pt x="11744" y="152270"/>
                  </a:cubicBezTo>
                  <a:cubicBezTo>
                    <a:pt x="11906" y="152548"/>
                    <a:pt x="12218" y="152711"/>
                    <a:pt x="12549" y="152711"/>
                  </a:cubicBezTo>
                  <a:cubicBezTo>
                    <a:pt x="12683" y="152711"/>
                    <a:pt x="12819" y="152685"/>
                    <a:pt x="12951" y="152628"/>
                  </a:cubicBezTo>
                  <a:cubicBezTo>
                    <a:pt x="13212" y="152465"/>
                    <a:pt x="13440" y="152172"/>
                    <a:pt x="13375" y="151846"/>
                  </a:cubicBezTo>
                  <a:cubicBezTo>
                    <a:pt x="13375" y="151715"/>
                    <a:pt x="13375" y="151552"/>
                    <a:pt x="13310" y="151454"/>
                  </a:cubicBezTo>
                  <a:cubicBezTo>
                    <a:pt x="13169" y="151150"/>
                    <a:pt x="12845" y="150981"/>
                    <a:pt x="12517" y="150981"/>
                  </a:cubicBezTo>
                  <a:close/>
                  <a:moveTo>
                    <a:pt x="192468" y="157027"/>
                  </a:moveTo>
                  <a:cubicBezTo>
                    <a:pt x="192171" y="157027"/>
                    <a:pt x="191888" y="157171"/>
                    <a:pt x="191740" y="157424"/>
                  </a:cubicBezTo>
                  <a:cubicBezTo>
                    <a:pt x="191479" y="157880"/>
                    <a:pt x="191610" y="158402"/>
                    <a:pt x="192034" y="158663"/>
                  </a:cubicBezTo>
                  <a:cubicBezTo>
                    <a:pt x="192171" y="158743"/>
                    <a:pt x="192328" y="158783"/>
                    <a:pt x="192485" y="158783"/>
                  </a:cubicBezTo>
                  <a:cubicBezTo>
                    <a:pt x="192778" y="158783"/>
                    <a:pt x="193071" y="158645"/>
                    <a:pt x="193241" y="158370"/>
                  </a:cubicBezTo>
                  <a:cubicBezTo>
                    <a:pt x="193339" y="158239"/>
                    <a:pt x="193371" y="158076"/>
                    <a:pt x="193371" y="157880"/>
                  </a:cubicBezTo>
                  <a:cubicBezTo>
                    <a:pt x="193371" y="157587"/>
                    <a:pt x="193241" y="157326"/>
                    <a:pt x="192947" y="157163"/>
                  </a:cubicBezTo>
                  <a:cubicBezTo>
                    <a:pt x="192797" y="157070"/>
                    <a:pt x="192630" y="157027"/>
                    <a:pt x="192468" y="157027"/>
                  </a:cubicBezTo>
                  <a:close/>
                  <a:moveTo>
                    <a:pt x="15970" y="157108"/>
                  </a:moveTo>
                  <a:cubicBezTo>
                    <a:pt x="15808" y="157108"/>
                    <a:pt x="15644" y="157148"/>
                    <a:pt x="15495" y="157228"/>
                  </a:cubicBezTo>
                  <a:cubicBezTo>
                    <a:pt x="15104" y="157489"/>
                    <a:pt x="14973" y="158043"/>
                    <a:pt x="15202" y="158467"/>
                  </a:cubicBezTo>
                  <a:cubicBezTo>
                    <a:pt x="15370" y="158720"/>
                    <a:pt x="15661" y="158864"/>
                    <a:pt x="15960" y="158864"/>
                  </a:cubicBezTo>
                  <a:cubicBezTo>
                    <a:pt x="16124" y="158864"/>
                    <a:pt x="16291" y="158821"/>
                    <a:pt x="16441" y="158728"/>
                  </a:cubicBezTo>
                  <a:cubicBezTo>
                    <a:pt x="16735" y="158565"/>
                    <a:pt x="16898" y="158304"/>
                    <a:pt x="16865" y="157978"/>
                  </a:cubicBezTo>
                  <a:cubicBezTo>
                    <a:pt x="16865" y="157815"/>
                    <a:pt x="16800" y="157652"/>
                    <a:pt x="16735" y="157521"/>
                  </a:cubicBezTo>
                  <a:cubicBezTo>
                    <a:pt x="16565" y="157246"/>
                    <a:pt x="16271" y="157108"/>
                    <a:pt x="15970" y="157108"/>
                  </a:cubicBezTo>
                  <a:close/>
                  <a:moveTo>
                    <a:pt x="188603" y="162929"/>
                  </a:moveTo>
                  <a:cubicBezTo>
                    <a:pt x="188330" y="162929"/>
                    <a:pt x="188069" y="163058"/>
                    <a:pt x="187891" y="163295"/>
                  </a:cubicBezTo>
                  <a:cubicBezTo>
                    <a:pt x="187630" y="163719"/>
                    <a:pt x="187695" y="164241"/>
                    <a:pt x="188119" y="164535"/>
                  </a:cubicBezTo>
                  <a:cubicBezTo>
                    <a:pt x="188274" y="164650"/>
                    <a:pt x="188449" y="164705"/>
                    <a:pt x="188622" y="164705"/>
                  </a:cubicBezTo>
                  <a:cubicBezTo>
                    <a:pt x="188887" y="164705"/>
                    <a:pt x="189149" y="164576"/>
                    <a:pt x="189326" y="164339"/>
                  </a:cubicBezTo>
                  <a:cubicBezTo>
                    <a:pt x="189457" y="164176"/>
                    <a:pt x="189490" y="164013"/>
                    <a:pt x="189490" y="163850"/>
                  </a:cubicBezTo>
                  <a:cubicBezTo>
                    <a:pt x="189490" y="163556"/>
                    <a:pt x="189359" y="163263"/>
                    <a:pt x="189131" y="163099"/>
                  </a:cubicBezTo>
                  <a:cubicBezTo>
                    <a:pt x="188963" y="162984"/>
                    <a:pt x="188781" y="162929"/>
                    <a:pt x="188603" y="162929"/>
                  </a:cubicBezTo>
                  <a:close/>
                  <a:moveTo>
                    <a:pt x="19901" y="162977"/>
                  </a:moveTo>
                  <a:cubicBezTo>
                    <a:pt x="19725" y="162977"/>
                    <a:pt x="19543" y="163030"/>
                    <a:pt x="19377" y="163132"/>
                  </a:cubicBezTo>
                  <a:cubicBezTo>
                    <a:pt x="18985" y="163426"/>
                    <a:pt x="18888" y="163948"/>
                    <a:pt x="19181" y="164372"/>
                  </a:cubicBezTo>
                  <a:cubicBezTo>
                    <a:pt x="19359" y="164609"/>
                    <a:pt x="19620" y="164738"/>
                    <a:pt x="19886" y="164738"/>
                  </a:cubicBezTo>
                  <a:cubicBezTo>
                    <a:pt x="20059" y="164738"/>
                    <a:pt x="20234" y="164683"/>
                    <a:pt x="20388" y="164567"/>
                  </a:cubicBezTo>
                  <a:cubicBezTo>
                    <a:pt x="20649" y="164404"/>
                    <a:pt x="20780" y="164176"/>
                    <a:pt x="20780" y="163882"/>
                  </a:cubicBezTo>
                  <a:cubicBezTo>
                    <a:pt x="20780" y="163687"/>
                    <a:pt x="20714" y="163523"/>
                    <a:pt x="20616" y="163360"/>
                  </a:cubicBezTo>
                  <a:cubicBezTo>
                    <a:pt x="20438" y="163103"/>
                    <a:pt x="20175" y="162977"/>
                    <a:pt x="19901" y="162977"/>
                  </a:cubicBezTo>
                  <a:close/>
                  <a:moveTo>
                    <a:pt x="184349" y="168566"/>
                  </a:moveTo>
                  <a:cubicBezTo>
                    <a:pt x="184095" y="168566"/>
                    <a:pt x="183836" y="168684"/>
                    <a:pt x="183651" y="168906"/>
                  </a:cubicBezTo>
                  <a:cubicBezTo>
                    <a:pt x="183324" y="169265"/>
                    <a:pt x="183422" y="169786"/>
                    <a:pt x="183781" y="170113"/>
                  </a:cubicBezTo>
                  <a:cubicBezTo>
                    <a:pt x="183936" y="170254"/>
                    <a:pt x="184128" y="170322"/>
                    <a:pt x="184322" y="170322"/>
                  </a:cubicBezTo>
                  <a:cubicBezTo>
                    <a:pt x="184577" y="170322"/>
                    <a:pt x="184835" y="170204"/>
                    <a:pt x="185021" y="169982"/>
                  </a:cubicBezTo>
                  <a:cubicBezTo>
                    <a:pt x="185184" y="169819"/>
                    <a:pt x="185216" y="169623"/>
                    <a:pt x="185216" y="169460"/>
                  </a:cubicBezTo>
                  <a:cubicBezTo>
                    <a:pt x="185216" y="169232"/>
                    <a:pt x="185086" y="168938"/>
                    <a:pt x="184890" y="168775"/>
                  </a:cubicBezTo>
                  <a:cubicBezTo>
                    <a:pt x="184735" y="168634"/>
                    <a:pt x="184543" y="168566"/>
                    <a:pt x="184349" y="168566"/>
                  </a:cubicBezTo>
                  <a:close/>
                  <a:moveTo>
                    <a:pt x="24169" y="168599"/>
                  </a:moveTo>
                  <a:cubicBezTo>
                    <a:pt x="23970" y="168599"/>
                    <a:pt x="23773" y="168667"/>
                    <a:pt x="23618" y="168808"/>
                  </a:cubicBezTo>
                  <a:cubicBezTo>
                    <a:pt x="23259" y="169101"/>
                    <a:pt x="23161" y="169656"/>
                    <a:pt x="23487" y="170047"/>
                  </a:cubicBezTo>
                  <a:cubicBezTo>
                    <a:pt x="23651" y="170248"/>
                    <a:pt x="23907" y="170357"/>
                    <a:pt x="24163" y="170357"/>
                  </a:cubicBezTo>
                  <a:cubicBezTo>
                    <a:pt x="24366" y="170357"/>
                    <a:pt x="24568" y="170289"/>
                    <a:pt x="24727" y="170145"/>
                  </a:cubicBezTo>
                  <a:cubicBezTo>
                    <a:pt x="24922" y="169982"/>
                    <a:pt x="25053" y="169754"/>
                    <a:pt x="25053" y="169493"/>
                  </a:cubicBezTo>
                  <a:cubicBezTo>
                    <a:pt x="25053" y="169297"/>
                    <a:pt x="24955" y="169101"/>
                    <a:pt x="24857" y="168938"/>
                  </a:cubicBezTo>
                  <a:cubicBezTo>
                    <a:pt x="24690" y="168716"/>
                    <a:pt x="24429" y="168599"/>
                    <a:pt x="24169" y="168599"/>
                  </a:cubicBezTo>
                  <a:close/>
                  <a:moveTo>
                    <a:pt x="179694" y="173823"/>
                  </a:moveTo>
                  <a:cubicBezTo>
                    <a:pt x="179455" y="173823"/>
                    <a:pt x="179222" y="173920"/>
                    <a:pt x="179051" y="174125"/>
                  </a:cubicBezTo>
                  <a:cubicBezTo>
                    <a:pt x="178725" y="174484"/>
                    <a:pt x="178725" y="175038"/>
                    <a:pt x="179084" y="175364"/>
                  </a:cubicBezTo>
                  <a:cubicBezTo>
                    <a:pt x="179275" y="175524"/>
                    <a:pt x="179505" y="175605"/>
                    <a:pt x="179728" y="175605"/>
                  </a:cubicBezTo>
                  <a:cubicBezTo>
                    <a:pt x="179962" y="175605"/>
                    <a:pt x="180189" y="175516"/>
                    <a:pt x="180356" y="175332"/>
                  </a:cubicBezTo>
                  <a:cubicBezTo>
                    <a:pt x="180486" y="175169"/>
                    <a:pt x="180552" y="174973"/>
                    <a:pt x="180617" y="174712"/>
                  </a:cubicBezTo>
                  <a:cubicBezTo>
                    <a:pt x="180617" y="174484"/>
                    <a:pt x="180519" y="174223"/>
                    <a:pt x="180323" y="174060"/>
                  </a:cubicBezTo>
                  <a:cubicBezTo>
                    <a:pt x="180137" y="173904"/>
                    <a:pt x="179913" y="173823"/>
                    <a:pt x="179694" y="173823"/>
                  </a:cubicBezTo>
                  <a:close/>
                  <a:moveTo>
                    <a:pt x="28780" y="173884"/>
                  </a:moveTo>
                  <a:cubicBezTo>
                    <a:pt x="28556" y="173884"/>
                    <a:pt x="28327" y="173966"/>
                    <a:pt x="28152" y="174125"/>
                  </a:cubicBezTo>
                  <a:cubicBezTo>
                    <a:pt x="27793" y="174484"/>
                    <a:pt x="27793" y="175006"/>
                    <a:pt x="28119" y="175364"/>
                  </a:cubicBezTo>
                  <a:cubicBezTo>
                    <a:pt x="28307" y="175569"/>
                    <a:pt x="28539" y="175667"/>
                    <a:pt x="28769" y="175667"/>
                  </a:cubicBezTo>
                  <a:cubicBezTo>
                    <a:pt x="28979" y="175667"/>
                    <a:pt x="29187" y="175585"/>
                    <a:pt x="29359" y="175430"/>
                  </a:cubicBezTo>
                  <a:cubicBezTo>
                    <a:pt x="29587" y="175267"/>
                    <a:pt x="29652" y="175006"/>
                    <a:pt x="29652" y="174777"/>
                  </a:cubicBezTo>
                  <a:cubicBezTo>
                    <a:pt x="29652" y="174549"/>
                    <a:pt x="29587" y="174321"/>
                    <a:pt x="29391" y="174158"/>
                  </a:cubicBezTo>
                  <a:cubicBezTo>
                    <a:pt x="29241" y="173974"/>
                    <a:pt x="29014" y="173884"/>
                    <a:pt x="28780" y="173884"/>
                  </a:cubicBezTo>
                  <a:close/>
                  <a:moveTo>
                    <a:pt x="174709" y="178810"/>
                  </a:moveTo>
                  <a:cubicBezTo>
                    <a:pt x="174490" y="178810"/>
                    <a:pt x="174268" y="178891"/>
                    <a:pt x="174093" y="179051"/>
                  </a:cubicBezTo>
                  <a:cubicBezTo>
                    <a:pt x="173701" y="179409"/>
                    <a:pt x="173701" y="179931"/>
                    <a:pt x="174028" y="180323"/>
                  </a:cubicBezTo>
                  <a:cubicBezTo>
                    <a:pt x="174228" y="180506"/>
                    <a:pt x="174463" y="180596"/>
                    <a:pt x="174692" y="180596"/>
                  </a:cubicBezTo>
                  <a:cubicBezTo>
                    <a:pt x="174911" y="180596"/>
                    <a:pt x="175125" y="180515"/>
                    <a:pt x="175300" y="180355"/>
                  </a:cubicBezTo>
                  <a:cubicBezTo>
                    <a:pt x="175496" y="180192"/>
                    <a:pt x="175593" y="179931"/>
                    <a:pt x="175593" y="179703"/>
                  </a:cubicBezTo>
                  <a:cubicBezTo>
                    <a:pt x="175593" y="179507"/>
                    <a:pt x="175496" y="179246"/>
                    <a:pt x="175332" y="179083"/>
                  </a:cubicBezTo>
                  <a:cubicBezTo>
                    <a:pt x="175166" y="178899"/>
                    <a:pt x="174939" y="178810"/>
                    <a:pt x="174709" y="178810"/>
                  </a:cubicBezTo>
                  <a:close/>
                  <a:moveTo>
                    <a:pt x="33766" y="178879"/>
                  </a:moveTo>
                  <a:cubicBezTo>
                    <a:pt x="33522" y="178879"/>
                    <a:pt x="33280" y="178976"/>
                    <a:pt x="33110" y="179181"/>
                  </a:cubicBezTo>
                  <a:cubicBezTo>
                    <a:pt x="32784" y="179540"/>
                    <a:pt x="32784" y="180094"/>
                    <a:pt x="33175" y="180421"/>
                  </a:cubicBezTo>
                  <a:cubicBezTo>
                    <a:pt x="33350" y="180580"/>
                    <a:pt x="33572" y="180661"/>
                    <a:pt x="33791" y="180661"/>
                  </a:cubicBezTo>
                  <a:cubicBezTo>
                    <a:pt x="34021" y="180661"/>
                    <a:pt x="34248" y="180572"/>
                    <a:pt x="34415" y="180388"/>
                  </a:cubicBezTo>
                  <a:cubicBezTo>
                    <a:pt x="34578" y="180192"/>
                    <a:pt x="34676" y="179997"/>
                    <a:pt x="34676" y="179768"/>
                  </a:cubicBezTo>
                  <a:cubicBezTo>
                    <a:pt x="34676" y="179540"/>
                    <a:pt x="34545" y="179279"/>
                    <a:pt x="34382" y="179116"/>
                  </a:cubicBezTo>
                  <a:cubicBezTo>
                    <a:pt x="34211" y="178960"/>
                    <a:pt x="33988" y="178879"/>
                    <a:pt x="33766" y="178879"/>
                  </a:cubicBezTo>
                  <a:close/>
                  <a:moveTo>
                    <a:pt x="169354" y="183484"/>
                  </a:moveTo>
                  <a:cubicBezTo>
                    <a:pt x="169164" y="183484"/>
                    <a:pt x="168972" y="183546"/>
                    <a:pt x="168809" y="183683"/>
                  </a:cubicBezTo>
                  <a:cubicBezTo>
                    <a:pt x="168450" y="183976"/>
                    <a:pt x="168417" y="184563"/>
                    <a:pt x="168711" y="184922"/>
                  </a:cubicBezTo>
                  <a:cubicBezTo>
                    <a:pt x="168900" y="185131"/>
                    <a:pt x="169167" y="185251"/>
                    <a:pt x="169428" y="185251"/>
                  </a:cubicBezTo>
                  <a:cubicBezTo>
                    <a:pt x="169616" y="185251"/>
                    <a:pt x="169800" y="185189"/>
                    <a:pt x="169950" y="185053"/>
                  </a:cubicBezTo>
                  <a:cubicBezTo>
                    <a:pt x="170179" y="184889"/>
                    <a:pt x="170276" y="184629"/>
                    <a:pt x="170244" y="184400"/>
                  </a:cubicBezTo>
                  <a:cubicBezTo>
                    <a:pt x="170244" y="184172"/>
                    <a:pt x="170179" y="183976"/>
                    <a:pt x="170048" y="183813"/>
                  </a:cubicBezTo>
                  <a:cubicBezTo>
                    <a:pt x="169877" y="183604"/>
                    <a:pt x="169618" y="183484"/>
                    <a:pt x="169354" y="183484"/>
                  </a:cubicBezTo>
                  <a:close/>
                  <a:moveTo>
                    <a:pt x="39095" y="183536"/>
                  </a:moveTo>
                  <a:cubicBezTo>
                    <a:pt x="38853" y="183536"/>
                    <a:pt x="38609" y="183645"/>
                    <a:pt x="38427" y="183846"/>
                  </a:cubicBezTo>
                  <a:cubicBezTo>
                    <a:pt x="38101" y="184237"/>
                    <a:pt x="38166" y="184792"/>
                    <a:pt x="38557" y="185085"/>
                  </a:cubicBezTo>
                  <a:cubicBezTo>
                    <a:pt x="38707" y="185222"/>
                    <a:pt x="38886" y="185284"/>
                    <a:pt x="39067" y="185284"/>
                  </a:cubicBezTo>
                  <a:cubicBezTo>
                    <a:pt x="39319" y="185284"/>
                    <a:pt x="39575" y="185163"/>
                    <a:pt x="39764" y="184955"/>
                  </a:cubicBezTo>
                  <a:cubicBezTo>
                    <a:pt x="39927" y="184792"/>
                    <a:pt x="39960" y="184596"/>
                    <a:pt x="39960" y="184433"/>
                  </a:cubicBezTo>
                  <a:cubicBezTo>
                    <a:pt x="39960" y="184172"/>
                    <a:pt x="39862" y="183911"/>
                    <a:pt x="39634" y="183748"/>
                  </a:cubicBezTo>
                  <a:cubicBezTo>
                    <a:pt x="39476" y="183604"/>
                    <a:pt x="39286" y="183536"/>
                    <a:pt x="39095" y="183536"/>
                  </a:cubicBezTo>
                  <a:close/>
                  <a:moveTo>
                    <a:pt x="163788" y="187769"/>
                  </a:moveTo>
                  <a:cubicBezTo>
                    <a:pt x="163611" y="187769"/>
                    <a:pt x="163430" y="187821"/>
                    <a:pt x="163263" y="187923"/>
                  </a:cubicBezTo>
                  <a:cubicBezTo>
                    <a:pt x="162872" y="188217"/>
                    <a:pt x="162774" y="188739"/>
                    <a:pt x="163067" y="189163"/>
                  </a:cubicBezTo>
                  <a:cubicBezTo>
                    <a:pt x="163245" y="189400"/>
                    <a:pt x="163507" y="189529"/>
                    <a:pt x="163780" y="189529"/>
                  </a:cubicBezTo>
                  <a:cubicBezTo>
                    <a:pt x="163957" y="189529"/>
                    <a:pt x="164140" y="189474"/>
                    <a:pt x="164307" y="189358"/>
                  </a:cubicBezTo>
                  <a:cubicBezTo>
                    <a:pt x="164535" y="189195"/>
                    <a:pt x="164666" y="188902"/>
                    <a:pt x="164666" y="188641"/>
                  </a:cubicBezTo>
                  <a:cubicBezTo>
                    <a:pt x="164666" y="188478"/>
                    <a:pt x="164633" y="188315"/>
                    <a:pt x="164503" y="188151"/>
                  </a:cubicBezTo>
                  <a:cubicBezTo>
                    <a:pt x="164324" y="187894"/>
                    <a:pt x="164062" y="187769"/>
                    <a:pt x="163788" y="187769"/>
                  </a:cubicBezTo>
                  <a:close/>
                  <a:moveTo>
                    <a:pt x="44697" y="187808"/>
                  </a:moveTo>
                  <a:cubicBezTo>
                    <a:pt x="44432" y="187808"/>
                    <a:pt x="44178" y="187934"/>
                    <a:pt x="44005" y="188184"/>
                  </a:cubicBezTo>
                  <a:cubicBezTo>
                    <a:pt x="43711" y="188576"/>
                    <a:pt x="43809" y="189130"/>
                    <a:pt x="44201" y="189391"/>
                  </a:cubicBezTo>
                  <a:cubicBezTo>
                    <a:pt x="44374" y="189511"/>
                    <a:pt x="44564" y="189571"/>
                    <a:pt x="44748" y="189571"/>
                  </a:cubicBezTo>
                  <a:cubicBezTo>
                    <a:pt x="45014" y="189571"/>
                    <a:pt x="45267" y="189446"/>
                    <a:pt x="45440" y="189195"/>
                  </a:cubicBezTo>
                  <a:cubicBezTo>
                    <a:pt x="45571" y="189032"/>
                    <a:pt x="45603" y="188836"/>
                    <a:pt x="45603" y="188706"/>
                  </a:cubicBezTo>
                  <a:cubicBezTo>
                    <a:pt x="45603" y="188412"/>
                    <a:pt x="45473" y="188119"/>
                    <a:pt x="45244" y="187988"/>
                  </a:cubicBezTo>
                  <a:cubicBezTo>
                    <a:pt x="45071" y="187868"/>
                    <a:pt x="44881" y="187808"/>
                    <a:pt x="44697" y="187808"/>
                  </a:cubicBezTo>
                  <a:close/>
                  <a:moveTo>
                    <a:pt x="157873" y="191604"/>
                  </a:moveTo>
                  <a:cubicBezTo>
                    <a:pt x="157708" y="191604"/>
                    <a:pt x="157542" y="191647"/>
                    <a:pt x="157392" y="191740"/>
                  </a:cubicBezTo>
                  <a:cubicBezTo>
                    <a:pt x="157000" y="191968"/>
                    <a:pt x="156870" y="192555"/>
                    <a:pt x="157131" y="192947"/>
                  </a:cubicBezTo>
                  <a:cubicBezTo>
                    <a:pt x="157279" y="193222"/>
                    <a:pt x="157579" y="193360"/>
                    <a:pt x="157878" y="193360"/>
                  </a:cubicBezTo>
                  <a:cubicBezTo>
                    <a:pt x="158040" y="193360"/>
                    <a:pt x="158201" y="193320"/>
                    <a:pt x="158338" y="193240"/>
                  </a:cubicBezTo>
                  <a:cubicBezTo>
                    <a:pt x="158631" y="193077"/>
                    <a:pt x="158794" y="192783"/>
                    <a:pt x="158762" y="192457"/>
                  </a:cubicBezTo>
                  <a:cubicBezTo>
                    <a:pt x="158762" y="192327"/>
                    <a:pt x="158696" y="192164"/>
                    <a:pt x="158631" y="192001"/>
                  </a:cubicBezTo>
                  <a:cubicBezTo>
                    <a:pt x="158463" y="191748"/>
                    <a:pt x="158172" y="191604"/>
                    <a:pt x="157873" y="191604"/>
                  </a:cubicBezTo>
                  <a:close/>
                  <a:moveTo>
                    <a:pt x="50594" y="191638"/>
                  </a:moveTo>
                  <a:cubicBezTo>
                    <a:pt x="50294" y="191638"/>
                    <a:pt x="49993" y="191790"/>
                    <a:pt x="49844" y="192066"/>
                  </a:cubicBezTo>
                  <a:cubicBezTo>
                    <a:pt x="49583" y="192490"/>
                    <a:pt x="49713" y="193012"/>
                    <a:pt x="50137" y="193273"/>
                  </a:cubicBezTo>
                  <a:cubicBezTo>
                    <a:pt x="50285" y="193364"/>
                    <a:pt x="50449" y="193407"/>
                    <a:pt x="50609" y="193407"/>
                  </a:cubicBezTo>
                  <a:cubicBezTo>
                    <a:pt x="50908" y="193407"/>
                    <a:pt x="51196" y="193255"/>
                    <a:pt x="51344" y="192979"/>
                  </a:cubicBezTo>
                  <a:cubicBezTo>
                    <a:pt x="51475" y="192881"/>
                    <a:pt x="51507" y="192718"/>
                    <a:pt x="51475" y="192490"/>
                  </a:cubicBezTo>
                  <a:cubicBezTo>
                    <a:pt x="51475" y="192229"/>
                    <a:pt x="51344" y="191935"/>
                    <a:pt x="51051" y="191772"/>
                  </a:cubicBezTo>
                  <a:cubicBezTo>
                    <a:pt x="50914" y="191681"/>
                    <a:pt x="50754" y="191638"/>
                    <a:pt x="50594" y="191638"/>
                  </a:cubicBezTo>
                  <a:close/>
                  <a:moveTo>
                    <a:pt x="151770" y="195086"/>
                  </a:moveTo>
                  <a:cubicBezTo>
                    <a:pt x="151633" y="195086"/>
                    <a:pt x="151492" y="195120"/>
                    <a:pt x="151357" y="195197"/>
                  </a:cubicBezTo>
                  <a:cubicBezTo>
                    <a:pt x="150965" y="195393"/>
                    <a:pt x="150802" y="195915"/>
                    <a:pt x="150998" y="196372"/>
                  </a:cubicBezTo>
                  <a:cubicBezTo>
                    <a:pt x="151134" y="196665"/>
                    <a:pt x="151441" y="196834"/>
                    <a:pt x="151759" y="196834"/>
                  </a:cubicBezTo>
                  <a:cubicBezTo>
                    <a:pt x="151899" y="196834"/>
                    <a:pt x="152042" y="196801"/>
                    <a:pt x="152172" y="196731"/>
                  </a:cubicBezTo>
                  <a:cubicBezTo>
                    <a:pt x="152466" y="196567"/>
                    <a:pt x="152629" y="196306"/>
                    <a:pt x="152629" y="195980"/>
                  </a:cubicBezTo>
                  <a:cubicBezTo>
                    <a:pt x="152629" y="195850"/>
                    <a:pt x="152629" y="195687"/>
                    <a:pt x="152564" y="195556"/>
                  </a:cubicBezTo>
                  <a:cubicBezTo>
                    <a:pt x="152403" y="195281"/>
                    <a:pt x="152097" y="195086"/>
                    <a:pt x="151770" y="195086"/>
                  </a:cubicBezTo>
                  <a:close/>
                  <a:moveTo>
                    <a:pt x="56754" y="195127"/>
                  </a:moveTo>
                  <a:cubicBezTo>
                    <a:pt x="56434" y="195127"/>
                    <a:pt x="56135" y="195295"/>
                    <a:pt x="55976" y="195589"/>
                  </a:cubicBezTo>
                  <a:cubicBezTo>
                    <a:pt x="55748" y="196045"/>
                    <a:pt x="55911" y="196567"/>
                    <a:pt x="56368" y="196796"/>
                  </a:cubicBezTo>
                  <a:cubicBezTo>
                    <a:pt x="56487" y="196865"/>
                    <a:pt x="56623" y="196898"/>
                    <a:pt x="56761" y="196898"/>
                  </a:cubicBezTo>
                  <a:cubicBezTo>
                    <a:pt x="57079" y="196898"/>
                    <a:pt x="57406" y="196723"/>
                    <a:pt x="57542" y="196404"/>
                  </a:cubicBezTo>
                  <a:cubicBezTo>
                    <a:pt x="57640" y="196306"/>
                    <a:pt x="57640" y="196176"/>
                    <a:pt x="57673" y="196013"/>
                  </a:cubicBezTo>
                  <a:cubicBezTo>
                    <a:pt x="57673" y="195687"/>
                    <a:pt x="57444" y="195393"/>
                    <a:pt x="57183" y="195230"/>
                  </a:cubicBezTo>
                  <a:cubicBezTo>
                    <a:pt x="57043" y="195160"/>
                    <a:pt x="56896" y="195127"/>
                    <a:pt x="56754" y="195127"/>
                  </a:cubicBezTo>
                  <a:close/>
                  <a:moveTo>
                    <a:pt x="145412" y="198090"/>
                  </a:moveTo>
                  <a:cubicBezTo>
                    <a:pt x="145292" y="198090"/>
                    <a:pt x="145172" y="198115"/>
                    <a:pt x="145061" y="198166"/>
                  </a:cubicBezTo>
                  <a:cubicBezTo>
                    <a:pt x="144605" y="198361"/>
                    <a:pt x="144409" y="198883"/>
                    <a:pt x="144605" y="199340"/>
                  </a:cubicBezTo>
                  <a:cubicBezTo>
                    <a:pt x="144725" y="199677"/>
                    <a:pt x="145041" y="199872"/>
                    <a:pt x="145382" y="199872"/>
                  </a:cubicBezTo>
                  <a:cubicBezTo>
                    <a:pt x="145503" y="199872"/>
                    <a:pt x="145627" y="199848"/>
                    <a:pt x="145746" y="199797"/>
                  </a:cubicBezTo>
                  <a:cubicBezTo>
                    <a:pt x="146105" y="199666"/>
                    <a:pt x="146268" y="199340"/>
                    <a:pt x="146301" y="198981"/>
                  </a:cubicBezTo>
                  <a:cubicBezTo>
                    <a:pt x="146301" y="198851"/>
                    <a:pt x="146268" y="198753"/>
                    <a:pt x="146236" y="198622"/>
                  </a:cubicBezTo>
                  <a:cubicBezTo>
                    <a:pt x="146091" y="198285"/>
                    <a:pt x="145751" y="198090"/>
                    <a:pt x="145412" y="198090"/>
                  </a:cubicBezTo>
                  <a:close/>
                  <a:moveTo>
                    <a:pt x="63094" y="198173"/>
                  </a:moveTo>
                  <a:cubicBezTo>
                    <a:pt x="62776" y="198173"/>
                    <a:pt x="62471" y="198379"/>
                    <a:pt x="62305" y="198688"/>
                  </a:cubicBezTo>
                  <a:cubicBezTo>
                    <a:pt x="62109" y="199144"/>
                    <a:pt x="62305" y="199634"/>
                    <a:pt x="62761" y="199829"/>
                  </a:cubicBezTo>
                  <a:cubicBezTo>
                    <a:pt x="62885" y="199891"/>
                    <a:pt x="63014" y="199920"/>
                    <a:pt x="63139" y="199920"/>
                  </a:cubicBezTo>
                  <a:cubicBezTo>
                    <a:pt x="63477" y="199920"/>
                    <a:pt x="63793" y="199714"/>
                    <a:pt x="63936" y="199405"/>
                  </a:cubicBezTo>
                  <a:cubicBezTo>
                    <a:pt x="64001" y="199275"/>
                    <a:pt x="64034" y="199177"/>
                    <a:pt x="64001" y="199079"/>
                  </a:cubicBezTo>
                  <a:cubicBezTo>
                    <a:pt x="64001" y="198720"/>
                    <a:pt x="63773" y="198394"/>
                    <a:pt x="63446" y="198264"/>
                  </a:cubicBezTo>
                  <a:cubicBezTo>
                    <a:pt x="63331" y="198202"/>
                    <a:pt x="63212" y="198173"/>
                    <a:pt x="63094" y="198173"/>
                  </a:cubicBezTo>
                  <a:close/>
                  <a:moveTo>
                    <a:pt x="138828" y="200690"/>
                  </a:moveTo>
                  <a:cubicBezTo>
                    <a:pt x="138729" y="200690"/>
                    <a:pt x="138630" y="200707"/>
                    <a:pt x="138537" y="200743"/>
                  </a:cubicBezTo>
                  <a:cubicBezTo>
                    <a:pt x="138081" y="200906"/>
                    <a:pt x="137820" y="201428"/>
                    <a:pt x="137983" y="201884"/>
                  </a:cubicBezTo>
                  <a:cubicBezTo>
                    <a:pt x="138110" y="202241"/>
                    <a:pt x="138477" y="202459"/>
                    <a:pt x="138834" y="202459"/>
                  </a:cubicBezTo>
                  <a:cubicBezTo>
                    <a:pt x="138933" y="202459"/>
                    <a:pt x="139032" y="202442"/>
                    <a:pt x="139124" y="202406"/>
                  </a:cubicBezTo>
                  <a:cubicBezTo>
                    <a:pt x="139516" y="202276"/>
                    <a:pt x="139744" y="201950"/>
                    <a:pt x="139712" y="201558"/>
                  </a:cubicBezTo>
                  <a:cubicBezTo>
                    <a:pt x="139712" y="201460"/>
                    <a:pt x="139712" y="201363"/>
                    <a:pt x="139679" y="201265"/>
                  </a:cubicBezTo>
                  <a:cubicBezTo>
                    <a:pt x="139551" y="200908"/>
                    <a:pt x="139185" y="200690"/>
                    <a:pt x="138828" y="200690"/>
                  </a:cubicBezTo>
                  <a:close/>
                  <a:moveTo>
                    <a:pt x="69672" y="200726"/>
                  </a:moveTo>
                  <a:cubicBezTo>
                    <a:pt x="69294" y="200726"/>
                    <a:pt x="68958" y="200960"/>
                    <a:pt x="68829" y="201297"/>
                  </a:cubicBezTo>
                  <a:cubicBezTo>
                    <a:pt x="68666" y="201787"/>
                    <a:pt x="68926" y="202276"/>
                    <a:pt x="69383" y="202439"/>
                  </a:cubicBezTo>
                  <a:cubicBezTo>
                    <a:pt x="69490" y="202475"/>
                    <a:pt x="69597" y="202492"/>
                    <a:pt x="69700" y="202492"/>
                  </a:cubicBezTo>
                  <a:cubicBezTo>
                    <a:pt x="70071" y="202492"/>
                    <a:pt x="70397" y="202274"/>
                    <a:pt x="70525" y="201917"/>
                  </a:cubicBezTo>
                  <a:cubicBezTo>
                    <a:pt x="70557" y="201852"/>
                    <a:pt x="70590" y="201754"/>
                    <a:pt x="70557" y="201591"/>
                  </a:cubicBezTo>
                  <a:cubicBezTo>
                    <a:pt x="70557" y="201265"/>
                    <a:pt x="70362" y="200906"/>
                    <a:pt x="69970" y="200775"/>
                  </a:cubicBezTo>
                  <a:cubicBezTo>
                    <a:pt x="69870" y="200742"/>
                    <a:pt x="69769" y="200726"/>
                    <a:pt x="69672" y="200726"/>
                  </a:cubicBezTo>
                  <a:close/>
                  <a:moveTo>
                    <a:pt x="132119" y="202832"/>
                  </a:moveTo>
                  <a:cubicBezTo>
                    <a:pt x="132041" y="202832"/>
                    <a:pt x="131962" y="202842"/>
                    <a:pt x="131883" y="202863"/>
                  </a:cubicBezTo>
                  <a:cubicBezTo>
                    <a:pt x="131394" y="203026"/>
                    <a:pt x="131133" y="203515"/>
                    <a:pt x="131263" y="203972"/>
                  </a:cubicBezTo>
                  <a:cubicBezTo>
                    <a:pt x="131396" y="204370"/>
                    <a:pt x="131723" y="204595"/>
                    <a:pt x="132103" y="204595"/>
                  </a:cubicBezTo>
                  <a:cubicBezTo>
                    <a:pt x="132191" y="204595"/>
                    <a:pt x="132281" y="204584"/>
                    <a:pt x="132372" y="204559"/>
                  </a:cubicBezTo>
                  <a:cubicBezTo>
                    <a:pt x="132764" y="204494"/>
                    <a:pt x="133025" y="204135"/>
                    <a:pt x="133025" y="203711"/>
                  </a:cubicBezTo>
                  <a:cubicBezTo>
                    <a:pt x="133025" y="203646"/>
                    <a:pt x="133025" y="203548"/>
                    <a:pt x="132992" y="203483"/>
                  </a:cubicBezTo>
                  <a:cubicBezTo>
                    <a:pt x="132883" y="203100"/>
                    <a:pt x="132521" y="202832"/>
                    <a:pt x="132119" y="202832"/>
                  </a:cubicBezTo>
                  <a:close/>
                  <a:moveTo>
                    <a:pt x="76421" y="202865"/>
                  </a:moveTo>
                  <a:cubicBezTo>
                    <a:pt x="76020" y="202865"/>
                    <a:pt x="75663" y="203133"/>
                    <a:pt x="75581" y="203515"/>
                  </a:cubicBezTo>
                  <a:cubicBezTo>
                    <a:pt x="75450" y="204005"/>
                    <a:pt x="75744" y="204494"/>
                    <a:pt x="76168" y="204625"/>
                  </a:cubicBezTo>
                  <a:cubicBezTo>
                    <a:pt x="76243" y="204639"/>
                    <a:pt x="76317" y="204647"/>
                    <a:pt x="76390" y="204647"/>
                  </a:cubicBezTo>
                  <a:cubicBezTo>
                    <a:pt x="76798" y="204647"/>
                    <a:pt x="77167" y="204419"/>
                    <a:pt x="77277" y="204005"/>
                  </a:cubicBezTo>
                  <a:cubicBezTo>
                    <a:pt x="77277" y="203907"/>
                    <a:pt x="77310" y="203842"/>
                    <a:pt x="77310" y="203744"/>
                  </a:cubicBezTo>
                  <a:cubicBezTo>
                    <a:pt x="77310" y="203352"/>
                    <a:pt x="77081" y="203026"/>
                    <a:pt x="76657" y="202896"/>
                  </a:cubicBezTo>
                  <a:cubicBezTo>
                    <a:pt x="76578" y="202875"/>
                    <a:pt x="76499" y="202865"/>
                    <a:pt x="76421" y="202865"/>
                  </a:cubicBezTo>
                  <a:close/>
                  <a:moveTo>
                    <a:pt x="125246" y="204517"/>
                  </a:moveTo>
                  <a:cubicBezTo>
                    <a:pt x="125197" y="204517"/>
                    <a:pt x="125148" y="204520"/>
                    <a:pt x="125098" y="204527"/>
                  </a:cubicBezTo>
                  <a:cubicBezTo>
                    <a:pt x="124609" y="204657"/>
                    <a:pt x="124315" y="205114"/>
                    <a:pt x="124413" y="205603"/>
                  </a:cubicBezTo>
                  <a:cubicBezTo>
                    <a:pt x="124530" y="206043"/>
                    <a:pt x="124911" y="206298"/>
                    <a:pt x="125342" y="206298"/>
                  </a:cubicBezTo>
                  <a:cubicBezTo>
                    <a:pt x="125390" y="206298"/>
                    <a:pt x="125440" y="206295"/>
                    <a:pt x="125489" y="206288"/>
                  </a:cubicBezTo>
                  <a:cubicBezTo>
                    <a:pt x="125881" y="206190"/>
                    <a:pt x="126174" y="205831"/>
                    <a:pt x="126174" y="205375"/>
                  </a:cubicBezTo>
                  <a:lnTo>
                    <a:pt x="126174" y="205212"/>
                  </a:lnTo>
                  <a:cubicBezTo>
                    <a:pt x="126057" y="204772"/>
                    <a:pt x="125677" y="204517"/>
                    <a:pt x="125246" y="204517"/>
                  </a:cubicBezTo>
                  <a:close/>
                  <a:moveTo>
                    <a:pt x="83306" y="204550"/>
                  </a:moveTo>
                  <a:cubicBezTo>
                    <a:pt x="82865" y="204550"/>
                    <a:pt x="82455" y="204830"/>
                    <a:pt x="82366" y="205244"/>
                  </a:cubicBezTo>
                  <a:cubicBezTo>
                    <a:pt x="82301" y="205766"/>
                    <a:pt x="82594" y="206256"/>
                    <a:pt x="83084" y="206321"/>
                  </a:cubicBezTo>
                  <a:cubicBezTo>
                    <a:pt x="83147" y="206333"/>
                    <a:pt x="83210" y="206339"/>
                    <a:pt x="83272" y="206339"/>
                  </a:cubicBezTo>
                  <a:cubicBezTo>
                    <a:pt x="83692" y="206339"/>
                    <a:pt x="84071" y="206062"/>
                    <a:pt x="84127" y="205636"/>
                  </a:cubicBezTo>
                  <a:cubicBezTo>
                    <a:pt x="84127" y="205538"/>
                    <a:pt x="84160" y="205505"/>
                    <a:pt x="84127" y="205440"/>
                  </a:cubicBezTo>
                  <a:cubicBezTo>
                    <a:pt x="84127" y="205016"/>
                    <a:pt x="83834" y="204657"/>
                    <a:pt x="83442" y="204559"/>
                  </a:cubicBezTo>
                  <a:cubicBezTo>
                    <a:pt x="83397" y="204553"/>
                    <a:pt x="83351" y="204550"/>
                    <a:pt x="83306" y="204550"/>
                  </a:cubicBezTo>
                  <a:close/>
                  <a:moveTo>
                    <a:pt x="118330" y="205693"/>
                  </a:moveTo>
                  <a:cubicBezTo>
                    <a:pt x="118292" y="205693"/>
                    <a:pt x="118254" y="205696"/>
                    <a:pt x="118215" y="205701"/>
                  </a:cubicBezTo>
                  <a:cubicBezTo>
                    <a:pt x="117758" y="205799"/>
                    <a:pt x="117400" y="206256"/>
                    <a:pt x="117497" y="206745"/>
                  </a:cubicBezTo>
                  <a:cubicBezTo>
                    <a:pt x="117526" y="207175"/>
                    <a:pt x="117883" y="207480"/>
                    <a:pt x="118302" y="207480"/>
                  </a:cubicBezTo>
                  <a:cubicBezTo>
                    <a:pt x="118359" y="207480"/>
                    <a:pt x="118417" y="207474"/>
                    <a:pt x="118476" y="207462"/>
                  </a:cubicBezTo>
                  <a:cubicBezTo>
                    <a:pt x="118900" y="207430"/>
                    <a:pt x="119226" y="207071"/>
                    <a:pt x="119194" y="206614"/>
                  </a:cubicBezTo>
                  <a:lnTo>
                    <a:pt x="119194" y="206484"/>
                  </a:lnTo>
                  <a:cubicBezTo>
                    <a:pt x="119164" y="206033"/>
                    <a:pt x="118774" y="205693"/>
                    <a:pt x="118330" y="205693"/>
                  </a:cubicBezTo>
                  <a:close/>
                  <a:moveTo>
                    <a:pt x="90205" y="205781"/>
                  </a:moveTo>
                  <a:cubicBezTo>
                    <a:pt x="89829" y="205781"/>
                    <a:pt x="89465" y="206086"/>
                    <a:pt x="89379" y="206516"/>
                  </a:cubicBezTo>
                  <a:cubicBezTo>
                    <a:pt x="89314" y="206973"/>
                    <a:pt x="89640" y="207430"/>
                    <a:pt x="90129" y="207495"/>
                  </a:cubicBezTo>
                  <a:cubicBezTo>
                    <a:pt x="90171" y="207501"/>
                    <a:pt x="90212" y="207503"/>
                    <a:pt x="90253" y="207503"/>
                  </a:cubicBezTo>
                  <a:cubicBezTo>
                    <a:pt x="90683" y="207503"/>
                    <a:pt x="91019" y="207192"/>
                    <a:pt x="91108" y="206745"/>
                  </a:cubicBezTo>
                  <a:cubicBezTo>
                    <a:pt x="91108" y="206680"/>
                    <a:pt x="91108" y="206647"/>
                    <a:pt x="91141" y="206647"/>
                  </a:cubicBezTo>
                  <a:cubicBezTo>
                    <a:pt x="91141" y="206256"/>
                    <a:pt x="90814" y="205831"/>
                    <a:pt x="90358" y="205799"/>
                  </a:cubicBezTo>
                  <a:cubicBezTo>
                    <a:pt x="90307" y="205787"/>
                    <a:pt x="90256" y="205781"/>
                    <a:pt x="90205" y="205781"/>
                  </a:cubicBezTo>
                  <a:close/>
                  <a:moveTo>
                    <a:pt x="97244" y="206449"/>
                  </a:moveTo>
                  <a:cubicBezTo>
                    <a:pt x="96781" y="206449"/>
                    <a:pt x="96391" y="206798"/>
                    <a:pt x="96360" y="207267"/>
                  </a:cubicBezTo>
                  <a:cubicBezTo>
                    <a:pt x="96327" y="207756"/>
                    <a:pt x="96686" y="208147"/>
                    <a:pt x="97175" y="208213"/>
                  </a:cubicBezTo>
                  <a:cubicBezTo>
                    <a:pt x="97196" y="208214"/>
                    <a:pt x="97217" y="208215"/>
                    <a:pt x="97237" y="208215"/>
                  </a:cubicBezTo>
                  <a:cubicBezTo>
                    <a:pt x="97700" y="208215"/>
                    <a:pt x="98090" y="207866"/>
                    <a:pt x="98121" y="207397"/>
                  </a:cubicBezTo>
                  <a:lnTo>
                    <a:pt x="98121" y="207332"/>
                  </a:lnTo>
                  <a:cubicBezTo>
                    <a:pt x="98121" y="206843"/>
                    <a:pt x="97795" y="206484"/>
                    <a:pt x="97306" y="206451"/>
                  </a:cubicBezTo>
                  <a:cubicBezTo>
                    <a:pt x="97285" y="206450"/>
                    <a:pt x="97265" y="206449"/>
                    <a:pt x="97244" y="206449"/>
                  </a:cubicBezTo>
                  <a:close/>
                  <a:moveTo>
                    <a:pt x="111329" y="206449"/>
                  </a:moveTo>
                  <a:cubicBezTo>
                    <a:pt x="111308" y="206449"/>
                    <a:pt x="111288" y="206450"/>
                    <a:pt x="111267" y="206451"/>
                  </a:cubicBezTo>
                  <a:cubicBezTo>
                    <a:pt x="110810" y="206484"/>
                    <a:pt x="110419" y="206908"/>
                    <a:pt x="110452" y="207397"/>
                  </a:cubicBezTo>
                  <a:cubicBezTo>
                    <a:pt x="110514" y="207866"/>
                    <a:pt x="110876" y="208215"/>
                    <a:pt x="111336" y="208215"/>
                  </a:cubicBezTo>
                  <a:cubicBezTo>
                    <a:pt x="111356" y="208215"/>
                    <a:pt x="111377" y="208214"/>
                    <a:pt x="111398" y="208213"/>
                  </a:cubicBezTo>
                  <a:cubicBezTo>
                    <a:pt x="111854" y="208213"/>
                    <a:pt x="112213" y="207789"/>
                    <a:pt x="112213" y="207299"/>
                  </a:cubicBezTo>
                  <a:lnTo>
                    <a:pt x="112213" y="207267"/>
                  </a:lnTo>
                  <a:cubicBezTo>
                    <a:pt x="112182" y="206798"/>
                    <a:pt x="111792" y="206449"/>
                    <a:pt x="111329" y="206449"/>
                  </a:cubicBezTo>
                  <a:close/>
                  <a:moveTo>
                    <a:pt x="104221" y="206647"/>
                  </a:moveTo>
                  <a:cubicBezTo>
                    <a:pt x="103797" y="206647"/>
                    <a:pt x="103373" y="207071"/>
                    <a:pt x="103373" y="207560"/>
                  </a:cubicBezTo>
                  <a:cubicBezTo>
                    <a:pt x="103373" y="208050"/>
                    <a:pt x="103797" y="208441"/>
                    <a:pt x="104286" y="208441"/>
                  </a:cubicBezTo>
                  <a:cubicBezTo>
                    <a:pt x="104743" y="208441"/>
                    <a:pt x="105167" y="208082"/>
                    <a:pt x="105135" y="207560"/>
                  </a:cubicBezTo>
                  <a:cubicBezTo>
                    <a:pt x="105135" y="207071"/>
                    <a:pt x="104710" y="206647"/>
                    <a:pt x="104221" y="206647"/>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6" name="Google Shape;6746;p15"/>
            <p:cNvSpPr/>
            <p:nvPr/>
          </p:nvSpPr>
          <p:spPr>
            <a:xfrm>
              <a:off x="6257300" y="2828075"/>
              <a:ext cx="40800" cy="40850"/>
            </a:xfrm>
            <a:custGeom>
              <a:avLst/>
              <a:gdLst/>
              <a:ahLst/>
              <a:cxnLst/>
              <a:rect l="l" t="t" r="r" b="b"/>
              <a:pathLst>
                <a:path w="1632" h="1634" extrusionOk="0">
                  <a:moveTo>
                    <a:pt x="869" y="1"/>
                  </a:moveTo>
                  <a:cubicBezTo>
                    <a:pt x="851" y="1"/>
                    <a:pt x="834" y="1"/>
                    <a:pt x="816" y="3"/>
                  </a:cubicBezTo>
                  <a:cubicBezTo>
                    <a:pt x="359" y="3"/>
                    <a:pt x="0" y="394"/>
                    <a:pt x="0" y="818"/>
                  </a:cubicBezTo>
                  <a:cubicBezTo>
                    <a:pt x="0" y="1275"/>
                    <a:pt x="359" y="1634"/>
                    <a:pt x="816" y="1634"/>
                  </a:cubicBezTo>
                  <a:cubicBezTo>
                    <a:pt x="1240" y="1634"/>
                    <a:pt x="1631" y="1275"/>
                    <a:pt x="1631" y="818"/>
                  </a:cubicBezTo>
                  <a:cubicBezTo>
                    <a:pt x="1631" y="350"/>
                    <a:pt x="1272" y="1"/>
                    <a:pt x="86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7" name="Google Shape;6747;p15"/>
            <p:cNvSpPr/>
            <p:nvPr/>
          </p:nvSpPr>
          <p:spPr>
            <a:xfrm>
              <a:off x="6249950" y="3004275"/>
              <a:ext cx="40800" cy="40800"/>
            </a:xfrm>
            <a:custGeom>
              <a:avLst/>
              <a:gdLst/>
              <a:ahLst/>
              <a:cxnLst/>
              <a:rect l="l" t="t" r="r" b="b"/>
              <a:pathLst>
                <a:path w="1632" h="1632" extrusionOk="0">
                  <a:moveTo>
                    <a:pt x="816" y="1"/>
                  </a:moveTo>
                  <a:cubicBezTo>
                    <a:pt x="359" y="1"/>
                    <a:pt x="1" y="392"/>
                    <a:pt x="1" y="816"/>
                  </a:cubicBezTo>
                  <a:cubicBezTo>
                    <a:pt x="1" y="1273"/>
                    <a:pt x="359"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8" name="Google Shape;6748;p15"/>
            <p:cNvSpPr/>
            <p:nvPr/>
          </p:nvSpPr>
          <p:spPr>
            <a:xfrm>
              <a:off x="6232825" y="3181250"/>
              <a:ext cx="38350" cy="38350"/>
            </a:xfrm>
            <a:custGeom>
              <a:avLst/>
              <a:gdLst/>
              <a:ahLst/>
              <a:cxnLst/>
              <a:rect l="l" t="t" r="r" b="b"/>
              <a:pathLst>
                <a:path w="1534" h="1534" extrusionOk="0">
                  <a:moveTo>
                    <a:pt x="751" y="0"/>
                  </a:moveTo>
                  <a:cubicBezTo>
                    <a:pt x="359" y="0"/>
                    <a:pt x="1" y="326"/>
                    <a:pt x="1" y="783"/>
                  </a:cubicBezTo>
                  <a:cubicBezTo>
                    <a:pt x="1" y="1174"/>
                    <a:pt x="359" y="1533"/>
                    <a:pt x="751" y="1533"/>
                  </a:cubicBezTo>
                  <a:cubicBezTo>
                    <a:pt x="1175" y="1533"/>
                    <a:pt x="1534" y="1207"/>
                    <a:pt x="1534" y="783"/>
                  </a:cubicBezTo>
                  <a:cubicBezTo>
                    <a:pt x="1534" y="359"/>
                    <a:pt x="1175"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9" name="Google Shape;6749;p15"/>
            <p:cNvSpPr/>
            <p:nvPr/>
          </p:nvSpPr>
          <p:spPr>
            <a:xfrm>
              <a:off x="6201850" y="3356575"/>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0" name="Google Shape;6750;p15"/>
            <p:cNvSpPr/>
            <p:nvPr/>
          </p:nvSpPr>
          <p:spPr>
            <a:xfrm>
              <a:off x="6160250" y="3529450"/>
              <a:ext cx="32650" cy="32650"/>
            </a:xfrm>
            <a:custGeom>
              <a:avLst/>
              <a:gdLst/>
              <a:ahLst/>
              <a:cxnLst/>
              <a:rect l="l" t="t" r="r" b="b"/>
              <a:pathLst>
                <a:path w="1306" h="1306" extrusionOk="0">
                  <a:moveTo>
                    <a:pt x="653" y="1"/>
                  </a:moveTo>
                  <a:cubicBezTo>
                    <a:pt x="261" y="1"/>
                    <a:pt x="0" y="294"/>
                    <a:pt x="0" y="653"/>
                  </a:cubicBezTo>
                  <a:cubicBezTo>
                    <a:pt x="0" y="1045"/>
                    <a:pt x="294" y="1306"/>
                    <a:pt x="653" y="1306"/>
                  </a:cubicBezTo>
                  <a:cubicBezTo>
                    <a:pt x="1012" y="1306"/>
                    <a:pt x="1305" y="1012"/>
                    <a:pt x="1305" y="653"/>
                  </a:cubicBezTo>
                  <a:cubicBezTo>
                    <a:pt x="1305"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1" name="Google Shape;6751;p15"/>
            <p:cNvSpPr/>
            <p:nvPr/>
          </p:nvSpPr>
          <p:spPr>
            <a:xfrm>
              <a:off x="6106425" y="3699075"/>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94"/>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2" name="Google Shape;6752;p15"/>
            <p:cNvSpPr/>
            <p:nvPr/>
          </p:nvSpPr>
          <p:spPr>
            <a:xfrm>
              <a:off x="6041175" y="3863800"/>
              <a:ext cx="24500" cy="24500"/>
            </a:xfrm>
            <a:custGeom>
              <a:avLst/>
              <a:gdLst/>
              <a:ahLst/>
              <a:cxnLst/>
              <a:rect l="l" t="t" r="r" b="b"/>
              <a:pathLst>
                <a:path w="980" h="980" extrusionOk="0">
                  <a:moveTo>
                    <a:pt x="490" y="1"/>
                  </a:moveTo>
                  <a:cubicBezTo>
                    <a:pt x="197" y="1"/>
                    <a:pt x="1" y="229"/>
                    <a:pt x="1" y="490"/>
                  </a:cubicBezTo>
                  <a:cubicBezTo>
                    <a:pt x="1" y="784"/>
                    <a:pt x="197" y="980"/>
                    <a:pt x="490" y="980"/>
                  </a:cubicBezTo>
                  <a:cubicBezTo>
                    <a:pt x="751" y="980"/>
                    <a:pt x="980" y="784"/>
                    <a:pt x="980" y="490"/>
                  </a:cubicBezTo>
                  <a:cubicBezTo>
                    <a:pt x="980" y="262"/>
                    <a:pt x="719" y="66"/>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3" name="Google Shape;6753;p15"/>
            <p:cNvSpPr/>
            <p:nvPr/>
          </p:nvSpPr>
          <p:spPr>
            <a:xfrm>
              <a:off x="5963725" y="4024475"/>
              <a:ext cx="20400" cy="20400"/>
            </a:xfrm>
            <a:custGeom>
              <a:avLst/>
              <a:gdLst/>
              <a:ahLst/>
              <a:cxnLst/>
              <a:rect l="l" t="t" r="r" b="b"/>
              <a:pathLst>
                <a:path w="816" h="816" extrusionOk="0">
                  <a:moveTo>
                    <a:pt x="392" y="0"/>
                  </a:moveTo>
                  <a:cubicBezTo>
                    <a:pt x="163" y="0"/>
                    <a:pt x="0" y="196"/>
                    <a:pt x="0" y="391"/>
                  </a:cubicBezTo>
                  <a:cubicBezTo>
                    <a:pt x="0" y="652"/>
                    <a:pt x="196" y="816"/>
                    <a:pt x="392" y="816"/>
                  </a:cubicBezTo>
                  <a:cubicBezTo>
                    <a:pt x="652" y="816"/>
                    <a:pt x="816" y="587"/>
                    <a:pt x="816" y="391"/>
                  </a:cubicBezTo>
                  <a:cubicBezTo>
                    <a:pt x="816" y="196"/>
                    <a:pt x="587" y="33"/>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4" name="Google Shape;6754;p15"/>
            <p:cNvSpPr/>
            <p:nvPr/>
          </p:nvSpPr>
          <p:spPr>
            <a:xfrm>
              <a:off x="5874825" y="4177775"/>
              <a:ext cx="16325" cy="16325"/>
            </a:xfrm>
            <a:custGeom>
              <a:avLst/>
              <a:gdLst/>
              <a:ahLst/>
              <a:cxnLst/>
              <a:rect l="l" t="t" r="r" b="b"/>
              <a:pathLst>
                <a:path w="653" h="653" extrusionOk="0">
                  <a:moveTo>
                    <a:pt x="327" y="1"/>
                  </a:moveTo>
                  <a:cubicBezTo>
                    <a:pt x="131" y="1"/>
                    <a:pt x="1" y="164"/>
                    <a:pt x="1" y="327"/>
                  </a:cubicBezTo>
                  <a:cubicBezTo>
                    <a:pt x="1" y="522"/>
                    <a:pt x="131" y="653"/>
                    <a:pt x="327" y="653"/>
                  </a:cubicBezTo>
                  <a:cubicBezTo>
                    <a:pt x="490" y="653"/>
                    <a:pt x="653" y="522"/>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5" name="Google Shape;6755;p15"/>
            <p:cNvSpPr/>
            <p:nvPr/>
          </p:nvSpPr>
          <p:spPr>
            <a:xfrm>
              <a:off x="5775325" y="4326200"/>
              <a:ext cx="13075" cy="12250"/>
            </a:xfrm>
            <a:custGeom>
              <a:avLst/>
              <a:gdLst/>
              <a:ahLst/>
              <a:cxnLst/>
              <a:rect l="l" t="t" r="r" b="b"/>
              <a:pathLst>
                <a:path w="523" h="490" extrusionOk="0">
                  <a:moveTo>
                    <a:pt x="262" y="0"/>
                  </a:moveTo>
                  <a:cubicBezTo>
                    <a:pt x="131" y="0"/>
                    <a:pt x="1" y="98"/>
                    <a:pt x="1" y="229"/>
                  </a:cubicBezTo>
                  <a:cubicBezTo>
                    <a:pt x="1" y="359"/>
                    <a:pt x="131" y="490"/>
                    <a:pt x="262" y="490"/>
                  </a:cubicBezTo>
                  <a:cubicBezTo>
                    <a:pt x="392" y="490"/>
                    <a:pt x="523" y="359"/>
                    <a:pt x="523" y="229"/>
                  </a:cubicBezTo>
                  <a:cubicBezTo>
                    <a:pt x="523" y="66"/>
                    <a:pt x="392" y="0"/>
                    <a:pt x="26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6" name="Google Shape;6756;p15"/>
            <p:cNvSpPr/>
            <p:nvPr/>
          </p:nvSpPr>
          <p:spPr>
            <a:xfrm>
              <a:off x="5667700" y="4464825"/>
              <a:ext cx="8175" cy="8175"/>
            </a:xfrm>
            <a:custGeom>
              <a:avLst/>
              <a:gdLst/>
              <a:ahLst/>
              <a:cxnLst/>
              <a:rect l="l" t="t" r="r" b="b"/>
              <a:pathLst>
                <a:path w="327" h="327" extrusionOk="0">
                  <a:moveTo>
                    <a:pt x="163" y="1"/>
                  </a:moveTo>
                  <a:cubicBezTo>
                    <a:pt x="98" y="1"/>
                    <a:pt x="0" y="66"/>
                    <a:pt x="0" y="164"/>
                  </a:cubicBezTo>
                  <a:cubicBezTo>
                    <a:pt x="0" y="229"/>
                    <a:pt x="98" y="327"/>
                    <a:pt x="163" y="327"/>
                  </a:cubicBezTo>
                  <a:cubicBezTo>
                    <a:pt x="261" y="327"/>
                    <a:pt x="326" y="229"/>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7" name="Google Shape;6757;p15"/>
            <p:cNvSpPr/>
            <p:nvPr/>
          </p:nvSpPr>
          <p:spPr>
            <a:xfrm>
              <a:off x="5548625" y="4595300"/>
              <a:ext cx="5725" cy="5750"/>
            </a:xfrm>
            <a:custGeom>
              <a:avLst/>
              <a:gdLst/>
              <a:ahLst/>
              <a:cxnLst/>
              <a:rect l="l" t="t" r="r" b="b"/>
              <a:pathLst>
                <a:path w="229" h="230" extrusionOk="0">
                  <a:moveTo>
                    <a:pt x="131" y="1"/>
                  </a:moveTo>
                  <a:cubicBezTo>
                    <a:pt x="33" y="1"/>
                    <a:pt x="1" y="34"/>
                    <a:pt x="1" y="99"/>
                  </a:cubicBezTo>
                  <a:cubicBezTo>
                    <a:pt x="1" y="197"/>
                    <a:pt x="33" y="229"/>
                    <a:pt x="131" y="229"/>
                  </a:cubicBezTo>
                  <a:cubicBezTo>
                    <a:pt x="196" y="229"/>
                    <a:pt x="229" y="197"/>
                    <a:pt x="229" y="99"/>
                  </a:cubicBezTo>
                  <a:cubicBezTo>
                    <a:pt x="229" y="34"/>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8" name="Google Shape;6758;p15"/>
            <p:cNvSpPr/>
            <p:nvPr/>
          </p:nvSpPr>
          <p:spPr>
            <a:xfrm>
              <a:off x="5419775" y="4716000"/>
              <a:ext cx="4100" cy="4100"/>
            </a:xfrm>
            <a:custGeom>
              <a:avLst/>
              <a:gdLst/>
              <a:ahLst/>
              <a:cxnLst/>
              <a:rect l="l" t="t" r="r" b="b"/>
              <a:pathLst>
                <a:path w="164" h="164" extrusionOk="0">
                  <a:moveTo>
                    <a:pt x="98" y="1"/>
                  </a:moveTo>
                  <a:cubicBezTo>
                    <a:pt x="66" y="1"/>
                    <a:pt x="1" y="66"/>
                    <a:pt x="1" y="99"/>
                  </a:cubicBezTo>
                  <a:cubicBezTo>
                    <a:pt x="1" y="131"/>
                    <a:pt x="66" y="164"/>
                    <a:pt x="98" y="164"/>
                  </a:cubicBezTo>
                  <a:cubicBezTo>
                    <a:pt x="131" y="164"/>
                    <a:pt x="164" y="131"/>
                    <a:pt x="164" y="99"/>
                  </a:cubicBezTo>
                  <a:cubicBezTo>
                    <a:pt x="164"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9" name="Google Shape;6759;p15"/>
            <p:cNvSpPr/>
            <p:nvPr/>
          </p:nvSpPr>
          <p:spPr>
            <a:xfrm>
              <a:off x="5282775" y="4827725"/>
              <a:ext cx="4100" cy="4100"/>
            </a:xfrm>
            <a:custGeom>
              <a:avLst/>
              <a:gdLst/>
              <a:ahLst/>
              <a:cxnLst/>
              <a:rect l="l" t="t" r="r" b="b"/>
              <a:pathLst>
                <a:path w="164" h="164" extrusionOk="0">
                  <a:moveTo>
                    <a:pt x="66" y="1"/>
                  </a:moveTo>
                  <a:cubicBezTo>
                    <a:pt x="33" y="1"/>
                    <a:pt x="0" y="33"/>
                    <a:pt x="0" y="66"/>
                  </a:cubicBezTo>
                  <a:cubicBezTo>
                    <a:pt x="0" y="98"/>
                    <a:pt x="33" y="164"/>
                    <a:pt x="66" y="164"/>
                  </a:cubicBezTo>
                  <a:cubicBezTo>
                    <a:pt x="98" y="164"/>
                    <a:pt x="164" y="98"/>
                    <a:pt x="164" y="66"/>
                  </a:cubicBezTo>
                  <a:cubicBezTo>
                    <a:pt x="164"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0" name="Google Shape;6760;p15"/>
            <p:cNvSpPr/>
            <p:nvPr/>
          </p:nvSpPr>
          <p:spPr>
            <a:xfrm>
              <a:off x="5136800" y="4928025"/>
              <a:ext cx="4100" cy="4100"/>
            </a:xfrm>
            <a:custGeom>
              <a:avLst/>
              <a:gdLst/>
              <a:ahLst/>
              <a:cxnLst/>
              <a:rect l="l" t="t" r="r" b="b"/>
              <a:pathLst>
                <a:path w="164" h="164" extrusionOk="0">
                  <a:moveTo>
                    <a:pt x="66" y="1"/>
                  </a:moveTo>
                  <a:cubicBezTo>
                    <a:pt x="33" y="1"/>
                    <a:pt x="1" y="33"/>
                    <a:pt x="1" y="99"/>
                  </a:cubicBezTo>
                  <a:cubicBezTo>
                    <a:pt x="1" y="131"/>
                    <a:pt x="33" y="164"/>
                    <a:pt x="66" y="164"/>
                  </a:cubicBezTo>
                  <a:cubicBezTo>
                    <a:pt x="131" y="164"/>
                    <a:pt x="164" y="131"/>
                    <a:pt x="164" y="99"/>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1" name="Google Shape;6761;p15"/>
            <p:cNvSpPr/>
            <p:nvPr/>
          </p:nvSpPr>
          <p:spPr>
            <a:xfrm>
              <a:off x="4985925" y="50193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131" y="163"/>
                    <a:pt x="164" y="98"/>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2" name="Google Shape;6762;p15"/>
            <p:cNvSpPr/>
            <p:nvPr/>
          </p:nvSpPr>
          <p:spPr>
            <a:xfrm>
              <a:off x="4826900" y="5097650"/>
              <a:ext cx="5750" cy="5750"/>
            </a:xfrm>
            <a:custGeom>
              <a:avLst/>
              <a:gdLst/>
              <a:ahLst/>
              <a:cxnLst/>
              <a:rect l="l" t="t" r="r" b="b"/>
              <a:pathLst>
                <a:path w="230" h="230" extrusionOk="0">
                  <a:moveTo>
                    <a:pt x="131" y="1"/>
                  </a:moveTo>
                  <a:cubicBezTo>
                    <a:pt x="34" y="1"/>
                    <a:pt x="1" y="33"/>
                    <a:pt x="1" y="131"/>
                  </a:cubicBezTo>
                  <a:cubicBezTo>
                    <a:pt x="1" y="196"/>
                    <a:pt x="34" y="229"/>
                    <a:pt x="131" y="229"/>
                  </a:cubicBezTo>
                  <a:cubicBezTo>
                    <a:pt x="197" y="229"/>
                    <a:pt x="229" y="196"/>
                    <a:pt x="229" y="131"/>
                  </a:cubicBezTo>
                  <a:cubicBezTo>
                    <a:pt x="229" y="33"/>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3" name="Google Shape;6763;p15"/>
            <p:cNvSpPr/>
            <p:nvPr/>
          </p:nvSpPr>
          <p:spPr>
            <a:xfrm>
              <a:off x="4663000" y="5163700"/>
              <a:ext cx="8175" cy="8200"/>
            </a:xfrm>
            <a:custGeom>
              <a:avLst/>
              <a:gdLst/>
              <a:ahLst/>
              <a:cxnLst/>
              <a:rect l="l" t="t" r="r" b="b"/>
              <a:pathLst>
                <a:path w="327" h="328" extrusionOk="0">
                  <a:moveTo>
                    <a:pt x="163" y="1"/>
                  </a:moveTo>
                  <a:cubicBezTo>
                    <a:pt x="66" y="1"/>
                    <a:pt x="0" y="99"/>
                    <a:pt x="0" y="164"/>
                  </a:cubicBezTo>
                  <a:cubicBezTo>
                    <a:pt x="0" y="262"/>
                    <a:pt x="66" y="327"/>
                    <a:pt x="163" y="327"/>
                  </a:cubicBezTo>
                  <a:cubicBezTo>
                    <a:pt x="229" y="327"/>
                    <a:pt x="327" y="262"/>
                    <a:pt x="327" y="164"/>
                  </a:cubicBezTo>
                  <a:cubicBezTo>
                    <a:pt x="327" y="99"/>
                    <a:pt x="229"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4" name="Google Shape;6764;p15"/>
            <p:cNvSpPr/>
            <p:nvPr/>
          </p:nvSpPr>
          <p:spPr>
            <a:xfrm>
              <a:off x="4493375" y="5219175"/>
              <a:ext cx="10625" cy="9800"/>
            </a:xfrm>
            <a:custGeom>
              <a:avLst/>
              <a:gdLst/>
              <a:ahLst/>
              <a:cxnLst/>
              <a:rect l="l" t="t" r="r" b="b"/>
              <a:pathLst>
                <a:path w="425" h="392" extrusionOk="0">
                  <a:moveTo>
                    <a:pt x="196" y="0"/>
                  </a:moveTo>
                  <a:cubicBezTo>
                    <a:pt x="98" y="0"/>
                    <a:pt x="0" y="65"/>
                    <a:pt x="0" y="196"/>
                  </a:cubicBezTo>
                  <a:cubicBezTo>
                    <a:pt x="0" y="294"/>
                    <a:pt x="98" y="392"/>
                    <a:pt x="196" y="392"/>
                  </a:cubicBezTo>
                  <a:cubicBezTo>
                    <a:pt x="327" y="392"/>
                    <a:pt x="425" y="294"/>
                    <a:pt x="425" y="196"/>
                  </a:cubicBezTo>
                  <a:cubicBezTo>
                    <a:pt x="425" y="65"/>
                    <a:pt x="327"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5" name="Google Shape;6765;p15"/>
            <p:cNvSpPr/>
            <p:nvPr/>
          </p:nvSpPr>
          <p:spPr>
            <a:xfrm>
              <a:off x="4321300" y="5261575"/>
              <a:ext cx="12250" cy="12250"/>
            </a:xfrm>
            <a:custGeom>
              <a:avLst/>
              <a:gdLst/>
              <a:ahLst/>
              <a:cxnLst/>
              <a:rect l="l" t="t" r="r" b="b"/>
              <a:pathLst>
                <a:path w="490" h="490" extrusionOk="0">
                  <a:moveTo>
                    <a:pt x="229" y="0"/>
                  </a:moveTo>
                  <a:cubicBezTo>
                    <a:pt x="99" y="0"/>
                    <a:pt x="1" y="131"/>
                    <a:pt x="1" y="261"/>
                  </a:cubicBezTo>
                  <a:cubicBezTo>
                    <a:pt x="1" y="359"/>
                    <a:pt x="99" y="490"/>
                    <a:pt x="229" y="490"/>
                  </a:cubicBezTo>
                  <a:cubicBezTo>
                    <a:pt x="359" y="490"/>
                    <a:pt x="490" y="359"/>
                    <a:pt x="490" y="261"/>
                  </a:cubicBezTo>
                  <a:cubicBezTo>
                    <a:pt x="490" y="131"/>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6" name="Google Shape;6766;p15"/>
            <p:cNvSpPr/>
            <p:nvPr/>
          </p:nvSpPr>
          <p:spPr>
            <a:xfrm>
              <a:off x="4146800" y="5292550"/>
              <a:ext cx="13875" cy="13900"/>
            </a:xfrm>
            <a:custGeom>
              <a:avLst/>
              <a:gdLst/>
              <a:ahLst/>
              <a:cxnLst/>
              <a:rect l="l" t="t" r="r" b="b"/>
              <a:pathLst>
                <a:path w="555" h="556" extrusionOk="0">
                  <a:moveTo>
                    <a:pt x="294" y="1"/>
                  </a:moveTo>
                  <a:cubicBezTo>
                    <a:pt x="130" y="1"/>
                    <a:pt x="0" y="99"/>
                    <a:pt x="0" y="262"/>
                  </a:cubicBezTo>
                  <a:cubicBezTo>
                    <a:pt x="0" y="425"/>
                    <a:pt x="130" y="555"/>
                    <a:pt x="294" y="555"/>
                  </a:cubicBezTo>
                  <a:cubicBezTo>
                    <a:pt x="457" y="555"/>
                    <a:pt x="555" y="425"/>
                    <a:pt x="555" y="262"/>
                  </a:cubicBezTo>
                  <a:cubicBezTo>
                    <a:pt x="555"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7" name="Google Shape;6767;p15"/>
            <p:cNvSpPr/>
            <p:nvPr/>
          </p:nvSpPr>
          <p:spPr>
            <a:xfrm>
              <a:off x="3969000" y="5309675"/>
              <a:ext cx="17150" cy="16350"/>
            </a:xfrm>
            <a:custGeom>
              <a:avLst/>
              <a:gdLst/>
              <a:ahLst/>
              <a:cxnLst/>
              <a:rect l="l" t="t" r="r" b="b"/>
              <a:pathLst>
                <a:path w="686" h="654" extrusionOk="0">
                  <a:moveTo>
                    <a:pt x="327" y="1"/>
                  </a:moveTo>
                  <a:cubicBezTo>
                    <a:pt x="164" y="1"/>
                    <a:pt x="1" y="164"/>
                    <a:pt x="1" y="327"/>
                  </a:cubicBezTo>
                  <a:cubicBezTo>
                    <a:pt x="1" y="490"/>
                    <a:pt x="197" y="653"/>
                    <a:pt x="327" y="653"/>
                  </a:cubicBezTo>
                  <a:cubicBezTo>
                    <a:pt x="523" y="653"/>
                    <a:pt x="686" y="490"/>
                    <a:pt x="686" y="327"/>
                  </a:cubicBezTo>
                  <a:cubicBezTo>
                    <a:pt x="686" y="164"/>
                    <a:pt x="555"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8" name="Google Shape;6768;p15"/>
            <p:cNvSpPr/>
            <p:nvPr/>
          </p:nvSpPr>
          <p:spPr>
            <a:xfrm>
              <a:off x="3792050" y="5314575"/>
              <a:ext cx="18775" cy="17975"/>
            </a:xfrm>
            <a:custGeom>
              <a:avLst/>
              <a:gdLst/>
              <a:ahLst/>
              <a:cxnLst/>
              <a:rect l="l" t="t" r="r" b="b"/>
              <a:pathLst>
                <a:path w="751" h="719" extrusionOk="0">
                  <a:moveTo>
                    <a:pt x="359" y="1"/>
                  </a:moveTo>
                  <a:cubicBezTo>
                    <a:pt x="163" y="1"/>
                    <a:pt x="0" y="164"/>
                    <a:pt x="0" y="359"/>
                  </a:cubicBezTo>
                  <a:cubicBezTo>
                    <a:pt x="0" y="588"/>
                    <a:pt x="163" y="718"/>
                    <a:pt x="359" y="718"/>
                  </a:cubicBezTo>
                  <a:cubicBezTo>
                    <a:pt x="588" y="718"/>
                    <a:pt x="751" y="588"/>
                    <a:pt x="751" y="359"/>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9" name="Google Shape;6769;p15"/>
            <p:cNvSpPr/>
            <p:nvPr/>
          </p:nvSpPr>
          <p:spPr>
            <a:xfrm>
              <a:off x="3615075" y="5307250"/>
              <a:ext cx="20425" cy="20400"/>
            </a:xfrm>
            <a:custGeom>
              <a:avLst/>
              <a:gdLst/>
              <a:ahLst/>
              <a:cxnLst/>
              <a:rect l="l" t="t" r="r" b="b"/>
              <a:pathLst>
                <a:path w="817" h="816" extrusionOk="0">
                  <a:moveTo>
                    <a:pt x="392" y="0"/>
                  </a:moveTo>
                  <a:cubicBezTo>
                    <a:pt x="164" y="0"/>
                    <a:pt x="1" y="228"/>
                    <a:pt x="1" y="424"/>
                  </a:cubicBezTo>
                  <a:cubicBezTo>
                    <a:pt x="1" y="652"/>
                    <a:pt x="197" y="816"/>
                    <a:pt x="392" y="816"/>
                  </a:cubicBezTo>
                  <a:cubicBezTo>
                    <a:pt x="653" y="816"/>
                    <a:pt x="816" y="620"/>
                    <a:pt x="816" y="424"/>
                  </a:cubicBezTo>
                  <a:cubicBezTo>
                    <a:pt x="816" y="228"/>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0" name="Google Shape;6770;p15"/>
            <p:cNvSpPr/>
            <p:nvPr/>
          </p:nvSpPr>
          <p:spPr>
            <a:xfrm>
              <a:off x="3437300" y="5288475"/>
              <a:ext cx="22875" cy="22050"/>
            </a:xfrm>
            <a:custGeom>
              <a:avLst/>
              <a:gdLst/>
              <a:ahLst/>
              <a:cxnLst/>
              <a:rect l="l" t="t" r="r" b="b"/>
              <a:pathLst>
                <a:path w="915" h="882" extrusionOk="0">
                  <a:moveTo>
                    <a:pt x="457" y="1"/>
                  </a:moveTo>
                  <a:cubicBezTo>
                    <a:pt x="196" y="1"/>
                    <a:pt x="1" y="197"/>
                    <a:pt x="1" y="425"/>
                  </a:cubicBezTo>
                  <a:cubicBezTo>
                    <a:pt x="1" y="686"/>
                    <a:pt x="196" y="882"/>
                    <a:pt x="457" y="882"/>
                  </a:cubicBezTo>
                  <a:cubicBezTo>
                    <a:pt x="686" y="882"/>
                    <a:pt x="914" y="686"/>
                    <a:pt x="914" y="425"/>
                  </a:cubicBezTo>
                  <a:cubicBezTo>
                    <a:pt x="914" y="197"/>
                    <a:pt x="686"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1" name="Google Shape;6771;p15"/>
            <p:cNvSpPr/>
            <p:nvPr/>
          </p:nvSpPr>
          <p:spPr>
            <a:xfrm>
              <a:off x="3264425" y="5256675"/>
              <a:ext cx="22050" cy="22050"/>
            </a:xfrm>
            <a:custGeom>
              <a:avLst/>
              <a:gdLst/>
              <a:ahLst/>
              <a:cxnLst/>
              <a:rect l="l" t="t" r="r" b="b"/>
              <a:pathLst>
                <a:path w="882" h="882" extrusionOk="0">
                  <a:moveTo>
                    <a:pt x="424" y="1"/>
                  </a:moveTo>
                  <a:cubicBezTo>
                    <a:pt x="196" y="1"/>
                    <a:pt x="0" y="196"/>
                    <a:pt x="0" y="457"/>
                  </a:cubicBezTo>
                  <a:cubicBezTo>
                    <a:pt x="0" y="686"/>
                    <a:pt x="196" y="881"/>
                    <a:pt x="424" y="881"/>
                  </a:cubicBezTo>
                  <a:cubicBezTo>
                    <a:pt x="685" y="881"/>
                    <a:pt x="881" y="686"/>
                    <a:pt x="881" y="457"/>
                  </a:cubicBezTo>
                  <a:cubicBezTo>
                    <a:pt x="881" y="196"/>
                    <a:pt x="685"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2" name="Google Shape;6772;p15"/>
            <p:cNvSpPr/>
            <p:nvPr/>
          </p:nvSpPr>
          <p:spPr>
            <a:xfrm>
              <a:off x="3091525" y="5211825"/>
              <a:ext cx="24500" cy="24500"/>
            </a:xfrm>
            <a:custGeom>
              <a:avLst/>
              <a:gdLst/>
              <a:ahLst/>
              <a:cxnLst/>
              <a:rect l="l" t="t" r="r" b="b"/>
              <a:pathLst>
                <a:path w="980" h="980" extrusionOk="0">
                  <a:moveTo>
                    <a:pt x="490" y="1"/>
                  </a:moveTo>
                  <a:cubicBezTo>
                    <a:pt x="229" y="1"/>
                    <a:pt x="1" y="196"/>
                    <a:pt x="1" y="490"/>
                  </a:cubicBezTo>
                  <a:cubicBezTo>
                    <a:pt x="1" y="783"/>
                    <a:pt x="229" y="979"/>
                    <a:pt x="490" y="979"/>
                  </a:cubicBezTo>
                  <a:cubicBezTo>
                    <a:pt x="784" y="979"/>
                    <a:pt x="980" y="783"/>
                    <a:pt x="980" y="490"/>
                  </a:cubicBezTo>
                  <a:cubicBezTo>
                    <a:pt x="980" y="229"/>
                    <a:pt x="751"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3" name="Google Shape;6773;p15"/>
            <p:cNvSpPr/>
            <p:nvPr/>
          </p:nvSpPr>
          <p:spPr>
            <a:xfrm>
              <a:off x="2924350" y="5156300"/>
              <a:ext cx="24500" cy="24550"/>
            </a:xfrm>
            <a:custGeom>
              <a:avLst/>
              <a:gdLst/>
              <a:ahLst/>
              <a:cxnLst/>
              <a:rect l="l" t="t" r="r" b="b"/>
              <a:pathLst>
                <a:path w="980" h="982" extrusionOk="0">
                  <a:moveTo>
                    <a:pt x="535" y="1"/>
                  </a:moveTo>
                  <a:cubicBezTo>
                    <a:pt x="520" y="1"/>
                    <a:pt x="505" y="2"/>
                    <a:pt x="490" y="3"/>
                  </a:cubicBezTo>
                  <a:cubicBezTo>
                    <a:pt x="262" y="3"/>
                    <a:pt x="1" y="232"/>
                    <a:pt x="1" y="493"/>
                  </a:cubicBezTo>
                  <a:cubicBezTo>
                    <a:pt x="1" y="754"/>
                    <a:pt x="229" y="982"/>
                    <a:pt x="490" y="982"/>
                  </a:cubicBezTo>
                  <a:cubicBezTo>
                    <a:pt x="751" y="982"/>
                    <a:pt x="979" y="786"/>
                    <a:pt x="979" y="493"/>
                  </a:cubicBezTo>
                  <a:cubicBezTo>
                    <a:pt x="979" y="247"/>
                    <a:pt x="776" y="1"/>
                    <a:pt x="5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4" name="Google Shape;6774;p15"/>
            <p:cNvSpPr/>
            <p:nvPr/>
          </p:nvSpPr>
          <p:spPr>
            <a:xfrm>
              <a:off x="2759625" y="5087050"/>
              <a:ext cx="26125" cy="26950"/>
            </a:xfrm>
            <a:custGeom>
              <a:avLst/>
              <a:gdLst/>
              <a:ahLst/>
              <a:cxnLst/>
              <a:rect l="l" t="t" r="r" b="b"/>
              <a:pathLst>
                <a:path w="1045" h="1078" extrusionOk="0">
                  <a:moveTo>
                    <a:pt x="523" y="1"/>
                  </a:moveTo>
                  <a:cubicBezTo>
                    <a:pt x="229" y="1"/>
                    <a:pt x="1" y="262"/>
                    <a:pt x="1" y="555"/>
                  </a:cubicBezTo>
                  <a:cubicBezTo>
                    <a:pt x="1" y="816"/>
                    <a:pt x="229" y="1077"/>
                    <a:pt x="523" y="1077"/>
                  </a:cubicBezTo>
                  <a:cubicBezTo>
                    <a:pt x="816" y="1077"/>
                    <a:pt x="1044" y="816"/>
                    <a:pt x="1044" y="555"/>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5" name="Google Shape;6775;p15"/>
            <p:cNvSpPr/>
            <p:nvPr/>
          </p:nvSpPr>
          <p:spPr>
            <a:xfrm>
              <a:off x="2600600" y="5007125"/>
              <a:ext cx="28575" cy="28575"/>
            </a:xfrm>
            <a:custGeom>
              <a:avLst/>
              <a:gdLst/>
              <a:ahLst/>
              <a:cxnLst/>
              <a:rect l="l" t="t" r="r" b="b"/>
              <a:pathLst>
                <a:path w="1143" h="1143" extrusionOk="0">
                  <a:moveTo>
                    <a:pt x="555" y="1"/>
                  </a:moveTo>
                  <a:cubicBezTo>
                    <a:pt x="229" y="1"/>
                    <a:pt x="1" y="229"/>
                    <a:pt x="1" y="556"/>
                  </a:cubicBezTo>
                  <a:cubicBezTo>
                    <a:pt x="1" y="882"/>
                    <a:pt x="229" y="1143"/>
                    <a:pt x="555" y="1143"/>
                  </a:cubicBezTo>
                  <a:cubicBezTo>
                    <a:pt x="881" y="1143"/>
                    <a:pt x="1142" y="882"/>
                    <a:pt x="1142" y="556"/>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6" name="Google Shape;6776;p15"/>
            <p:cNvSpPr/>
            <p:nvPr/>
          </p:nvSpPr>
          <p:spPr>
            <a:xfrm>
              <a:off x="2448925" y="4916625"/>
              <a:ext cx="28575" cy="28550"/>
            </a:xfrm>
            <a:custGeom>
              <a:avLst/>
              <a:gdLst/>
              <a:ahLst/>
              <a:cxnLst/>
              <a:rect l="l" t="t" r="r" b="b"/>
              <a:pathLst>
                <a:path w="1143" h="1142" extrusionOk="0">
                  <a:moveTo>
                    <a:pt x="555" y="0"/>
                  </a:moveTo>
                  <a:cubicBezTo>
                    <a:pt x="229" y="0"/>
                    <a:pt x="0" y="261"/>
                    <a:pt x="0" y="587"/>
                  </a:cubicBezTo>
                  <a:cubicBezTo>
                    <a:pt x="0" y="914"/>
                    <a:pt x="229" y="1142"/>
                    <a:pt x="555" y="1142"/>
                  </a:cubicBezTo>
                  <a:cubicBezTo>
                    <a:pt x="881" y="1142"/>
                    <a:pt x="1142" y="914"/>
                    <a:pt x="1142" y="587"/>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7" name="Google Shape;6777;p15"/>
            <p:cNvSpPr/>
            <p:nvPr/>
          </p:nvSpPr>
          <p:spPr>
            <a:xfrm>
              <a:off x="2302950" y="4815500"/>
              <a:ext cx="30200" cy="30200"/>
            </a:xfrm>
            <a:custGeom>
              <a:avLst/>
              <a:gdLst/>
              <a:ahLst/>
              <a:cxnLst/>
              <a:rect l="l" t="t" r="r" b="b"/>
              <a:pathLst>
                <a:path w="1208" h="1208" extrusionOk="0">
                  <a:moveTo>
                    <a:pt x="620" y="0"/>
                  </a:moveTo>
                  <a:cubicBezTo>
                    <a:pt x="294" y="0"/>
                    <a:pt x="0" y="261"/>
                    <a:pt x="0" y="587"/>
                  </a:cubicBezTo>
                  <a:cubicBezTo>
                    <a:pt x="0" y="914"/>
                    <a:pt x="294" y="1207"/>
                    <a:pt x="620" y="1207"/>
                  </a:cubicBezTo>
                  <a:cubicBezTo>
                    <a:pt x="946" y="1207"/>
                    <a:pt x="1207" y="914"/>
                    <a:pt x="1207" y="587"/>
                  </a:cubicBezTo>
                  <a:cubicBezTo>
                    <a:pt x="1207" y="229"/>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8" name="Google Shape;6778;p15"/>
            <p:cNvSpPr/>
            <p:nvPr/>
          </p:nvSpPr>
          <p:spPr>
            <a:xfrm>
              <a:off x="2165950" y="4703775"/>
              <a:ext cx="31000" cy="31000"/>
            </a:xfrm>
            <a:custGeom>
              <a:avLst/>
              <a:gdLst/>
              <a:ahLst/>
              <a:cxnLst/>
              <a:rect l="l" t="t" r="r" b="b"/>
              <a:pathLst>
                <a:path w="1240" h="1240" extrusionOk="0">
                  <a:moveTo>
                    <a:pt x="620" y="0"/>
                  </a:moveTo>
                  <a:cubicBezTo>
                    <a:pt x="294" y="0"/>
                    <a:pt x="0" y="261"/>
                    <a:pt x="0" y="620"/>
                  </a:cubicBezTo>
                  <a:cubicBezTo>
                    <a:pt x="0" y="946"/>
                    <a:pt x="294" y="1240"/>
                    <a:pt x="620" y="1240"/>
                  </a:cubicBezTo>
                  <a:cubicBezTo>
                    <a:pt x="946" y="1240"/>
                    <a:pt x="1240" y="979"/>
                    <a:pt x="1240" y="620"/>
                  </a:cubicBezTo>
                  <a:cubicBezTo>
                    <a:pt x="1240" y="261"/>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9" name="Google Shape;6779;p15"/>
            <p:cNvSpPr/>
            <p:nvPr/>
          </p:nvSpPr>
          <p:spPr>
            <a:xfrm>
              <a:off x="2034650" y="4583075"/>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62"/>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0" name="Google Shape;6780;p15"/>
            <p:cNvSpPr/>
            <p:nvPr/>
          </p:nvSpPr>
          <p:spPr>
            <a:xfrm>
              <a:off x="1913150" y="4452600"/>
              <a:ext cx="35075" cy="34275"/>
            </a:xfrm>
            <a:custGeom>
              <a:avLst/>
              <a:gdLst/>
              <a:ahLst/>
              <a:cxnLst/>
              <a:rect l="l" t="t" r="r" b="b"/>
              <a:pathLst>
                <a:path w="1403" h="1371" extrusionOk="0">
                  <a:moveTo>
                    <a:pt x="685" y="0"/>
                  </a:moveTo>
                  <a:cubicBezTo>
                    <a:pt x="294" y="0"/>
                    <a:pt x="0" y="327"/>
                    <a:pt x="0" y="685"/>
                  </a:cubicBezTo>
                  <a:cubicBezTo>
                    <a:pt x="0" y="1077"/>
                    <a:pt x="326" y="1370"/>
                    <a:pt x="685" y="1370"/>
                  </a:cubicBezTo>
                  <a:cubicBezTo>
                    <a:pt x="1109" y="1370"/>
                    <a:pt x="1403" y="1044"/>
                    <a:pt x="1403" y="685"/>
                  </a:cubicBezTo>
                  <a:cubicBezTo>
                    <a:pt x="1403" y="327"/>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1" name="Google Shape;6781;p15"/>
            <p:cNvSpPr/>
            <p:nvPr/>
          </p:nvSpPr>
          <p:spPr>
            <a:xfrm>
              <a:off x="1803050" y="4314775"/>
              <a:ext cx="35100" cy="34275"/>
            </a:xfrm>
            <a:custGeom>
              <a:avLst/>
              <a:gdLst/>
              <a:ahLst/>
              <a:cxnLst/>
              <a:rect l="l" t="t" r="r" b="b"/>
              <a:pathLst>
                <a:path w="1404" h="1371" extrusionOk="0">
                  <a:moveTo>
                    <a:pt x="718" y="1"/>
                  </a:moveTo>
                  <a:cubicBezTo>
                    <a:pt x="327" y="1"/>
                    <a:pt x="1" y="294"/>
                    <a:pt x="1" y="686"/>
                  </a:cubicBezTo>
                  <a:cubicBezTo>
                    <a:pt x="1" y="1045"/>
                    <a:pt x="294" y="1371"/>
                    <a:pt x="718" y="1371"/>
                  </a:cubicBezTo>
                  <a:cubicBezTo>
                    <a:pt x="1077" y="1371"/>
                    <a:pt x="1403" y="1110"/>
                    <a:pt x="1403" y="686"/>
                  </a:cubicBezTo>
                  <a:cubicBezTo>
                    <a:pt x="1403" y="294"/>
                    <a:pt x="1077"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2" name="Google Shape;6782;p15"/>
            <p:cNvSpPr/>
            <p:nvPr/>
          </p:nvSpPr>
          <p:spPr>
            <a:xfrm>
              <a:off x="1700300" y="4168800"/>
              <a:ext cx="36725" cy="36725"/>
            </a:xfrm>
            <a:custGeom>
              <a:avLst/>
              <a:gdLst/>
              <a:ahLst/>
              <a:cxnLst/>
              <a:rect l="l" t="t" r="r" b="b"/>
              <a:pathLst>
                <a:path w="1469" h="1469" extrusionOk="0">
                  <a:moveTo>
                    <a:pt x="751" y="1"/>
                  </a:moveTo>
                  <a:cubicBezTo>
                    <a:pt x="327" y="1"/>
                    <a:pt x="0" y="327"/>
                    <a:pt x="0" y="751"/>
                  </a:cubicBezTo>
                  <a:cubicBezTo>
                    <a:pt x="0" y="1142"/>
                    <a:pt x="327" y="1469"/>
                    <a:pt x="751" y="1469"/>
                  </a:cubicBezTo>
                  <a:cubicBezTo>
                    <a:pt x="1142" y="1469"/>
                    <a:pt x="1468" y="1142"/>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3" name="Google Shape;6783;p15"/>
            <p:cNvSpPr/>
            <p:nvPr/>
          </p:nvSpPr>
          <p:spPr>
            <a:xfrm>
              <a:off x="1610600" y="4017125"/>
              <a:ext cx="36725" cy="36725"/>
            </a:xfrm>
            <a:custGeom>
              <a:avLst/>
              <a:gdLst/>
              <a:ahLst/>
              <a:cxnLst/>
              <a:rect l="l" t="t" r="r" b="b"/>
              <a:pathLst>
                <a:path w="1469"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4" name="Google Shape;6784;p15"/>
            <p:cNvSpPr/>
            <p:nvPr/>
          </p:nvSpPr>
          <p:spPr>
            <a:xfrm>
              <a:off x="1529850" y="3858100"/>
              <a:ext cx="39175" cy="38350"/>
            </a:xfrm>
            <a:custGeom>
              <a:avLst/>
              <a:gdLst/>
              <a:ahLst/>
              <a:cxnLst/>
              <a:rect l="l" t="t" r="r" b="b"/>
              <a:pathLst>
                <a:path w="1567" h="1534" extrusionOk="0">
                  <a:moveTo>
                    <a:pt x="784" y="1"/>
                  </a:moveTo>
                  <a:cubicBezTo>
                    <a:pt x="392" y="1"/>
                    <a:pt x="1" y="327"/>
                    <a:pt x="1" y="783"/>
                  </a:cubicBezTo>
                  <a:cubicBezTo>
                    <a:pt x="1" y="1175"/>
                    <a:pt x="327" y="1534"/>
                    <a:pt x="784" y="1534"/>
                  </a:cubicBezTo>
                  <a:cubicBezTo>
                    <a:pt x="1208" y="1534"/>
                    <a:pt x="1567" y="1208"/>
                    <a:pt x="1567" y="783"/>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5" name="Google Shape;6785;p15"/>
            <p:cNvSpPr/>
            <p:nvPr/>
          </p:nvSpPr>
          <p:spPr>
            <a:xfrm>
              <a:off x="1460550" y="3694175"/>
              <a:ext cx="40800" cy="40800"/>
            </a:xfrm>
            <a:custGeom>
              <a:avLst/>
              <a:gdLst/>
              <a:ahLst/>
              <a:cxnLst/>
              <a:rect l="l" t="t" r="r" b="b"/>
              <a:pathLst>
                <a:path w="1632" h="1632" extrusionOk="0">
                  <a:moveTo>
                    <a:pt x="816" y="1"/>
                  </a:moveTo>
                  <a:cubicBezTo>
                    <a:pt x="392" y="1"/>
                    <a:pt x="0" y="360"/>
                    <a:pt x="0" y="816"/>
                  </a:cubicBezTo>
                  <a:cubicBezTo>
                    <a:pt x="0" y="1241"/>
                    <a:pt x="392" y="1632"/>
                    <a:pt x="816" y="1632"/>
                  </a:cubicBezTo>
                  <a:cubicBezTo>
                    <a:pt x="1272" y="1632"/>
                    <a:pt x="1631" y="1241"/>
                    <a:pt x="1631" y="816"/>
                  </a:cubicBezTo>
                  <a:cubicBezTo>
                    <a:pt x="1631" y="360"/>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6" name="Google Shape;6786;p15"/>
            <p:cNvSpPr/>
            <p:nvPr/>
          </p:nvSpPr>
          <p:spPr>
            <a:xfrm>
              <a:off x="1405100" y="3526825"/>
              <a:ext cx="40800" cy="40975"/>
            </a:xfrm>
            <a:custGeom>
              <a:avLst/>
              <a:gdLst/>
              <a:ahLst/>
              <a:cxnLst/>
              <a:rect l="l" t="t" r="r" b="b"/>
              <a:pathLst>
                <a:path w="1632" h="1639" extrusionOk="0">
                  <a:moveTo>
                    <a:pt x="915" y="0"/>
                  </a:moveTo>
                  <a:cubicBezTo>
                    <a:pt x="882" y="0"/>
                    <a:pt x="849" y="3"/>
                    <a:pt x="816" y="8"/>
                  </a:cubicBezTo>
                  <a:cubicBezTo>
                    <a:pt x="359" y="8"/>
                    <a:pt x="0" y="367"/>
                    <a:pt x="0" y="823"/>
                  </a:cubicBezTo>
                  <a:cubicBezTo>
                    <a:pt x="0" y="1247"/>
                    <a:pt x="359" y="1639"/>
                    <a:pt x="816" y="1639"/>
                  </a:cubicBezTo>
                  <a:cubicBezTo>
                    <a:pt x="1240" y="1639"/>
                    <a:pt x="1631" y="1247"/>
                    <a:pt x="1631" y="823"/>
                  </a:cubicBezTo>
                  <a:cubicBezTo>
                    <a:pt x="1631" y="343"/>
                    <a:pt x="1299" y="0"/>
                    <a:pt x="91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7" name="Google Shape;6787;p15"/>
            <p:cNvSpPr/>
            <p:nvPr/>
          </p:nvSpPr>
          <p:spPr>
            <a:xfrm>
              <a:off x="1360225" y="3354125"/>
              <a:ext cx="42450" cy="43250"/>
            </a:xfrm>
            <a:custGeom>
              <a:avLst/>
              <a:gdLst/>
              <a:ahLst/>
              <a:cxnLst/>
              <a:rect l="l" t="t" r="r" b="b"/>
              <a:pathLst>
                <a:path w="1698" h="1730" extrusionOk="0">
                  <a:moveTo>
                    <a:pt x="849" y="1"/>
                  </a:moveTo>
                  <a:cubicBezTo>
                    <a:pt x="360" y="1"/>
                    <a:pt x="1" y="392"/>
                    <a:pt x="1" y="849"/>
                  </a:cubicBezTo>
                  <a:cubicBezTo>
                    <a:pt x="1" y="1338"/>
                    <a:pt x="360" y="1729"/>
                    <a:pt x="849" y="1729"/>
                  </a:cubicBezTo>
                  <a:cubicBezTo>
                    <a:pt x="1306" y="1729"/>
                    <a:pt x="1697" y="1338"/>
                    <a:pt x="1697" y="849"/>
                  </a:cubicBezTo>
                  <a:cubicBezTo>
                    <a:pt x="1697" y="392"/>
                    <a:pt x="1306"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8" name="Google Shape;6788;p15"/>
            <p:cNvSpPr/>
            <p:nvPr/>
          </p:nvSpPr>
          <p:spPr>
            <a:xfrm>
              <a:off x="1329250" y="3179600"/>
              <a:ext cx="43250" cy="43250"/>
            </a:xfrm>
            <a:custGeom>
              <a:avLst/>
              <a:gdLst/>
              <a:ahLst/>
              <a:cxnLst/>
              <a:rect l="l" t="t" r="r" b="b"/>
              <a:pathLst>
                <a:path w="1730" h="1730" extrusionOk="0">
                  <a:moveTo>
                    <a:pt x="848" y="1"/>
                  </a:moveTo>
                  <a:cubicBezTo>
                    <a:pt x="359" y="1"/>
                    <a:pt x="0" y="392"/>
                    <a:pt x="0" y="882"/>
                  </a:cubicBezTo>
                  <a:cubicBezTo>
                    <a:pt x="0" y="1371"/>
                    <a:pt x="359" y="1730"/>
                    <a:pt x="848" y="1730"/>
                  </a:cubicBezTo>
                  <a:cubicBezTo>
                    <a:pt x="1338" y="1730"/>
                    <a:pt x="1729" y="1371"/>
                    <a:pt x="1729" y="882"/>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9" name="Google Shape;6789;p15"/>
            <p:cNvSpPr/>
            <p:nvPr/>
          </p:nvSpPr>
          <p:spPr>
            <a:xfrm>
              <a:off x="1311300" y="3004225"/>
              <a:ext cx="42425" cy="43300"/>
            </a:xfrm>
            <a:custGeom>
              <a:avLst/>
              <a:gdLst/>
              <a:ahLst/>
              <a:cxnLst/>
              <a:rect l="l" t="t" r="r" b="b"/>
              <a:pathLst>
                <a:path w="1697" h="1732" extrusionOk="0">
                  <a:moveTo>
                    <a:pt x="898" y="1"/>
                  </a:moveTo>
                  <a:cubicBezTo>
                    <a:pt x="882" y="1"/>
                    <a:pt x="865" y="1"/>
                    <a:pt x="849" y="3"/>
                  </a:cubicBezTo>
                  <a:cubicBezTo>
                    <a:pt x="392" y="3"/>
                    <a:pt x="1" y="394"/>
                    <a:pt x="1" y="883"/>
                  </a:cubicBezTo>
                  <a:cubicBezTo>
                    <a:pt x="1" y="1340"/>
                    <a:pt x="360" y="1731"/>
                    <a:pt x="849" y="1731"/>
                  </a:cubicBezTo>
                  <a:cubicBezTo>
                    <a:pt x="1306" y="1731"/>
                    <a:pt x="1697" y="1373"/>
                    <a:pt x="1697" y="883"/>
                  </a:cubicBezTo>
                  <a:cubicBezTo>
                    <a:pt x="1697" y="412"/>
                    <a:pt x="1333" y="1"/>
                    <a:pt x="8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0" name="Google Shape;6790;p15"/>
            <p:cNvSpPr/>
            <p:nvPr/>
          </p:nvSpPr>
          <p:spPr>
            <a:xfrm>
              <a:off x="130315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371"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1" name="Google Shape;6791;p15"/>
            <p:cNvSpPr/>
            <p:nvPr/>
          </p:nvSpPr>
          <p:spPr>
            <a:xfrm>
              <a:off x="1308850" y="2650350"/>
              <a:ext cx="44875" cy="44875"/>
            </a:xfrm>
            <a:custGeom>
              <a:avLst/>
              <a:gdLst/>
              <a:ahLst/>
              <a:cxnLst/>
              <a:rect l="l" t="t" r="r" b="b"/>
              <a:pathLst>
                <a:path w="1795" h="1795" extrusionOk="0">
                  <a:moveTo>
                    <a:pt x="914" y="1"/>
                  </a:moveTo>
                  <a:cubicBezTo>
                    <a:pt x="425" y="1"/>
                    <a:pt x="1" y="392"/>
                    <a:pt x="1" y="881"/>
                  </a:cubicBezTo>
                  <a:cubicBezTo>
                    <a:pt x="1" y="1371"/>
                    <a:pt x="425" y="1795"/>
                    <a:pt x="914" y="1795"/>
                  </a:cubicBezTo>
                  <a:cubicBezTo>
                    <a:pt x="1404" y="1795"/>
                    <a:pt x="1795" y="1371"/>
                    <a:pt x="1795" y="881"/>
                  </a:cubicBezTo>
                  <a:cubicBezTo>
                    <a:pt x="1795" y="392"/>
                    <a:pt x="1404"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2" name="Google Shape;6792;p15"/>
            <p:cNvSpPr/>
            <p:nvPr/>
          </p:nvSpPr>
          <p:spPr>
            <a:xfrm>
              <a:off x="1325975" y="2473400"/>
              <a:ext cx="47325" cy="47300"/>
            </a:xfrm>
            <a:custGeom>
              <a:avLst/>
              <a:gdLst/>
              <a:ahLst/>
              <a:cxnLst/>
              <a:rect l="l" t="t" r="r" b="b"/>
              <a:pathLst>
                <a:path w="1893" h="1892" extrusionOk="0">
                  <a:moveTo>
                    <a:pt x="947" y="0"/>
                  </a:moveTo>
                  <a:cubicBezTo>
                    <a:pt x="425" y="0"/>
                    <a:pt x="1" y="424"/>
                    <a:pt x="1" y="946"/>
                  </a:cubicBezTo>
                  <a:cubicBezTo>
                    <a:pt x="1" y="1468"/>
                    <a:pt x="425" y="1892"/>
                    <a:pt x="947" y="1892"/>
                  </a:cubicBezTo>
                  <a:cubicBezTo>
                    <a:pt x="1469" y="1892"/>
                    <a:pt x="1893" y="1468"/>
                    <a:pt x="1893" y="946"/>
                  </a:cubicBezTo>
                  <a:cubicBezTo>
                    <a:pt x="1893" y="424"/>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3" name="Google Shape;6793;p15"/>
            <p:cNvSpPr/>
            <p:nvPr/>
          </p:nvSpPr>
          <p:spPr>
            <a:xfrm>
              <a:off x="1357800" y="2299700"/>
              <a:ext cx="47325" cy="46500"/>
            </a:xfrm>
            <a:custGeom>
              <a:avLst/>
              <a:gdLst/>
              <a:ahLst/>
              <a:cxnLst/>
              <a:rect l="l" t="t" r="r" b="b"/>
              <a:pathLst>
                <a:path w="1893" h="1860" extrusionOk="0">
                  <a:moveTo>
                    <a:pt x="946" y="0"/>
                  </a:moveTo>
                  <a:cubicBezTo>
                    <a:pt x="424" y="0"/>
                    <a:pt x="0" y="391"/>
                    <a:pt x="0" y="913"/>
                  </a:cubicBezTo>
                  <a:cubicBezTo>
                    <a:pt x="0" y="1435"/>
                    <a:pt x="424" y="1859"/>
                    <a:pt x="946" y="1859"/>
                  </a:cubicBezTo>
                  <a:cubicBezTo>
                    <a:pt x="1468" y="1859"/>
                    <a:pt x="1892" y="1435"/>
                    <a:pt x="1892" y="913"/>
                  </a:cubicBezTo>
                  <a:cubicBezTo>
                    <a:pt x="1892" y="391"/>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4" name="Google Shape;6794;p15"/>
            <p:cNvSpPr/>
            <p:nvPr/>
          </p:nvSpPr>
          <p:spPr>
            <a:xfrm>
              <a:off x="1401825" y="2127625"/>
              <a:ext cx="46500" cy="47325"/>
            </a:xfrm>
            <a:custGeom>
              <a:avLst/>
              <a:gdLst/>
              <a:ahLst/>
              <a:cxnLst/>
              <a:rect l="l" t="t" r="r" b="b"/>
              <a:pathLst>
                <a:path w="1860" h="1893" extrusionOk="0">
                  <a:moveTo>
                    <a:pt x="947" y="0"/>
                  </a:moveTo>
                  <a:cubicBezTo>
                    <a:pt x="392" y="0"/>
                    <a:pt x="1" y="424"/>
                    <a:pt x="1" y="946"/>
                  </a:cubicBezTo>
                  <a:cubicBezTo>
                    <a:pt x="1" y="1501"/>
                    <a:pt x="392" y="1892"/>
                    <a:pt x="947" y="1892"/>
                  </a:cubicBezTo>
                  <a:cubicBezTo>
                    <a:pt x="1468" y="1892"/>
                    <a:pt x="1860" y="1501"/>
                    <a:pt x="1860" y="946"/>
                  </a:cubicBezTo>
                  <a:cubicBezTo>
                    <a:pt x="1860" y="424"/>
                    <a:pt x="1468"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5" name="Google Shape;6795;p15"/>
            <p:cNvSpPr/>
            <p:nvPr/>
          </p:nvSpPr>
          <p:spPr>
            <a:xfrm>
              <a:off x="1458100" y="1961250"/>
              <a:ext cx="46500" cy="46525"/>
            </a:xfrm>
            <a:custGeom>
              <a:avLst/>
              <a:gdLst/>
              <a:ahLst/>
              <a:cxnLst/>
              <a:rect l="l" t="t" r="r" b="b"/>
              <a:pathLst>
                <a:path w="1860" h="1861" extrusionOk="0">
                  <a:moveTo>
                    <a:pt x="914" y="1"/>
                  </a:moveTo>
                  <a:cubicBezTo>
                    <a:pt x="392" y="1"/>
                    <a:pt x="0" y="392"/>
                    <a:pt x="0" y="914"/>
                  </a:cubicBezTo>
                  <a:cubicBezTo>
                    <a:pt x="0" y="1469"/>
                    <a:pt x="392" y="1860"/>
                    <a:pt x="914" y="1860"/>
                  </a:cubicBezTo>
                  <a:cubicBezTo>
                    <a:pt x="1468" y="1860"/>
                    <a:pt x="1860" y="1469"/>
                    <a:pt x="1860" y="914"/>
                  </a:cubicBezTo>
                  <a:cubicBezTo>
                    <a:pt x="1860" y="392"/>
                    <a:pt x="1468"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6" name="Google Shape;6796;p15"/>
            <p:cNvSpPr/>
            <p:nvPr/>
          </p:nvSpPr>
          <p:spPr>
            <a:xfrm>
              <a:off x="1524150" y="1795700"/>
              <a:ext cx="48950" cy="48975"/>
            </a:xfrm>
            <a:custGeom>
              <a:avLst/>
              <a:gdLst/>
              <a:ahLst/>
              <a:cxnLst/>
              <a:rect l="l" t="t" r="r" b="b"/>
              <a:pathLst>
                <a:path w="1958" h="1959" extrusionOk="0">
                  <a:moveTo>
                    <a:pt x="979" y="1"/>
                  </a:moveTo>
                  <a:cubicBezTo>
                    <a:pt x="457" y="1"/>
                    <a:pt x="1" y="458"/>
                    <a:pt x="1" y="980"/>
                  </a:cubicBezTo>
                  <a:cubicBezTo>
                    <a:pt x="1" y="1501"/>
                    <a:pt x="457" y="1958"/>
                    <a:pt x="979" y="1958"/>
                  </a:cubicBezTo>
                  <a:cubicBezTo>
                    <a:pt x="1501" y="1958"/>
                    <a:pt x="1958" y="1501"/>
                    <a:pt x="1958" y="980"/>
                  </a:cubicBezTo>
                  <a:cubicBezTo>
                    <a:pt x="1958" y="490"/>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7" name="Google Shape;6797;p15"/>
            <p:cNvSpPr/>
            <p:nvPr/>
          </p:nvSpPr>
          <p:spPr>
            <a:xfrm>
              <a:off x="1602450" y="1639125"/>
              <a:ext cx="48950" cy="48975"/>
            </a:xfrm>
            <a:custGeom>
              <a:avLst/>
              <a:gdLst/>
              <a:ahLst/>
              <a:cxnLst/>
              <a:rect l="l" t="t" r="r" b="b"/>
              <a:pathLst>
                <a:path w="1958" h="1959" extrusionOk="0">
                  <a:moveTo>
                    <a:pt x="979" y="1"/>
                  </a:moveTo>
                  <a:cubicBezTo>
                    <a:pt x="457" y="1"/>
                    <a:pt x="0" y="425"/>
                    <a:pt x="0" y="980"/>
                  </a:cubicBezTo>
                  <a:cubicBezTo>
                    <a:pt x="0" y="1501"/>
                    <a:pt x="457" y="1958"/>
                    <a:pt x="979" y="1958"/>
                  </a:cubicBezTo>
                  <a:cubicBezTo>
                    <a:pt x="1501" y="1958"/>
                    <a:pt x="1957" y="1501"/>
                    <a:pt x="1957" y="980"/>
                  </a:cubicBezTo>
                  <a:cubicBezTo>
                    <a:pt x="1957" y="425"/>
                    <a:pt x="1566"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8" name="Google Shape;6798;p15"/>
            <p:cNvSpPr/>
            <p:nvPr/>
          </p:nvSpPr>
          <p:spPr>
            <a:xfrm>
              <a:off x="1692950" y="1486650"/>
              <a:ext cx="48975" cy="48950"/>
            </a:xfrm>
            <a:custGeom>
              <a:avLst/>
              <a:gdLst/>
              <a:ahLst/>
              <a:cxnLst/>
              <a:rect l="l" t="t" r="r" b="b"/>
              <a:pathLst>
                <a:path w="1959" h="1958" extrusionOk="0">
                  <a:moveTo>
                    <a:pt x="979" y="0"/>
                  </a:moveTo>
                  <a:cubicBezTo>
                    <a:pt x="458" y="0"/>
                    <a:pt x="1" y="457"/>
                    <a:pt x="1" y="979"/>
                  </a:cubicBezTo>
                  <a:cubicBezTo>
                    <a:pt x="1" y="1533"/>
                    <a:pt x="458" y="1957"/>
                    <a:pt x="979" y="1957"/>
                  </a:cubicBezTo>
                  <a:cubicBezTo>
                    <a:pt x="1534" y="1957"/>
                    <a:pt x="1958" y="1533"/>
                    <a:pt x="1958" y="979"/>
                  </a:cubicBezTo>
                  <a:cubicBezTo>
                    <a:pt x="1958" y="457"/>
                    <a:pt x="1567"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9" name="Google Shape;6799;p15"/>
            <p:cNvSpPr/>
            <p:nvPr/>
          </p:nvSpPr>
          <p:spPr>
            <a:xfrm>
              <a:off x="1794075" y="1340675"/>
              <a:ext cx="48950" cy="49750"/>
            </a:xfrm>
            <a:custGeom>
              <a:avLst/>
              <a:gdLst/>
              <a:ahLst/>
              <a:cxnLst/>
              <a:rect l="l" t="t" r="r" b="b"/>
              <a:pathLst>
                <a:path w="1958" h="1990" extrusionOk="0">
                  <a:moveTo>
                    <a:pt x="979" y="0"/>
                  </a:moveTo>
                  <a:cubicBezTo>
                    <a:pt x="457" y="0"/>
                    <a:pt x="1" y="457"/>
                    <a:pt x="1" y="1011"/>
                  </a:cubicBezTo>
                  <a:cubicBezTo>
                    <a:pt x="1" y="1533"/>
                    <a:pt x="457" y="1990"/>
                    <a:pt x="979" y="1990"/>
                  </a:cubicBezTo>
                  <a:cubicBezTo>
                    <a:pt x="1501" y="1990"/>
                    <a:pt x="1958" y="1533"/>
                    <a:pt x="1958" y="1011"/>
                  </a:cubicBezTo>
                  <a:cubicBezTo>
                    <a:pt x="1958" y="457"/>
                    <a:pt x="1566" y="65"/>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0" name="Google Shape;6800;p15"/>
            <p:cNvSpPr/>
            <p:nvPr/>
          </p:nvSpPr>
          <p:spPr>
            <a:xfrm>
              <a:off x="1905000" y="1203650"/>
              <a:ext cx="48950" cy="48975"/>
            </a:xfrm>
            <a:custGeom>
              <a:avLst/>
              <a:gdLst/>
              <a:ahLst/>
              <a:cxnLst/>
              <a:rect l="l" t="t" r="r" b="b"/>
              <a:pathLst>
                <a:path w="1958" h="1959" extrusionOk="0">
                  <a:moveTo>
                    <a:pt x="979" y="1"/>
                  </a:moveTo>
                  <a:cubicBezTo>
                    <a:pt x="457" y="1"/>
                    <a:pt x="0" y="458"/>
                    <a:pt x="0" y="980"/>
                  </a:cubicBezTo>
                  <a:cubicBezTo>
                    <a:pt x="0" y="1501"/>
                    <a:pt x="457" y="1958"/>
                    <a:pt x="979" y="1958"/>
                  </a:cubicBezTo>
                  <a:cubicBezTo>
                    <a:pt x="1533" y="1958"/>
                    <a:pt x="1957" y="1501"/>
                    <a:pt x="1957" y="980"/>
                  </a:cubicBezTo>
                  <a:cubicBezTo>
                    <a:pt x="1957" y="458"/>
                    <a:pt x="1566" y="34"/>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1" name="Google Shape;6801;p15"/>
            <p:cNvSpPr/>
            <p:nvPr/>
          </p:nvSpPr>
          <p:spPr>
            <a:xfrm>
              <a:off x="2025675" y="1074800"/>
              <a:ext cx="48950" cy="48975"/>
            </a:xfrm>
            <a:custGeom>
              <a:avLst/>
              <a:gdLst/>
              <a:ahLst/>
              <a:cxnLst/>
              <a:rect l="l" t="t" r="r" b="b"/>
              <a:pathLst>
                <a:path w="1958" h="1959" extrusionOk="0">
                  <a:moveTo>
                    <a:pt x="979" y="1"/>
                  </a:moveTo>
                  <a:cubicBezTo>
                    <a:pt x="425" y="1"/>
                    <a:pt x="1" y="458"/>
                    <a:pt x="1" y="980"/>
                  </a:cubicBezTo>
                  <a:cubicBezTo>
                    <a:pt x="1" y="1534"/>
                    <a:pt x="457" y="1958"/>
                    <a:pt x="979" y="1958"/>
                  </a:cubicBezTo>
                  <a:cubicBezTo>
                    <a:pt x="1501" y="1958"/>
                    <a:pt x="1958" y="1534"/>
                    <a:pt x="1958" y="980"/>
                  </a:cubicBezTo>
                  <a:cubicBezTo>
                    <a:pt x="1958" y="425"/>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2" name="Google Shape;6802;p15"/>
            <p:cNvSpPr/>
            <p:nvPr/>
          </p:nvSpPr>
          <p:spPr>
            <a:xfrm>
              <a:off x="2155350" y="953300"/>
              <a:ext cx="48950" cy="49775"/>
            </a:xfrm>
            <a:custGeom>
              <a:avLst/>
              <a:gdLst/>
              <a:ahLst/>
              <a:cxnLst/>
              <a:rect l="l" t="t" r="r" b="b"/>
              <a:pathLst>
                <a:path w="1958" h="1991" extrusionOk="0">
                  <a:moveTo>
                    <a:pt x="979" y="1"/>
                  </a:moveTo>
                  <a:cubicBezTo>
                    <a:pt x="424" y="1"/>
                    <a:pt x="0" y="457"/>
                    <a:pt x="0" y="979"/>
                  </a:cubicBezTo>
                  <a:cubicBezTo>
                    <a:pt x="0" y="1534"/>
                    <a:pt x="424" y="1990"/>
                    <a:pt x="979" y="1990"/>
                  </a:cubicBezTo>
                  <a:cubicBezTo>
                    <a:pt x="1501" y="1990"/>
                    <a:pt x="1957" y="1534"/>
                    <a:pt x="1957" y="979"/>
                  </a:cubicBezTo>
                  <a:cubicBezTo>
                    <a:pt x="1957" y="457"/>
                    <a:pt x="1501"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3" name="Google Shape;6803;p15"/>
            <p:cNvSpPr/>
            <p:nvPr/>
          </p:nvSpPr>
          <p:spPr>
            <a:xfrm>
              <a:off x="2293975" y="844025"/>
              <a:ext cx="46525" cy="46500"/>
            </a:xfrm>
            <a:custGeom>
              <a:avLst/>
              <a:gdLst/>
              <a:ahLst/>
              <a:cxnLst/>
              <a:rect l="l" t="t" r="r" b="b"/>
              <a:pathLst>
                <a:path w="1861" h="1860" extrusionOk="0">
                  <a:moveTo>
                    <a:pt x="914" y="1"/>
                  </a:moveTo>
                  <a:cubicBezTo>
                    <a:pt x="392" y="1"/>
                    <a:pt x="1" y="392"/>
                    <a:pt x="1" y="914"/>
                  </a:cubicBezTo>
                  <a:cubicBezTo>
                    <a:pt x="1" y="1468"/>
                    <a:pt x="392" y="1860"/>
                    <a:pt x="914" y="1860"/>
                  </a:cubicBezTo>
                  <a:cubicBezTo>
                    <a:pt x="1469" y="1860"/>
                    <a:pt x="1860" y="1468"/>
                    <a:pt x="1860" y="914"/>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4" name="Google Shape;6804;p15"/>
            <p:cNvSpPr/>
            <p:nvPr/>
          </p:nvSpPr>
          <p:spPr>
            <a:xfrm>
              <a:off x="2440775" y="743725"/>
              <a:ext cx="44875" cy="44875"/>
            </a:xfrm>
            <a:custGeom>
              <a:avLst/>
              <a:gdLst/>
              <a:ahLst/>
              <a:cxnLst/>
              <a:rect l="l" t="t" r="r" b="b"/>
              <a:pathLst>
                <a:path w="1795" h="1795" extrusionOk="0">
                  <a:moveTo>
                    <a:pt x="881" y="0"/>
                  </a:moveTo>
                  <a:cubicBezTo>
                    <a:pt x="392" y="0"/>
                    <a:pt x="0" y="392"/>
                    <a:pt x="0" y="914"/>
                  </a:cubicBezTo>
                  <a:cubicBezTo>
                    <a:pt x="0" y="1403"/>
                    <a:pt x="392" y="1794"/>
                    <a:pt x="881" y="1794"/>
                  </a:cubicBezTo>
                  <a:cubicBezTo>
                    <a:pt x="1370" y="1794"/>
                    <a:pt x="1794" y="1403"/>
                    <a:pt x="1794" y="914"/>
                  </a:cubicBezTo>
                  <a:cubicBezTo>
                    <a:pt x="1794"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5" name="Google Shape;6805;p15"/>
            <p:cNvSpPr/>
            <p:nvPr/>
          </p:nvSpPr>
          <p:spPr>
            <a:xfrm>
              <a:off x="2592450" y="654825"/>
              <a:ext cx="42425" cy="43250"/>
            </a:xfrm>
            <a:custGeom>
              <a:avLst/>
              <a:gdLst/>
              <a:ahLst/>
              <a:cxnLst/>
              <a:rect l="l" t="t" r="r" b="b"/>
              <a:pathLst>
                <a:path w="1697" h="1730" extrusionOk="0">
                  <a:moveTo>
                    <a:pt x="849" y="1"/>
                  </a:moveTo>
                  <a:cubicBezTo>
                    <a:pt x="359" y="1"/>
                    <a:pt x="1" y="392"/>
                    <a:pt x="1" y="881"/>
                  </a:cubicBezTo>
                  <a:cubicBezTo>
                    <a:pt x="1" y="1371"/>
                    <a:pt x="359" y="1730"/>
                    <a:pt x="849" y="1730"/>
                  </a:cubicBezTo>
                  <a:cubicBezTo>
                    <a:pt x="1338" y="1730"/>
                    <a:pt x="1697" y="1371"/>
                    <a:pt x="1697" y="881"/>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6" name="Google Shape;6806;p15"/>
            <p:cNvSpPr/>
            <p:nvPr/>
          </p:nvSpPr>
          <p:spPr>
            <a:xfrm>
              <a:off x="2752300" y="577350"/>
              <a:ext cx="39150" cy="39175"/>
            </a:xfrm>
            <a:custGeom>
              <a:avLst/>
              <a:gdLst/>
              <a:ahLst/>
              <a:cxnLst/>
              <a:rect l="l" t="t" r="r" b="b"/>
              <a:pathLst>
                <a:path w="1566" h="1567" extrusionOk="0">
                  <a:moveTo>
                    <a:pt x="783" y="1"/>
                  </a:moveTo>
                  <a:cubicBezTo>
                    <a:pt x="326" y="1"/>
                    <a:pt x="0" y="392"/>
                    <a:pt x="0" y="784"/>
                  </a:cubicBezTo>
                  <a:cubicBezTo>
                    <a:pt x="0" y="1240"/>
                    <a:pt x="359" y="1567"/>
                    <a:pt x="783" y="1567"/>
                  </a:cubicBezTo>
                  <a:cubicBezTo>
                    <a:pt x="1207" y="1567"/>
                    <a:pt x="1566" y="1208"/>
                    <a:pt x="1566" y="784"/>
                  </a:cubicBezTo>
                  <a:cubicBezTo>
                    <a:pt x="1566" y="327"/>
                    <a:pt x="1174"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7" name="Google Shape;6807;p15"/>
            <p:cNvSpPr/>
            <p:nvPr/>
          </p:nvSpPr>
          <p:spPr>
            <a:xfrm>
              <a:off x="2918650" y="512125"/>
              <a:ext cx="32650" cy="32650"/>
            </a:xfrm>
            <a:custGeom>
              <a:avLst/>
              <a:gdLst/>
              <a:ahLst/>
              <a:cxnLst/>
              <a:rect l="l" t="t" r="r" b="b"/>
              <a:pathLst>
                <a:path w="1306" h="1306" extrusionOk="0">
                  <a:moveTo>
                    <a:pt x="653" y="0"/>
                  </a:moveTo>
                  <a:cubicBezTo>
                    <a:pt x="294" y="0"/>
                    <a:pt x="0" y="294"/>
                    <a:pt x="0" y="653"/>
                  </a:cubicBezTo>
                  <a:cubicBezTo>
                    <a:pt x="0" y="1044"/>
                    <a:pt x="294" y="1305"/>
                    <a:pt x="653" y="1305"/>
                  </a:cubicBezTo>
                  <a:cubicBezTo>
                    <a:pt x="1012" y="1305"/>
                    <a:pt x="1305" y="1044"/>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8" name="Google Shape;6808;p15"/>
            <p:cNvSpPr/>
            <p:nvPr/>
          </p:nvSpPr>
          <p:spPr>
            <a:xfrm>
              <a:off x="3087450" y="458300"/>
              <a:ext cx="28575" cy="28575"/>
            </a:xfrm>
            <a:custGeom>
              <a:avLst/>
              <a:gdLst/>
              <a:ahLst/>
              <a:cxnLst/>
              <a:rect l="l" t="t" r="r" b="b"/>
              <a:pathLst>
                <a:path w="1143" h="1143" extrusionOk="0">
                  <a:moveTo>
                    <a:pt x="588" y="0"/>
                  </a:moveTo>
                  <a:cubicBezTo>
                    <a:pt x="262" y="0"/>
                    <a:pt x="1" y="261"/>
                    <a:pt x="1" y="588"/>
                  </a:cubicBezTo>
                  <a:cubicBezTo>
                    <a:pt x="1" y="881"/>
                    <a:pt x="262" y="1142"/>
                    <a:pt x="588" y="1142"/>
                  </a:cubicBezTo>
                  <a:cubicBezTo>
                    <a:pt x="914" y="1142"/>
                    <a:pt x="1143" y="914"/>
                    <a:pt x="1143" y="588"/>
                  </a:cubicBezTo>
                  <a:cubicBezTo>
                    <a:pt x="1143" y="294"/>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9" name="Google Shape;6809;p15"/>
            <p:cNvSpPr/>
            <p:nvPr/>
          </p:nvSpPr>
          <p:spPr>
            <a:xfrm>
              <a:off x="3261150" y="416700"/>
              <a:ext cx="24500" cy="24500"/>
            </a:xfrm>
            <a:custGeom>
              <a:avLst/>
              <a:gdLst/>
              <a:ahLst/>
              <a:cxnLst/>
              <a:rect l="l" t="t" r="r" b="b"/>
              <a:pathLst>
                <a:path w="980" h="980" extrusionOk="0">
                  <a:moveTo>
                    <a:pt x="490" y="1"/>
                  </a:moveTo>
                  <a:cubicBezTo>
                    <a:pt x="197" y="1"/>
                    <a:pt x="1" y="196"/>
                    <a:pt x="1" y="490"/>
                  </a:cubicBezTo>
                  <a:cubicBezTo>
                    <a:pt x="1" y="751"/>
                    <a:pt x="229" y="979"/>
                    <a:pt x="490" y="979"/>
                  </a:cubicBezTo>
                  <a:cubicBezTo>
                    <a:pt x="784" y="979"/>
                    <a:pt x="979" y="718"/>
                    <a:pt x="979" y="490"/>
                  </a:cubicBezTo>
                  <a:cubicBezTo>
                    <a:pt x="979" y="229"/>
                    <a:pt x="784" y="33"/>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0" name="Google Shape;6810;p15"/>
            <p:cNvSpPr/>
            <p:nvPr/>
          </p:nvSpPr>
          <p:spPr>
            <a:xfrm>
              <a:off x="3438125" y="388175"/>
              <a:ext cx="18775" cy="17950"/>
            </a:xfrm>
            <a:custGeom>
              <a:avLst/>
              <a:gdLst/>
              <a:ahLst/>
              <a:cxnLst/>
              <a:rect l="l" t="t" r="r" b="b"/>
              <a:pathLst>
                <a:path w="751" h="718" extrusionOk="0">
                  <a:moveTo>
                    <a:pt x="392" y="0"/>
                  </a:moveTo>
                  <a:cubicBezTo>
                    <a:pt x="163" y="0"/>
                    <a:pt x="0" y="163"/>
                    <a:pt x="0" y="359"/>
                  </a:cubicBezTo>
                  <a:cubicBezTo>
                    <a:pt x="0" y="555"/>
                    <a:pt x="163"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1" name="Google Shape;6811;p15"/>
            <p:cNvSpPr/>
            <p:nvPr/>
          </p:nvSpPr>
          <p:spPr>
            <a:xfrm>
              <a:off x="3615075" y="371050"/>
              <a:ext cx="16350" cy="16325"/>
            </a:xfrm>
            <a:custGeom>
              <a:avLst/>
              <a:gdLst/>
              <a:ahLst/>
              <a:cxnLst/>
              <a:rect l="l" t="t" r="r" b="b"/>
              <a:pathLst>
                <a:path w="654" h="653" extrusionOk="0">
                  <a:moveTo>
                    <a:pt x="327" y="0"/>
                  </a:moveTo>
                  <a:cubicBezTo>
                    <a:pt x="99" y="0"/>
                    <a:pt x="1" y="163"/>
                    <a:pt x="1" y="326"/>
                  </a:cubicBezTo>
                  <a:cubicBezTo>
                    <a:pt x="1" y="522"/>
                    <a:pt x="99" y="652"/>
                    <a:pt x="327" y="652"/>
                  </a:cubicBezTo>
                  <a:cubicBezTo>
                    <a:pt x="523" y="652"/>
                    <a:pt x="653" y="489"/>
                    <a:pt x="653" y="326"/>
                  </a:cubicBezTo>
                  <a:cubicBezTo>
                    <a:pt x="653" y="163"/>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2" name="Google Shape;6812;p15"/>
            <p:cNvSpPr/>
            <p:nvPr/>
          </p:nvSpPr>
          <p:spPr>
            <a:xfrm>
              <a:off x="3794500" y="366525"/>
              <a:ext cx="12250" cy="12700"/>
            </a:xfrm>
            <a:custGeom>
              <a:avLst/>
              <a:gdLst/>
              <a:ahLst/>
              <a:cxnLst/>
              <a:rect l="l" t="t" r="r" b="b"/>
              <a:pathLst>
                <a:path w="490" h="508" extrusionOk="0">
                  <a:moveTo>
                    <a:pt x="298" y="1"/>
                  </a:moveTo>
                  <a:cubicBezTo>
                    <a:pt x="276" y="1"/>
                    <a:pt x="252" y="6"/>
                    <a:pt x="229" y="18"/>
                  </a:cubicBezTo>
                  <a:cubicBezTo>
                    <a:pt x="98" y="18"/>
                    <a:pt x="0" y="83"/>
                    <a:pt x="0" y="246"/>
                  </a:cubicBezTo>
                  <a:cubicBezTo>
                    <a:pt x="0" y="377"/>
                    <a:pt x="65" y="507"/>
                    <a:pt x="229" y="507"/>
                  </a:cubicBezTo>
                  <a:cubicBezTo>
                    <a:pt x="359" y="507"/>
                    <a:pt x="490" y="409"/>
                    <a:pt x="490" y="246"/>
                  </a:cubicBezTo>
                  <a:cubicBezTo>
                    <a:pt x="490" y="113"/>
                    <a:pt x="402" y="1"/>
                    <a:pt x="2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3" name="Google Shape;6813;p15"/>
            <p:cNvSpPr/>
            <p:nvPr/>
          </p:nvSpPr>
          <p:spPr>
            <a:xfrm>
              <a:off x="3970650" y="372675"/>
              <a:ext cx="12250" cy="12250"/>
            </a:xfrm>
            <a:custGeom>
              <a:avLst/>
              <a:gdLst/>
              <a:ahLst/>
              <a:cxnLst/>
              <a:rect l="l" t="t" r="r" b="b"/>
              <a:pathLst>
                <a:path w="490" h="490" extrusionOk="0">
                  <a:moveTo>
                    <a:pt x="228" y="0"/>
                  </a:moveTo>
                  <a:cubicBezTo>
                    <a:pt x="98" y="0"/>
                    <a:pt x="0" y="131"/>
                    <a:pt x="0" y="261"/>
                  </a:cubicBezTo>
                  <a:cubicBezTo>
                    <a:pt x="0" y="359"/>
                    <a:pt x="98" y="490"/>
                    <a:pt x="228" y="490"/>
                  </a:cubicBezTo>
                  <a:cubicBezTo>
                    <a:pt x="359" y="490"/>
                    <a:pt x="489" y="359"/>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4" name="Google Shape;6814;p15"/>
            <p:cNvSpPr/>
            <p:nvPr/>
          </p:nvSpPr>
          <p:spPr>
            <a:xfrm>
              <a:off x="4145975" y="391425"/>
              <a:ext cx="12250" cy="12250"/>
            </a:xfrm>
            <a:custGeom>
              <a:avLst/>
              <a:gdLst/>
              <a:ahLst/>
              <a:cxnLst/>
              <a:rect l="l" t="t" r="r" b="b"/>
              <a:pathLst>
                <a:path w="490" h="490" extrusionOk="0">
                  <a:moveTo>
                    <a:pt x="229" y="1"/>
                  </a:moveTo>
                  <a:cubicBezTo>
                    <a:pt x="131" y="1"/>
                    <a:pt x="0" y="98"/>
                    <a:pt x="0" y="229"/>
                  </a:cubicBezTo>
                  <a:cubicBezTo>
                    <a:pt x="0" y="359"/>
                    <a:pt x="131" y="490"/>
                    <a:pt x="229" y="490"/>
                  </a:cubicBezTo>
                  <a:cubicBezTo>
                    <a:pt x="359" y="490"/>
                    <a:pt x="490" y="359"/>
                    <a:pt x="490" y="229"/>
                  </a:cubicBezTo>
                  <a:cubicBezTo>
                    <a:pt x="490" y="98"/>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5" name="Google Shape;6815;p15"/>
            <p:cNvSpPr/>
            <p:nvPr/>
          </p:nvSpPr>
          <p:spPr>
            <a:xfrm>
              <a:off x="4320500" y="422425"/>
              <a:ext cx="12250" cy="12250"/>
            </a:xfrm>
            <a:custGeom>
              <a:avLst/>
              <a:gdLst/>
              <a:ahLst/>
              <a:cxnLst/>
              <a:rect l="l" t="t" r="r" b="b"/>
              <a:pathLst>
                <a:path w="490" h="490" extrusionOk="0">
                  <a:moveTo>
                    <a:pt x="228" y="0"/>
                  </a:moveTo>
                  <a:cubicBezTo>
                    <a:pt x="98" y="0"/>
                    <a:pt x="0" y="131"/>
                    <a:pt x="0" y="261"/>
                  </a:cubicBezTo>
                  <a:cubicBezTo>
                    <a:pt x="0" y="392"/>
                    <a:pt x="98" y="489"/>
                    <a:pt x="228" y="489"/>
                  </a:cubicBezTo>
                  <a:cubicBezTo>
                    <a:pt x="359" y="489"/>
                    <a:pt x="489" y="392"/>
                    <a:pt x="489" y="261"/>
                  </a:cubicBezTo>
                  <a:cubicBezTo>
                    <a:pt x="489" y="131"/>
                    <a:pt x="359" y="0"/>
                    <a:pt x="22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6" name="Google Shape;6816;p15"/>
            <p:cNvSpPr/>
            <p:nvPr/>
          </p:nvSpPr>
          <p:spPr>
            <a:xfrm>
              <a:off x="4489300" y="465625"/>
              <a:ext cx="14700" cy="13900"/>
            </a:xfrm>
            <a:custGeom>
              <a:avLst/>
              <a:gdLst/>
              <a:ahLst/>
              <a:cxnLst/>
              <a:rect l="l" t="t" r="r" b="b"/>
              <a:pathLst>
                <a:path w="588" h="556" extrusionOk="0">
                  <a:moveTo>
                    <a:pt x="294" y="1"/>
                  </a:moveTo>
                  <a:cubicBezTo>
                    <a:pt x="131" y="1"/>
                    <a:pt x="0" y="131"/>
                    <a:pt x="0" y="295"/>
                  </a:cubicBezTo>
                  <a:cubicBezTo>
                    <a:pt x="0" y="458"/>
                    <a:pt x="131" y="555"/>
                    <a:pt x="294" y="555"/>
                  </a:cubicBezTo>
                  <a:cubicBezTo>
                    <a:pt x="457" y="555"/>
                    <a:pt x="588" y="458"/>
                    <a:pt x="588" y="295"/>
                  </a:cubicBezTo>
                  <a:cubicBezTo>
                    <a:pt x="588" y="131"/>
                    <a:pt x="490"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7" name="Google Shape;6817;p15"/>
            <p:cNvSpPr/>
            <p:nvPr/>
          </p:nvSpPr>
          <p:spPr>
            <a:xfrm>
              <a:off x="4657300" y="520275"/>
              <a:ext cx="14700" cy="14700"/>
            </a:xfrm>
            <a:custGeom>
              <a:avLst/>
              <a:gdLst/>
              <a:ahLst/>
              <a:cxnLst/>
              <a:rect l="l" t="t" r="r" b="b"/>
              <a:pathLst>
                <a:path w="588" h="588" extrusionOk="0">
                  <a:moveTo>
                    <a:pt x="294" y="0"/>
                  </a:moveTo>
                  <a:cubicBezTo>
                    <a:pt x="131" y="0"/>
                    <a:pt x="0" y="131"/>
                    <a:pt x="0" y="294"/>
                  </a:cubicBezTo>
                  <a:cubicBezTo>
                    <a:pt x="0" y="457"/>
                    <a:pt x="131" y="588"/>
                    <a:pt x="294" y="588"/>
                  </a:cubicBezTo>
                  <a:cubicBezTo>
                    <a:pt x="457" y="588"/>
                    <a:pt x="587" y="457"/>
                    <a:pt x="587" y="294"/>
                  </a:cubicBezTo>
                  <a:cubicBezTo>
                    <a:pt x="587" y="164"/>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8" name="Google Shape;6818;p15"/>
            <p:cNvSpPr/>
            <p:nvPr/>
          </p:nvSpPr>
          <p:spPr>
            <a:xfrm>
              <a:off x="4822025" y="588775"/>
              <a:ext cx="13875" cy="14700"/>
            </a:xfrm>
            <a:custGeom>
              <a:avLst/>
              <a:gdLst/>
              <a:ahLst/>
              <a:cxnLst/>
              <a:rect l="l" t="t" r="r" b="b"/>
              <a:pathLst>
                <a:path w="555" h="588" extrusionOk="0">
                  <a:moveTo>
                    <a:pt x="261" y="1"/>
                  </a:moveTo>
                  <a:cubicBezTo>
                    <a:pt x="98" y="1"/>
                    <a:pt x="0" y="131"/>
                    <a:pt x="0" y="294"/>
                  </a:cubicBezTo>
                  <a:cubicBezTo>
                    <a:pt x="0" y="457"/>
                    <a:pt x="98" y="588"/>
                    <a:pt x="261" y="588"/>
                  </a:cubicBezTo>
                  <a:cubicBezTo>
                    <a:pt x="424" y="588"/>
                    <a:pt x="555" y="457"/>
                    <a:pt x="555" y="294"/>
                  </a:cubicBezTo>
                  <a:cubicBezTo>
                    <a:pt x="555" y="131"/>
                    <a:pt x="392"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9" name="Google Shape;6819;p15"/>
            <p:cNvSpPr/>
            <p:nvPr/>
          </p:nvSpPr>
          <p:spPr>
            <a:xfrm>
              <a:off x="4977775" y="667075"/>
              <a:ext cx="16350" cy="16325"/>
            </a:xfrm>
            <a:custGeom>
              <a:avLst/>
              <a:gdLst/>
              <a:ahLst/>
              <a:cxnLst/>
              <a:rect l="l" t="t" r="r" b="b"/>
              <a:pathLst>
                <a:path w="654" h="653" extrusionOk="0">
                  <a:moveTo>
                    <a:pt x="327" y="0"/>
                  </a:moveTo>
                  <a:cubicBezTo>
                    <a:pt x="131" y="0"/>
                    <a:pt x="1" y="163"/>
                    <a:pt x="1" y="326"/>
                  </a:cubicBezTo>
                  <a:cubicBezTo>
                    <a:pt x="1" y="555"/>
                    <a:pt x="164" y="652"/>
                    <a:pt x="327" y="652"/>
                  </a:cubicBezTo>
                  <a:cubicBezTo>
                    <a:pt x="523" y="652"/>
                    <a:pt x="653" y="489"/>
                    <a:pt x="653" y="326"/>
                  </a:cubicBezTo>
                  <a:cubicBezTo>
                    <a:pt x="653" y="131"/>
                    <a:pt x="523"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0" name="Google Shape;6820;p15"/>
            <p:cNvSpPr/>
            <p:nvPr/>
          </p:nvSpPr>
          <p:spPr>
            <a:xfrm>
              <a:off x="5128650" y="755950"/>
              <a:ext cx="17950" cy="18775"/>
            </a:xfrm>
            <a:custGeom>
              <a:avLst/>
              <a:gdLst/>
              <a:ahLst/>
              <a:cxnLst/>
              <a:rect l="l" t="t" r="r" b="b"/>
              <a:pathLst>
                <a:path w="718" h="751" extrusionOk="0">
                  <a:moveTo>
                    <a:pt x="359" y="1"/>
                  </a:moveTo>
                  <a:cubicBezTo>
                    <a:pt x="163" y="1"/>
                    <a:pt x="0" y="164"/>
                    <a:pt x="0" y="359"/>
                  </a:cubicBezTo>
                  <a:cubicBezTo>
                    <a:pt x="0" y="588"/>
                    <a:pt x="163" y="751"/>
                    <a:pt x="359" y="751"/>
                  </a:cubicBezTo>
                  <a:cubicBezTo>
                    <a:pt x="555" y="751"/>
                    <a:pt x="718" y="588"/>
                    <a:pt x="718" y="359"/>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1" name="Google Shape;6821;p15"/>
            <p:cNvSpPr/>
            <p:nvPr/>
          </p:nvSpPr>
          <p:spPr>
            <a:xfrm>
              <a:off x="5273000" y="856250"/>
              <a:ext cx="20400" cy="20425"/>
            </a:xfrm>
            <a:custGeom>
              <a:avLst/>
              <a:gdLst/>
              <a:ahLst/>
              <a:cxnLst/>
              <a:rect l="l" t="t" r="r" b="b"/>
              <a:pathLst>
                <a:path w="816" h="817" extrusionOk="0">
                  <a:moveTo>
                    <a:pt x="424" y="1"/>
                  </a:moveTo>
                  <a:cubicBezTo>
                    <a:pt x="163" y="1"/>
                    <a:pt x="0" y="164"/>
                    <a:pt x="0" y="392"/>
                  </a:cubicBezTo>
                  <a:cubicBezTo>
                    <a:pt x="0" y="653"/>
                    <a:pt x="163" y="816"/>
                    <a:pt x="424" y="816"/>
                  </a:cubicBezTo>
                  <a:cubicBezTo>
                    <a:pt x="652" y="816"/>
                    <a:pt x="816" y="653"/>
                    <a:pt x="816" y="392"/>
                  </a:cubicBezTo>
                  <a:cubicBezTo>
                    <a:pt x="816" y="197"/>
                    <a:pt x="620" y="1"/>
                    <a:pt x="42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2" name="Google Shape;6822;p15"/>
            <p:cNvSpPr/>
            <p:nvPr/>
          </p:nvSpPr>
          <p:spPr>
            <a:xfrm>
              <a:off x="5410000" y="966350"/>
              <a:ext cx="22025" cy="22050"/>
            </a:xfrm>
            <a:custGeom>
              <a:avLst/>
              <a:gdLst/>
              <a:ahLst/>
              <a:cxnLst/>
              <a:rect l="l" t="t" r="r" b="b"/>
              <a:pathLst>
                <a:path w="881" h="882" extrusionOk="0">
                  <a:moveTo>
                    <a:pt x="457" y="1"/>
                  </a:moveTo>
                  <a:cubicBezTo>
                    <a:pt x="196" y="1"/>
                    <a:pt x="0" y="196"/>
                    <a:pt x="0" y="425"/>
                  </a:cubicBezTo>
                  <a:cubicBezTo>
                    <a:pt x="0" y="686"/>
                    <a:pt x="196" y="881"/>
                    <a:pt x="457" y="881"/>
                  </a:cubicBezTo>
                  <a:cubicBezTo>
                    <a:pt x="685" y="881"/>
                    <a:pt x="881" y="686"/>
                    <a:pt x="881" y="425"/>
                  </a:cubicBezTo>
                  <a:cubicBezTo>
                    <a:pt x="881" y="196"/>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3" name="Google Shape;6823;p15"/>
            <p:cNvSpPr/>
            <p:nvPr/>
          </p:nvSpPr>
          <p:spPr>
            <a:xfrm>
              <a:off x="5538025" y="1085425"/>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4" name="Google Shape;6824;p15"/>
            <p:cNvSpPr/>
            <p:nvPr/>
          </p:nvSpPr>
          <p:spPr>
            <a:xfrm>
              <a:off x="5657900" y="1213450"/>
              <a:ext cx="26125" cy="26925"/>
            </a:xfrm>
            <a:custGeom>
              <a:avLst/>
              <a:gdLst/>
              <a:ahLst/>
              <a:cxnLst/>
              <a:rect l="l" t="t" r="r" b="b"/>
              <a:pathLst>
                <a:path w="1045" h="1077" extrusionOk="0">
                  <a:moveTo>
                    <a:pt x="523" y="0"/>
                  </a:moveTo>
                  <a:cubicBezTo>
                    <a:pt x="229" y="0"/>
                    <a:pt x="1" y="261"/>
                    <a:pt x="1" y="555"/>
                  </a:cubicBezTo>
                  <a:cubicBezTo>
                    <a:pt x="1" y="816"/>
                    <a:pt x="229" y="1077"/>
                    <a:pt x="523" y="1077"/>
                  </a:cubicBezTo>
                  <a:cubicBezTo>
                    <a:pt x="816" y="1077"/>
                    <a:pt x="1044" y="816"/>
                    <a:pt x="1044" y="555"/>
                  </a:cubicBezTo>
                  <a:cubicBezTo>
                    <a:pt x="1044"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5" name="Google Shape;6825;p15"/>
            <p:cNvSpPr/>
            <p:nvPr/>
          </p:nvSpPr>
          <p:spPr>
            <a:xfrm>
              <a:off x="5768000" y="1350375"/>
              <a:ext cx="28550" cy="28650"/>
            </a:xfrm>
            <a:custGeom>
              <a:avLst/>
              <a:gdLst/>
              <a:ahLst/>
              <a:cxnLst/>
              <a:rect l="l" t="t" r="r" b="b"/>
              <a:pathLst>
                <a:path w="1142" h="1146" extrusionOk="0">
                  <a:moveTo>
                    <a:pt x="610" y="1"/>
                  </a:moveTo>
                  <a:cubicBezTo>
                    <a:pt x="592" y="1"/>
                    <a:pt x="573" y="2"/>
                    <a:pt x="555" y="3"/>
                  </a:cubicBezTo>
                  <a:cubicBezTo>
                    <a:pt x="229" y="3"/>
                    <a:pt x="0" y="232"/>
                    <a:pt x="0" y="558"/>
                  </a:cubicBezTo>
                  <a:cubicBezTo>
                    <a:pt x="0" y="884"/>
                    <a:pt x="229" y="1145"/>
                    <a:pt x="555" y="1145"/>
                  </a:cubicBezTo>
                  <a:cubicBezTo>
                    <a:pt x="881" y="1145"/>
                    <a:pt x="1142" y="884"/>
                    <a:pt x="1142" y="558"/>
                  </a:cubicBezTo>
                  <a:cubicBezTo>
                    <a:pt x="1142" y="250"/>
                    <a:pt x="910" y="1"/>
                    <a:pt x="6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6" name="Google Shape;6826;p15"/>
            <p:cNvSpPr/>
            <p:nvPr/>
          </p:nvSpPr>
          <p:spPr>
            <a:xfrm>
              <a:off x="5865850" y="1493150"/>
              <a:ext cx="32650" cy="32650"/>
            </a:xfrm>
            <a:custGeom>
              <a:avLst/>
              <a:gdLst/>
              <a:ahLst/>
              <a:cxnLst/>
              <a:rect l="l" t="t" r="r" b="b"/>
              <a:pathLst>
                <a:path w="1306" h="1306" extrusionOk="0">
                  <a:moveTo>
                    <a:pt x="653" y="1"/>
                  </a:moveTo>
                  <a:cubicBezTo>
                    <a:pt x="262" y="1"/>
                    <a:pt x="1" y="295"/>
                    <a:pt x="1" y="653"/>
                  </a:cubicBezTo>
                  <a:cubicBezTo>
                    <a:pt x="1" y="1012"/>
                    <a:pt x="262" y="1306"/>
                    <a:pt x="653" y="1306"/>
                  </a:cubicBezTo>
                  <a:cubicBezTo>
                    <a:pt x="1012" y="1306"/>
                    <a:pt x="1305" y="1012"/>
                    <a:pt x="1305" y="653"/>
                  </a:cubicBezTo>
                  <a:cubicBezTo>
                    <a:pt x="1305" y="295"/>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7" name="Google Shape;6827;p15"/>
            <p:cNvSpPr/>
            <p:nvPr/>
          </p:nvSpPr>
          <p:spPr>
            <a:xfrm>
              <a:off x="5955550" y="1644025"/>
              <a:ext cx="34275" cy="34275"/>
            </a:xfrm>
            <a:custGeom>
              <a:avLst/>
              <a:gdLst/>
              <a:ahLst/>
              <a:cxnLst/>
              <a:rect l="l" t="t" r="r" b="b"/>
              <a:pathLst>
                <a:path w="1371" h="1371" extrusionOk="0">
                  <a:moveTo>
                    <a:pt x="686" y="1"/>
                  </a:moveTo>
                  <a:cubicBezTo>
                    <a:pt x="262" y="1"/>
                    <a:pt x="1" y="327"/>
                    <a:pt x="1" y="686"/>
                  </a:cubicBezTo>
                  <a:cubicBezTo>
                    <a:pt x="1" y="1110"/>
                    <a:pt x="327" y="1371"/>
                    <a:pt x="686" y="1371"/>
                  </a:cubicBezTo>
                  <a:cubicBezTo>
                    <a:pt x="1077" y="1371"/>
                    <a:pt x="1371" y="1044"/>
                    <a:pt x="1371" y="686"/>
                  </a:cubicBezTo>
                  <a:cubicBezTo>
                    <a:pt x="1371"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8" name="Google Shape;6828;p15"/>
            <p:cNvSpPr/>
            <p:nvPr/>
          </p:nvSpPr>
          <p:spPr>
            <a:xfrm>
              <a:off x="6033850" y="1800600"/>
              <a:ext cx="36725" cy="36725"/>
            </a:xfrm>
            <a:custGeom>
              <a:avLst/>
              <a:gdLst/>
              <a:ahLst/>
              <a:cxnLst/>
              <a:rect l="l" t="t" r="r" b="b"/>
              <a:pathLst>
                <a:path w="1469" h="1469" extrusionOk="0">
                  <a:moveTo>
                    <a:pt x="718" y="1"/>
                  </a:moveTo>
                  <a:cubicBezTo>
                    <a:pt x="327" y="1"/>
                    <a:pt x="0" y="327"/>
                    <a:pt x="0" y="751"/>
                  </a:cubicBezTo>
                  <a:cubicBezTo>
                    <a:pt x="0" y="1142"/>
                    <a:pt x="327"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9" name="Google Shape;6829;p15"/>
            <p:cNvSpPr/>
            <p:nvPr/>
          </p:nvSpPr>
          <p:spPr>
            <a:xfrm>
              <a:off x="6100725" y="1962900"/>
              <a:ext cx="39150" cy="39150"/>
            </a:xfrm>
            <a:custGeom>
              <a:avLst/>
              <a:gdLst/>
              <a:ahLst/>
              <a:cxnLst/>
              <a:rect l="l" t="t" r="r" b="b"/>
              <a:pathLst>
                <a:path w="1566" h="1566" extrusionOk="0">
                  <a:moveTo>
                    <a:pt x="783" y="0"/>
                  </a:moveTo>
                  <a:cubicBezTo>
                    <a:pt x="326" y="0"/>
                    <a:pt x="0" y="359"/>
                    <a:pt x="0" y="783"/>
                  </a:cubicBezTo>
                  <a:cubicBezTo>
                    <a:pt x="0" y="1240"/>
                    <a:pt x="326" y="1566"/>
                    <a:pt x="783" y="1566"/>
                  </a:cubicBezTo>
                  <a:cubicBezTo>
                    <a:pt x="1240" y="1566"/>
                    <a:pt x="1566" y="1174"/>
                    <a:pt x="1566" y="783"/>
                  </a:cubicBezTo>
                  <a:cubicBezTo>
                    <a:pt x="1566" y="326"/>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0" name="Google Shape;6830;p15"/>
            <p:cNvSpPr/>
            <p:nvPr/>
          </p:nvSpPr>
          <p:spPr>
            <a:xfrm>
              <a:off x="6156975" y="2130075"/>
              <a:ext cx="39175" cy="39150"/>
            </a:xfrm>
            <a:custGeom>
              <a:avLst/>
              <a:gdLst/>
              <a:ahLst/>
              <a:cxnLst/>
              <a:rect l="l" t="t" r="r" b="b"/>
              <a:pathLst>
                <a:path w="1567" h="1566" extrusionOk="0">
                  <a:moveTo>
                    <a:pt x="784" y="0"/>
                  </a:moveTo>
                  <a:cubicBezTo>
                    <a:pt x="327" y="0"/>
                    <a:pt x="1" y="359"/>
                    <a:pt x="1" y="783"/>
                  </a:cubicBezTo>
                  <a:cubicBezTo>
                    <a:pt x="1" y="1240"/>
                    <a:pt x="360" y="1566"/>
                    <a:pt x="784" y="1566"/>
                  </a:cubicBezTo>
                  <a:cubicBezTo>
                    <a:pt x="1241" y="1566"/>
                    <a:pt x="1567" y="1174"/>
                    <a:pt x="1567" y="783"/>
                  </a:cubicBezTo>
                  <a:cubicBezTo>
                    <a:pt x="1567" y="359"/>
                    <a:pt x="1175"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1" name="Google Shape;6831;p15"/>
            <p:cNvSpPr/>
            <p:nvPr/>
          </p:nvSpPr>
          <p:spPr>
            <a:xfrm>
              <a:off x="6201025" y="2301325"/>
              <a:ext cx="38350" cy="39175"/>
            </a:xfrm>
            <a:custGeom>
              <a:avLst/>
              <a:gdLst/>
              <a:ahLst/>
              <a:cxnLst/>
              <a:rect l="l" t="t" r="r" b="b"/>
              <a:pathLst>
                <a:path w="1534" h="1567" extrusionOk="0">
                  <a:moveTo>
                    <a:pt x="783" y="0"/>
                  </a:moveTo>
                  <a:cubicBezTo>
                    <a:pt x="359" y="0"/>
                    <a:pt x="0" y="326"/>
                    <a:pt x="0" y="783"/>
                  </a:cubicBezTo>
                  <a:cubicBezTo>
                    <a:pt x="0" y="1175"/>
                    <a:pt x="327" y="1566"/>
                    <a:pt x="783" y="1566"/>
                  </a:cubicBezTo>
                  <a:cubicBezTo>
                    <a:pt x="1175" y="1566"/>
                    <a:pt x="1534" y="1240"/>
                    <a:pt x="1534" y="783"/>
                  </a:cubicBezTo>
                  <a:cubicBezTo>
                    <a:pt x="1534"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2" name="Google Shape;6832;p15"/>
            <p:cNvSpPr/>
            <p:nvPr/>
          </p:nvSpPr>
          <p:spPr>
            <a:xfrm>
              <a:off x="6230375" y="2473400"/>
              <a:ext cx="40800" cy="40800"/>
            </a:xfrm>
            <a:custGeom>
              <a:avLst/>
              <a:gdLst/>
              <a:ahLst/>
              <a:cxnLst/>
              <a:rect l="l" t="t" r="r" b="b"/>
              <a:pathLst>
                <a:path w="1632" h="1632" extrusionOk="0">
                  <a:moveTo>
                    <a:pt x="816" y="0"/>
                  </a:moveTo>
                  <a:cubicBezTo>
                    <a:pt x="360" y="0"/>
                    <a:pt x="1" y="391"/>
                    <a:pt x="1" y="816"/>
                  </a:cubicBezTo>
                  <a:cubicBezTo>
                    <a:pt x="1" y="1272"/>
                    <a:pt x="360" y="1631"/>
                    <a:pt x="816" y="1631"/>
                  </a:cubicBezTo>
                  <a:cubicBezTo>
                    <a:pt x="1273" y="1631"/>
                    <a:pt x="1632" y="1272"/>
                    <a:pt x="1632" y="816"/>
                  </a:cubicBezTo>
                  <a:cubicBezTo>
                    <a:pt x="1632" y="424"/>
                    <a:pt x="1306" y="65"/>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3" name="Google Shape;6833;p15"/>
            <p:cNvSpPr/>
            <p:nvPr/>
          </p:nvSpPr>
          <p:spPr>
            <a:xfrm>
              <a:off x="6249950" y="2650350"/>
              <a:ext cx="40800" cy="40800"/>
            </a:xfrm>
            <a:custGeom>
              <a:avLst/>
              <a:gdLst/>
              <a:ahLst/>
              <a:cxnLst/>
              <a:rect l="l" t="t" r="r" b="b"/>
              <a:pathLst>
                <a:path w="1632" h="1632" extrusionOk="0">
                  <a:moveTo>
                    <a:pt x="816" y="1"/>
                  </a:moveTo>
                  <a:cubicBezTo>
                    <a:pt x="359" y="1"/>
                    <a:pt x="1" y="359"/>
                    <a:pt x="1" y="816"/>
                  </a:cubicBezTo>
                  <a:cubicBezTo>
                    <a:pt x="1" y="1240"/>
                    <a:pt x="359" y="1632"/>
                    <a:pt x="816" y="1632"/>
                  </a:cubicBezTo>
                  <a:cubicBezTo>
                    <a:pt x="1273" y="1632"/>
                    <a:pt x="1632" y="1240"/>
                    <a:pt x="1632" y="816"/>
                  </a:cubicBezTo>
                  <a:cubicBezTo>
                    <a:pt x="1632"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4" name="Google Shape;6834;p15"/>
            <p:cNvSpPr/>
            <p:nvPr/>
          </p:nvSpPr>
          <p:spPr>
            <a:xfrm>
              <a:off x="6127625" y="2811800"/>
              <a:ext cx="73425" cy="73450"/>
            </a:xfrm>
            <a:custGeom>
              <a:avLst/>
              <a:gdLst/>
              <a:ahLst/>
              <a:cxnLst/>
              <a:rect l="l" t="t" r="r" b="b"/>
              <a:pathLst>
                <a:path w="2937" h="2938" extrusionOk="0">
                  <a:moveTo>
                    <a:pt x="1524" y="0"/>
                  </a:moveTo>
                  <a:cubicBezTo>
                    <a:pt x="1506" y="0"/>
                    <a:pt x="1487" y="1"/>
                    <a:pt x="1469" y="1"/>
                  </a:cubicBezTo>
                  <a:cubicBezTo>
                    <a:pt x="653" y="1"/>
                    <a:pt x="1" y="654"/>
                    <a:pt x="1" y="1469"/>
                  </a:cubicBezTo>
                  <a:cubicBezTo>
                    <a:pt x="1" y="2285"/>
                    <a:pt x="653" y="2937"/>
                    <a:pt x="1469" y="2937"/>
                  </a:cubicBezTo>
                  <a:cubicBezTo>
                    <a:pt x="2284" y="2937"/>
                    <a:pt x="2936" y="2285"/>
                    <a:pt x="2936" y="1469"/>
                  </a:cubicBezTo>
                  <a:cubicBezTo>
                    <a:pt x="2936" y="672"/>
                    <a:pt x="2314" y="0"/>
                    <a:pt x="15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5" name="Google Shape;6835;p15"/>
            <p:cNvSpPr/>
            <p:nvPr/>
          </p:nvSpPr>
          <p:spPr>
            <a:xfrm>
              <a:off x="6122725" y="2989575"/>
              <a:ext cx="70975" cy="71000"/>
            </a:xfrm>
            <a:custGeom>
              <a:avLst/>
              <a:gdLst/>
              <a:ahLst/>
              <a:cxnLst/>
              <a:rect l="l" t="t" r="r" b="b"/>
              <a:pathLst>
                <a:path w="2839" h="2840" extrusionOk="0">
                  <a:moveTo>
                    <a:pt x="1463" y="0"/>
                  </a:moveTo>
                  <a:cubicBezTo>
                    <a:pt x="1443" y="0"/>
                    <a:pt x="1423" y="1"/>
                    <a:pt x="1404" y="1"/>
                  </a:cubicBezTo>
                  <a:cubicBezTo>
                    <a:pt x="653" y="1"/>
                    <a:pt x="1" y="589"/>
                    <a:pt x="1" y="1404"/>
                  </a:cubicBezTo>
                  <a:cubicBezTo>
                    <a:pt x="1" y="2187"/>
                    <a:pt x="588" y="2839"/>
                    <a:pt x="1404" y="2839"/>
                  </a:cubicBezTo>
                  <a:cubicBezTo>
                    <a:pt x="2186" y="2839"/>
                    <a:pt x="2839" y="2220"/>
                    <a:pt x="2839" y="1404"/>
                  </a:cubicBezTo>
                  <a:cubicBezTo>
                    <a:pt x="2839" y="609"/>
                    <a:pt x="2219" y="0"/>
                    <a:pt x="14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6" name="Google Shape;6836;p15"/>
            <p:cNvSpPr/>
            <p:nvPr/>
          </p:nvSpPr>
          <p:spPr>
            <a:xfrm>
              <a:off x="6104800" y="3166550"/>
              <a:ext cx="67700" cy="67725"/>
            </a:xfrm>
            <a:custGeom>
              <a:avLst/>
              <a:gdLst/>
              <a:ahLst/>
              <a:cxnLst/>
              <a:rect l="l" t="t" r="r" b="b"/>
              <a:pathLst>
                <a:path w="2708" h="2709" extrusionOk="0">
                  <a:moveTo>
                    <a:pt x="1370" y="1"/>
                  </a:moveTo>
                  <a:cubicBezTo>
                    <a:pt x="620" y="1"/>
                    <a:pt x="0" y="621"/>
                    <a:pt x="0" y="1371"/>
                  </a:cubicBezTo>
                  <a:cubicBezTo>
                    <a:pt x="0" y="2089"/>
                    <a:pt x="620" y="2708"/>
                    <a:pt x="1370" y="2708"/>
                  </a:cubicBezTo>
                  <a:cubicBezTo>
                    <a:pt x="2088" y="2708"/>
                    <a:pt x="2708" y="2089"/>
                    <a:pt x="2708" y="1371"/>
                  </a:cubicBezTo>
                  <a:cubicBezTo>
                    <a:pt x="2708" y="621"/>
                    <a:pt x="2088" y="1"/>
                    <a:pt x="137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7" name="Google Shape;6837;p15"/>
            <p:cNvSpPr/>
            <p:nvPr/>
          </p:nvSpPr>
          <p:spPr>
            <a:xfrm>
              <a:off x="6073000" y="3342700"/>
              <a:ext cx="63625" cy="63650"/>
            </a:xfrm>
            <a:custGeom>
              <a:avLst/>
              <a:gdLst/>
              <a:ahLst/>
              <a:cxnLst/>
              <a:rect l="l" t="t" r="r" b="b"/>
              <a:pathLst>
                <a:path w="2545" h="2546" extrusionOk="0">
                  <a:moveTo>
                    <a:pt x="1272" y="1"/>
                  </a:moveTo>
                  <a:cubicBezTo>
                    <a:pt x="587" y="1"/>
                    <a:pt x="0" y="588"/>
                    <a:pt x="0" y="1273"/>
                  </a:cubicBezTo>
                  <a:cubicBezTo>
                    <a:pt x="0" y="1991"/>
                    <a:pt x="587" y="2545"/>
                    <a:pt x="1272" y="2545"/>
                  </a:cubicBezTo>
                  <a:cubicBezTo>
                    <a:pt x="1990" y="2545"/>
                    <a:pt x="2544" y="1958"/>
                    <a:pt x="2544" y="1273"/>
                  </a:cubicBezTo>
                  <a:cubicBezTo>
                    <a:pt x="2544" y="555"/>
                    <a:pt x="1990" y="1"/>
                    <a:pt x="127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8" name="Google Shape;6838;p15"/>
            <p:cNvSpPr/>
            <p:nvPr/>
          </p:nvSpPr>
          <p:spPr>
            <a:xfrm>
              <a:off x="6029775" y="3515600"/>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9" name="Google Shape;6839;p15"/>
            <p:cNvSpPr/>
            <p:nvPr/>
          </p:nvSpPr>
          <p:spPr>
            <a:xfrm>
              <a:off x="5972675" y="3683550"/>
              <a:ext cx="57125" cy="57150"/>
            </a:xfrm>
            <a:custGeom>
              <a:avLst/>
              <a:gdLst/>
              <a:ahLst/>
              <a:cxnLst/>
              <a:rect l="l" t="t" r="r" b="b"/>
              <a:pathLst>
                <a:path w="2285" h="2286" extrusionOk="0">
                  <a:moveTo>
                    <a:pt x="1198" y="0"/>
                  </a:moveTo>
                  <a:cubicBezTo>
                    <a:pt x="1179" y="0"/>
                    <a:pt x="1161" y="1"/>
                    <a:pt x="1143" y="2"/>
                  </a:cubicBezTo>
                  <a:cubicBezTo>
                    <a:pt x="523" y="2"/>
                    <a:pt x="1" y="491"/>
                    <a:pt x="1" y="1144"/>
                  </a:cubicBezTo>
                  <a:cubicBezTo>
                    <a:pt x="1" y="1763"/>
                    <a:pt x="490" y="2285"/>
                    <a:pt x="1143" y="2285"/>
                  </a:cubicBezTo>
                  <a:cubicBezTo>
                    <a:pt x="1762" y="2285"/>
                    <a:pt x="2284" y="1796"/>
                    <a:pt x="2284" y="1144"/>
                  </a:cubicBezTo>
                  <a:cubicBezTo>
                    <a:pt x="2284" y="511"/>
                    <a:pt x="1793" y="0"/>
                    <a:pt x="11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0" name="Google Shape;6840;p15"/>
            <p:cNvSpPr/>
            <p:nvPr/>
          </p:nvSpPr>
          <p:spPr>
            <a:xfrm>
              <a:off x="5902550" y="38458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1" name="Google Shape;6841;p15"/>
            <p:cNvSpPr/>
            <p:nvPr/>
          </p:nvSpPr>
          <p:spPr>
            <a:xfrm>
              <a:off x="5820175" y="4002450"/>
              <a:ext cx="53850" cy="53025"/>
            </a:xfrm>
            <a:custGeom>
              <a:avLst/>
              <a:gdLst/>
              <a:ahLst/>
              <a:cxnLst/>
              <a:rect l="l" t="t" r="r" b="b"/>
              <a:pathLst>
                <a:path w="2154" h="2121" extrusionOk="0">
                  <a:moveTo>
                    <a:pt x="1077" y="0"/>
                  </a:moveTo>
                  <a:cubicBezTo>
                    <a:pt x="490" y="0"/>
                    <a:pt x="1" y="457"/>
                    <a:pt x="1" y="1077"/>
                  </a:cubicBezTo>
                  <a:cubicBezTo>
                    <a:pt x="1" y="1631"/>
                    <a:pt x="458" y="2121"/>
                    <a:pt x="1077" y="2121"/>
                  </a:cubicBezTo>
                  <a:cubicBezTo>
                    <a:pt x="1665" y="2121"/>
                    <a:pt x="2154" y="1697"/>
                    <a:pt x="2154" y="1077"/>
                  </a:cubicBezTo>
                  <a:cubicBezTo>
                    <a:pt x="2154"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2" name="Google Shape;6842;p15"/>
            <p:cNvSpPr/>
            <p:nvPr/>
          </p:nvSpPr>
          <p:spPr>
            <a:xfrm>
              <a:off x="5728025" y="4153300"/>
              <a:ext cx="50600" cy="51425"/>
            </a:xfrm>
            <a:custGeom>
              <a:avLst/>
              <a:gdLst/>
              <a:ahLst/>
              <a:cxnLst/>
              <a:rect l="l" t="t" r="r" b="b"/>
              <a:pathLst>
                <a:path w="2024" h="2057" extrusionOk="0">
                  <a:moveTo>
                    <a:pt x="1012" y="1"/>
                  </a:moveTo>
                  <a:cubicBezTo>
                    <a:pt x="458" y="1"/>
                    <a:pt x="1" y="458"/>
                    <a:pt x="1" y="1045"/>
                  </a:cubicBezTo>
                  <a:cubicBezTo>
                    <a:pt x="1" y="1599"/>
                    <a:pt x="458" y="2056"/>
                    <a:pt x="1012" y="2056"/>
                  </a:cubicBezTo>
                  <a:cubicBezTo>
                    <a:pt x="1599" y="2056"/>
                    <a:pt x="2023" y="1599"/>
                    <a:pt x="2023" y="1045"/>
                  </a:cubicBezTo>
                  <a:cubicBezTo>
                    <a:pt x="2023" y="458"/>
                    <a:pt x="1599"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3" name="Google Shape;6843;p15"/>
            <p:cNvSpPr/>
            <p:nvPr/>
          </p:nvSpPr>
          <p:spPr>
            <a:xfrm>
              <a:off x="5623650" y="4296025"/>
              <a:ext cx="48950" cy="48950"/>
            </a:xfrm>
            <a:custGeom>
              <a:avLst/>
              <a:gdLst/>
              <a:ahLst/>
              <a:cxnLst/>
              <a:rect l="l" t="t" r="r" b="b"/>
              <a:pathLst>
                <a:path w="1958" h="1958" extrusionOk="0">
                  <a:moveTo>
                    <a:pt x="979" y="0"/>
                  </a:moveTo>
                  <a:cubicBezTo>
                    <a:pt x="457" y="0"/>
                    <a:pt x="1" y="425"/>
                    <a:pt x="1" y="979"/>
                  </a:cubicBezTo>
                  <a:cubicBezTo>
                    <a:pt x="1" y="1501"/>
                    <a:pt x="457" y="1958"/>
                    <a:pt x="979" y="1958"/>
                  </a:cubicBezTo>
                  <a:cubicBezTo>
                    <a:pt x="1534" y="1958"/>
                    <a:pt x="1958" y="1566"/>
                    <a:pt x="1958" y="979"/>
                  </a:cubicBezTo>
                  <a:cubicBezTo>
                    <a:pt x="1958" y="457"/>
                    <a:pt x="1534"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4" name="Google Shape;6844;p15"/>
            <p:cNvSpPr/>
            <p:nvPr/>
          </p:nvSpPr>
          <p:spPr>
            <a:xfrm>
              <a:off x="5507850" y="4430575"/>
              <a:ext cx="48950" cy="48950"/>
            </a:xfrm>
            <a:custGeom>
              <a:avLst/>
              <a:gdLst/>
              <a:ahLst/>
              <a:cxnLst/>
              <a:rect l="l" t="t" r="r" b="b"/>
              <a:pathLst>
                <a:path w="1958" h="1958" extrusionOk="0">
                  <a:moveTo>
                    <a:pt x="979" y="1"/>
                  </a:moveTo>
                  <a:cubicBezTo>
                    <a:pt x="457" y="1"/>
                    <a:pt x="1" y="457"/>
                    <a:pt x="1" y="979"/>
                  </a:cubicBezTo>
                  <a:cubicBezTo>
                    <a:pt x="1" y="1501"/>
                    <a:pt x="457" y="1958"/>
                    <a:pt x="979" y="1958"/>
                  </a:cubicBezTo>
                  <a:cubicBezTo>
                    <a:pt x="1501" y="1958"/>
                    <a:pt x="1958" y="1534"/>
                    <a:pt x="1958" y="979"/>
                  </a:cubicBezTo>
                  <a:cubicBezTo>
                    <a:pt x="1958"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5" name="Google Shape;6845;p15"/>
            <p:cNvSpPr/>
            <p:nvPr/>
          </p:nvSpPr>
          <p:spPr>
            <a:xfrm>
              <a:off x="5383075" y="455617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6" name="Google Shape;6846;p15"/>
            <p:cNvSpPr/>
            <p:nvPr/>
          </p:nvSpPr>
          <p:spPr>
            <a:xfrm>
              <a:off x="5250975" y="4672775"/>
              <a:ext cx="44875" cy="44875"/>
            </a:xfrm>
            <a:custGeom>
              <a:avLst/>
              <a:gdLst/>
              <a:ahLst/>
              <a:cxnLst/>
              <a:rect l="l" t="t" r="r" b="b"/>
              <a:pathLst>
                <a:path w="1795" h="1795" extrusionOk="0">
                  <a:moveTo>
                    <a:pt x="881" y="1"/>
                  </a:moveTo>
                  <a:cubicBezTo>
                    <a:pt x="392" y="1"/>
                    <a:pt x="0" y="392"/>
                    <a:pt x="0" y="882"/>
                  </a:cubicBezTo>
                  <a:cubicBezTo>
                    <a:pt x="0" y="1371"/>
                    <a:pt x="392" y="1795"/>
                    <a:pt x="881" y="1795"/>
                  </a:cubicBezTo>
                  <a:cubicBezTo>
                    <a:pt x="1370" y="1795"/>
                    <a:pt x="1794" y="1371"/>
                    <a:pt x="1794" y="882"/>
                  </a:cubicBezTo>
                  <a:cubicBezTo>
                    <a:pt x="1794" y="392"/>
                    <a:pt x="1436" y="33"/>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7" name="Google Shape;6847;p15"/>
            <p:cNvSpPr/>
            <p:nvPr/>
          </p:nvSpPr>
          <p:spPr>
            <a:xfrm>
              <a:off x="5109900" y="4778800"/>
              <a:ext cx="43225" cy="42425"/>
            </a:xfrm>
            <a:custGeom>
              <a:avLst/>
              <a:gdLst/>
              <a:ahLst/>
              <a:cxnLst/>
              <a:rect l="l" t="t" r="r" b="b"/>
              <a:pathLst>
                <a:path w="1729" h="1697" extrusionOk="0">
                  <a:moveTo>
                    <a:pt x="881" y="0"/>
                  </a:moveTo>
                  <a:cubicBezTo>
                    <a:pt x="359" y="0"/>
                    <a:pt x="0" y="359"/>
                    <a:pt x="0" y="849"/>
                  </a:cubicBezTo>
                  <a:cubicBezTo>
                    <a:pt x="0" y="1338"/>
                    <a:pt x="392" y="1697"/>
                    <a:pt x="881" y="1697"/>
                  </a:cubicBezTo>
                  <a:cubicBezTo>
                    <a:pt x="1370" y="1697"/>
                    <a:pt x="1729" y="1338"/>
                    <a:pt x="1729" y="849"/>
                  </a:cubicBezTo>
                  <a:cubicBezTo>
                    <a:pt x="1729" y="392"/>
                    <a:pt x="1370" y="33"/>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8" name="Google Shape;6848;p15"/>
            <p:cNvSpPr/>
            <p:nvPr/>
          </p:nvSpPr>
          <p:spPr>
            <a:xfrm>
              <a:off x="4962275" y="4874200"/>
              <a:ext cx="40800" cy="40800"/>
            </a:xfrm>
            <a:custGeom>
              <a:avLst/>
              <a:gdLst/>
              <a:ahLst/>
              <a:cxnLst/>
              <a:rect l="l" t="t" r="r" b="b"/>
              <a:pathLst>
                <a:path w="1632" h="1632" extrusionOk="0">
                  <a:moveTo>
                    <a:pt x="816" y="1"/>
                  </a:moveTo>
                  <a:cubicBezTo>
                    <a:pt x="360" y="1"/>
                    <a:pt x="1" y="360"/>
                    <a:pt x="1" y="816"/>
                  </a:cubicBezTo>
                  <a:cubicBezTo>
                    <a:pt x="1" y="1273"/>
                    <a:pt x="360" y="1632"/>
                    <a:pt x="816" y="1632"/>
                  </a:cubicBezTo>
                  <a:cubicBezTo>
                    <a:pt x="1273" y="1632"/>
                    <a:pt x="1632" y="1273"/>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9" name="Google Shape;6849;p15"/>
            <p:cNvSpPr/>
            <p:nvPr/>
          </p:nvSpPr>
          <p:spPr>
            <a:xfrm>
              <a:off x="4805700" y="4956575"/>
              <a:ext cx="40800" cy="40800"/>
            </a:xfrm>
            <a:custGeom>
              <a:avLst/>
              <a:gdLst/>
              <a:ahLst/>
              <a:cxnLst/>
              <a:rect l="l" t="t" r="r" b="b"/>
              <a:pathLst>
                <a:path w="1632" h="1632" extrusionOk="0">
                  <a:moveTo>
                    <a:pt x="816" y="1"/>
                  </a:moveTo>
                  <a:cubicBezTo>
                    <a:pt x="360" y="1"/>
                    <a:pt x="1" y="359"/>
                    <a:pt x="1" y="816"/>
                  </a:cubicBezTo>
                  <a:cubicBezTo>
                    <a:pt x="1" y="1273"/>
                    <a:pt x="360" y="1632"/>
                    <a:pt x="816" y="1632"/>
                  </a:cubicBezTo>
                  <a:cubicBezTo>
                    <a:pt x="1240" y="1632"/>
                    <a:pt x="1632" y="1273"/>
                    <a:pt x="1632" y="816"/>
                  </a:cubicBezTo>
                  <a:cubicBezTo>
                    <a:pt x="1632" y="392"/>
                    <a:pt x="1240"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0" name="Google Shape;6850;p15"/>
            <p:cNvSpPr/>
            <p:nvPr/>
          </p:nvSpPr>
          <p:spPr>
            <a:xfrm>
              <a:off x="4645050" y="5029150"/>
              <a:ext cx="39175" cy="38350"/>
            </a:xfrm>
            <a:custGeom>
              <a:avLst/>
              <a:gdLst/>
              <a:ahLst/>
              <a:cxnLst/>
              <a:rect l="l" t="t" r="r" b="b"/>
              <a:pathLst>
                <a:path w="1567" h="1534" extrusionOk="0">
                  <a:moveTo>
                    <a:pt x="784" y="1"/>
                  </a:moveTo>
                  <a:cubicBezTo>
                    <a:pt x="392" y="1"/>
                    <a:pt x="1" y="327"/>
                    <a:pt x="1" y="784"/>
                  </a:cubicBezTo>
                  <a:cubicBezTo>
                    <a:pt x="1" y="1175"/>
                    <a:pt x="327" y="1534"/>
                    <a:pt x="784" y="1534"/>
                  </a:cubicBezTo>
                  <a:cubicBezTo>
                    <a:pt x="1208" y="1534"/>
                    <a:pt x="1567" y="1240"/>
                    <a:pt x="1567" y="784"/>
                  </a:cubicBezTo>
                  <a:cubicBezTo>
                    <a:pt x="1567" y="327"/>
                    <a:pt x="1208"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1" name="Google Shape;6851;p15"/>
            <p:cNvSpPr/>
            <p:nvPr/>
          </p:nvSpPr>
          <p:spPr>
            <a:xfrm>
              <a:off x="4477875" y="5087050"/>
              <a:ext cx="39175" cy="39175"/>
            </a:xfrm>
            <a:custGeom>
              <a:avLst/>
              <a:gdLst/>
              <a:ahLst/>
              <a:cxnLst/>
              <a:rect l="l" t="t" r="r" b="b"/>
              <a:pathLst>
                <a:path w="1567" h="1567" extrusionOk="0">
                  <a:moveTo>
                    <a:pt x="784" y="1"/>
                  </a:moveTo>
                  <a:cubicBezTo>
                    <a:pt x="327" y="1"/>
                    <a:pt x="1" y="392"/>
                    <a:pt x="1" y="784"/>
                  </a:cubicBezTo>
                  <a:cubicBezTo>
                    <a:pt x="1" y="1240"/>
                    <a:pt x="327" y="1566"/>
                    <a:pt x="784" y="1566"/>
                  </a:cubicBezTo>
                  <a:cubicBezTo>
                    <a:pt x="1240" y="1566"/>
                    <a:pt x="1566" y="1208"/>
                    <a:pt x="1566" y="784"/>
                  </a:cubicBezTo>
                  <a:cubicBezTo>
                    <a:pt x="1566" y="392"/>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2" name="Google Shape;6852;p15"/>
            <p:cNvSpPr/>
            <p:nvPr/>
          </p:nvSpPr>
          <p:spPr>
            <a:xfrm>
              <a:off x="4306625" y="5133550"/>
              <a:ext cx="39175" cy="38350"/>
            </a:xfrm>
            <a:custGeom>
              <a:avLst/>
              <a:gdLst/>
              <a:ahLst/>
              <a:cxnLst/>
              <a:rect l="l" t="t" r="r" b="b"/>
              <a:pathLst>
                <a:path w="1567" h="1534" extrusionOk="0">
                  <a:moveTo>
                    <a:pt x="783" y="0"/>
                  </a:moveTo>
                  <a:cubicBezTo>
                    <a:pt x="327" y="0"/>
                    <a:pt x="1" y="359"/>
                    <a:pt x="1" y="750"/>
                  </a:cubicBezTo>
                  <a:cubicBezTo>
                    <a:pt x="1" y="1207"/>
                    <a:pt x="392" y="1533"/>
                    <a:pt x="783" y="1533"/>
                  </a:cubicBezTo>
                  <a:cubicBezTo>
                    <a:pt x="1240" y="1533"/>
                    <a:pt x="1566" y="1174"/>
                    <a:pt x="1566" y="750"/>
                  </a:cubicBezTo>
                  <a:cubicBezTo>
                    <a:pt x="1566" y="359"/>
                    <a:pt x="1240"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3" name="Google Shape;6853;p15"/>
            <p:cNvSpPr/>
            <p:nvPr/>
          </p:nvSpPr>
          <p:spPr>
            <a:xfrm>
              <a:off x="4133750" y="5166150"/>
              <a:ext cx="38350" cy="38350"/>
            </a:xfrm>
            <a:custGeom>
              <a:avLst/>
              <a:gdLst/>
              <a:ahLst/>
              <a:cxnLst/>
              <a:rect l="l" t="t" r="r" b="b"/>
              <a:pathLst>
                <a:path w="1534" h="1534" extrusionOk="0">
                  <a:moveTo>
                    <a:pt x="783" y="1"/>
                  </a:moveTo>
                  <a:cubicBezTo>
                    <a:pt x="326" y="1"/>
                    <a:pt x="0" y="327"/>
                    <a:pt x="0" y="751"/>
                  </a:cubicBezTo>
                  <a:cubicBezTo>
                    <a:pt x="0" y="1208"/>
                    <a:pt x="359" y="1534"/>
                    <a:pt x="783" y="1534"/>
                  </a:cubicBezTo>
                  <a:cubicBezTo>
                    <a:pt x="1207" y="1534"/>
                    <a:pt x="1533" y="1175"/>
                    <a:pt x="1533" y="751"/>
                  </a:cubicBezTo>
                  <a:cubicBezTo>
                    <a:pt x="1533" y="360"/>
                    <a:pt x="1207" y="33"/>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4" name="Google Shape;6854;p15"/>
            <p:cNvSpPr/>
            <p:nvPr/>
          </p:nvSpPr>
          <p:spPr>
            <a:xfrm>
              <a:off x="3960050" y="5186550"/>
              <a:ext cx="36700" cy="36725"/>
            </a:xfrm>
            <a:custGeom>
              <a:avLst/>
              <a:gdLst/>
              <a:ahLst/>
              <a:cxnLst/>
              <a:rect l="l" t="t" r="r" b="b"/>
              <a:pathLst>
                <a:path w="1468" h="1469" extrusionOk="0">
                  <a:moveTo>
                    <a:pt x="750" y="0"/>
                  </a:moveTo>
                  <a:cubicBezTo>
                    <a:pt x="326" y="0"/>
                    <a:pt x="0" y="327"/>
                    <a:pt x="0" y="718"/>
                  </a:cubicBezTo>
                  <a:cubicBezTo>
                    <a:pt x="0" y="1142"/>
                    <a:pt x="326" y="1468"/>
                    <a:pt x="750" y="1468"/>
                  </a:cubicBezTo>
                  <a:cubicBezTo>
                    <a:pt x="1142" y="1468"/>
                    <a:pt x="1468" y="1142"/>
                    <a:pt x="1468" y="718"/>
                  </a:cubicBezTo>
                  <a:cubicBezTo>
                    <a:pt x="1468" y="327"/>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5" name="Google Shape;6855;p15"/>
            <p:cNvSpPr/>
            <p:nvPr/>
          </p:nvSpPr>
          <p:spPr>
            <a:xfrm>
              <a:off x="3783075" y="5193025"/>
              <a:ext cx="36725" cy="36775"/>
            </a:xfrm>
            <a:custGeom>
              <a:avLst/>
              <a:gdLst/>
              <a:ahLst/>
              <a:cxnLst/>
              <a:rect l="l" t="t" r="r" b="b"/>
              <a:pathLst>
                <a:path w="1469" h="1471" extrusionOk="0">
                  <a:moveTo>
                    <a:pt x="772" y="0"/>
                  </a:moveTo>
                  <a:cubicBezTo>
                    <a:pt x="754" y="0"/>
                    <a:pt x="736" y="1"/>
                    <a:pt x="718" y="2"/>
                  </a:cubicBezTo>
                  <a:cubicBezTo>
                    <a:pt x="327" y="2"/>
                    <a:pt x="1" y="328"/>
                    <a:pt x="1" y="753"/>
                  </a:cubicBezTo>
                  <a:cubicBezTo>
                    <a:pt x="1" y="1144"/>
                    <a:pt x="327" y="1470"/>
                    <a:pt x="718" y="1470"/>
                  </a:cubicBezTo>
                  <a:cubicBezTo>
                    <a:pt x="1142" y="1470"/>
                    <a:pt x="1468" y="1144"/>
                    <a:pt x="1468" y="753"/>
                  </a:cubicBezTo>
                  <a:cubicBezTo>
                    <a:pt x="1468" y="346"/>
                    <a:pt x="1169" y="0"/>
                    <a:pt x="77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6" name="Google Shape;6856;p15"/>
            <p:cNvSpPr/>
            <p:nvPr/>
          </p:nvSpPr>
          <p:spPr>
            <a:xfrm>
              <a:off x="3609375" y="5189000"/>
              <a:ext cx="31025" cy="31000"/>
            </a:xfrm>
            <a:custGeom>
              <a:avLst/>
              <a:gdLst/>
              <a:ahLst/>
              <a:cxnLst/>
              <a:rect l="l" t="t" r="r" b="b"/>
              <a:pathLst>
                <a:path w="1241" h="1240" extrusionOk="0">
                  <a:moveTo>
                    <a:pt x="620" y="0"/>
                  </a:moveTo>
                  <a:cubicBezTo>
                    <a:pt x="294" y="0"/>
                    <a:pt x="1" y="294"/>
                    <a:pt x="1" y="620"/>
                  </a:cubicBezTo>
                  <a:cubicBezTo>
                    <a:pt x="1" y="946"/>
                    <a:pt x="294" y="1240"/>
                    <a:pt x="620" y="1240"/>
                  </a:cubicBezTo>
                  <a:cubicBezTo>
                    <a:pt x="946" y="1240"/>
                    <a:pt x="1240" y="946"/>
                    <a:pt x="1240" y="620"/>
                  </a:cubicBezTo>
                  <a:cubicBezTo>
                    <a:pt x="1240" y="294"/>
                    <a:pt x="946"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7" name="Google Shape;6857;p15"/>
            <p:cNvSpPr/>
            <p:nvPr/>
          </p:nvSpPr>
          <p:spPr>
            <a:xfrm>
              <a:off x="3432425" y="5168600"/>
              <a:ext cx="32625" cy="32650"/>
            </a:xfrm>
            <a:custGeom>
              <a:avLst/>
              <a:gdLst/>
              <a:ahLst/>
              <a:cxnLst/>
              <a:rect l="l" t="t" r="r" b="b"/>
              <a:pathLst>
                <a:path w="1305" h="1306" extrusionOk="0">
                  <a:moveTo>
                    <a:pt x="652" y="1"/>
                  </a:moveTo>
                  <a:cubicBezTo>
                    <a:pt x="294" y="1"/>
                    <a:pt x="0" y="294"/>
                    <a:pt x="0" y="653"/>
                  </a:cubicBezTo>
                  <a:cubicBezTo>
                    <a:pt x="0" y="1045"/>
                    <a:pt x="294" y="1305"/>
                    <a:pt x="652" y="1305"/>
                  </a:cubicBezTo>
                  <a:cubicBezTo>
                    <a:pt x="1011" y="1305"/>
                    <a:pt x="1305" y="1045"/>
                    <a:pt x="1305" y="653"/>
                  </a:cubicBezTo>
                  <a:cubicBezTo>
                    <a:pt x="1305" y="294"/>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8" name="Google Shape;6858;p15"/>
            <p:cNvSpPr/>
            <p:nvPr/>
          </p:nvSpPr>
          <p:spPr>
            <a:xfrm>
              <a:off x="3257900" y="5135175"/>
              <a:ext cx="35075" cy="35075"/>
            </a:xfrm>
            <a:custGeom>
              <a:avLst/>
              <a:gdLst/>
              <a:ahLst/>
              <a:cxnLst/>
              <a:rect l="l" t="t" r="r" b="b"/>
              <a:pathLst>
                <a:path w="1403" h="1403" extrusionOk="0">
                  <a:moveTo>
                    <a:pt x="685" y="0"/>
                  </a:moveTo>
                  <a:cubicBezTo>
                    <a:pt x="327" y="0"/>
                    <a:pt x="0" y="326"/>
                    <a:pt x="0" y="685"/>
                  </a:cubicBezTo>
                  <a:cubicBezTo>
                    <a:pt x="0" y="1077"/>
                    <a:pt x="327" y="1403"/>
                    <a:pt x="685" y="1403"/>
                  </a:cubicBezTo>
                  <a:cubicBezTo>
                    <a:pt x="1044" y="1403"/>
                    <a:pt x="1403" y="1109"/>
                    <a:pt x="1403" y="685"/>
                  </a:cubicBezTo>
                  <a:cubicBezTo>
                    <a:pt x="1403"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9" name="Google Shape;6859;p15"/>
            <p:cNvSpPr/>
            <p:nvPr/>
          </p:nvSpPr>
          <p:spPr>
            <a:xfrm>
              <a:off x="3083375" y="5086250"/>
              <a:ext cx="40800" cy="40800"/>
            </a:xfrm>
            <a:custGeom>
              <a:avLst/>
              <a:gdLst/>
              <a:ahLst/>
              <a:cxnLst/>
              <a:rect l="l" t="t" r="r" b="b"/>
              <a:pathLst>
                <a:path w="1632" h="1632" extrusionOk="0">
                  <a:moveTo>
                    <a:pt x="816" y="0"/>
                  </a:moveTo>
                  <a:cubicBezTo>
                    <a:pt x="392" y="0"/>
                    <a:pt x="1" y="359"/>
                    <a:pt x="1" y="816"/>
                  </a:cubicBezTo>
                  <a:cubicBezTo>
                    <a:pt x="1" y="1272"/>
                    <a:pt x="392" y="1631"/>
                    <a:pt x="816" y="1631"/>
                  </a:cubicBezTo>
                  <a:cubicBezTo>
                    <a:pt x="1273" y="1631"/>
                    <a:pt x="1632" y="1272"/>
                    <a:pt x="1632" y="816"/>
                  </a:cubicBezTo>
                  <a:cubicBezTo>
                    <a:pt x="1632" y="359"/>
                    <a:pt x="1273"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0" name="Google Shape;6860;p15"/>
            <p:cNvSpPr/>
            <p:nvPr/>
          </p:nvSpPr>
          <p:spPr>
            <a:xfrm>
              <a:off x="2915400" y="502590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424"/>
                    <a:pt x="1403"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1" name="Google Shape;6861;p15"/>
            <p:cNvSpPr/>
            <p:nvPr/>
          </p:nvSpPr>
          <p:spPr>
            <a:xfrm>
              <a:off x="2752300" y="4952500"/>
              <a:ext cx="48950" cy="48950"/>
            </a:xfrm>
            <a:custGeom>
              <a:avLst/>
              <a:gdLst/>
              <a:ahLst/>
              <a:cxnLst/>
              <a:rect l="l" t="t" r="r" b="b"/>
              <a:pathLst>
                <a:path w="1958" h="1958" extrusionOk="0">
                  <a:moveTo>
                    <a:pt x="979" y="0"/>
                  </a:moveTo>
                  <a:cubicBezTo>
                    <a:pt x="457" y="0"/>
                    <a:pt x="0" y="457"/>
                    <a:pt x="0" y="979"/>
                  </a:cubicBezTo>
                  <a:cubicBezTo>
                    <a:pt x="0" y="1501"/>
                    <a:pt x="457" y="1958"/>
                    <a:pt x="979" y="1958"/>
                  </a:cubicBezTo>
                  <a:cubicBezTo>
                    <a:pt x="1501" y="1958"/>
                    <a:pt x="1957" y="1534"/>
                    <a:pt x="1957" y="979"/>
                  </a:cubicBezTo>
                  <a:cubicBezTo>
                    <a:pt x="1957"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2" name="Google Shape;6862;p15"/>
            <p:cNvSpPr/>
            <p:nvPr/>
          </p:nvSpPr>
          <p:spPr>
            <a:xfrm>
              <a:off x="2594075" y="4868500"/>
              <a:ext cx="53050" cy="53025"/>
            </a:xfrm>
            <a:custGeom>
              <a:avLst/>
              <a:gdLst/>
              <a:ahLst/>
              <a:cxnLst/>
              <a:rect l="l" t="t" r="r" b="b"/>
              <a:pathLst>
                <a:path w="2122" h="2121" extrusionOk="0">
                  <a:moveTo>
                    <a:pt x="1077" y="1"/>
                  </a:moveTo>
                  <a:cubicBezTo>
                    <a:pt x="490" y="1"/>
                    <a:pt x="1" y="425"/>
                    <a:pt x="1" y="1044"/>
                  </a:cubicBezTo>
                  <a:cubicBezTo>
                    <a:pt x="1" y="1632"/>
                    <a:pt x="457" y="2121"/>
                    <a:pt x="1077" y="2121"/>
                  </a:cubicBezTo>
                  <a:cubicBezTo>
                    <a:pt x="1632" y="2121"/>
                    <a:pt x="2121" y="1664"/>
                    <a:pt x="2121" y="1044"/>
                  </a:cubicBezTo>
                  <a:cubicBezTo>
                    <a:pt x="2121" y="425"/>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3" name="Google Shape;6863;p15"/>
            <p:cNvSpPr/>
            <p:nvPr/>
          </p:nvSpPr>
          <p:spPr>
            <a:xfrm>
              <a:off x="2441575" y="4772275"/>
              <a:ext cx="57125" cy="57100"/>
            </a:xfrm>
            <a:custGeom>
              <a:avLst/>
              <a:gdLst/>
              <a:ahLst/>
              <a:cxnLst/>
              <a:rect l="l" t="t" r="r" b="b"/>
              <a:pathLst>
                <a:path w="2285" h="2284" extrusionOk="0">
                  <a:moveTo>
                    <a:pt x="1143" y="0"/>
                  </a:moveTo>
                  <a:cubicBezTo>
                    <a:pt x="490" y="0"/>
                    <a:pt x="1" y="522"/>
                    <a:pt x="1" y="1142"/>
                  </a:cubicBezTo>
                  <a:cubicBezTo>
                    <a:pt x="1" y="1795"/>
                    <a:pt x="523" y="2284"/>
                    <a:pt x="1143" y="2284"/>
                  </a:cubicBezTo>
                  <a:cubicBezTo>
                    <a:pt x="1795" y="2284"/>
                    <a:pt x="2284" y="1762"/>
                    <a:pt x="2284" y="1142"/>
                  </a:cubicBezTo>
                  <a:cubicBezTo>
                    <a:pt x="2284" y="490"/>
                    <a:pt x="1795" y="0"/>
                    <a:pt x="114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4" name="Google Shape;6864;p15"/>
            <p:cNvSpPr/>
            <p:nvPr/>
          </p:nvSpPr>
          <p:spPr>
            <a:xfrm>
              <a:off x="2300500" y="4667050"/>
              <a:ext cx="57125" cy="57125"/>
            </a:xfrm>
            <a:custGeom>
              <a:avLst/>
              <a:gdLst/>
              <a:ahLst/>
              <a:cxnLst/>
              <a:rect l="l" t="t" r="r" b="b"/>
              <a:pathLst>
                <a:path w="2285" h="2285" extrusionOk="0">
                  <a:moveTo>
                    <a:pt x="1197" y="0"/>
                  </a:moveTo>
                  <a:cubicBezTo>
                    <a:pt x="1179" y="0"/>
                    <a:pt x="1161" y="1"/>
                    <a:pt x="1142" y="1"/>
                  </a:cubicBezTo>
                  <a:cubicBezTo>
                    <a:pt x="555" y="1"/>
                    <a:pt x="1" y="491"/>
                    <a:pt x="1" y="1143"/>
                  </a:cubicBezTo>
                  <a:cubicBezTo>
                    <a:pt x="1" y="1763"/>
                    <a:pt x="490" y="2285"/>
                    <a:pt x="1142" y="2285"/>
                  </a:cubicBezTo>
                  <a:cubicBezTo>
                    <a:pt x="1762" y="2285"/>
                    <a:pt x="2284" y="1796"/>
                    <a:pt x="2284" y="1143"/>
                  </a:cubicBezTo>
                  <a:cubicBezTo>
                    <a:pt x="2284" y="510"/>
                    <a:pt x="1793" y="0"/>
                    <a:pt x="1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5" name="Google Shape;6865;p15"/>
            <p:cNvSpPr/>
            <p:nvPr/>
          </p:nvSpPr>
          <p:spPr>
            <a:xfrm>
              <a:off x="2165950" y="4552050"/>
              <a:ext cx="57100" cy="57150"/>
            </a:xfrm>
            <a:custGeom>
              <a:avLst/>
              <a:gdLst/>
              <a:ahLst/>
              <a:cxnLst/>
              <a:rect l="l" t="t" r="r" b="b"/>
              <a:pathLst>
                <a:path w="2284" h="2286" extrusionOk="0">
                  <a:moveTo>
                    <a:pt x="1200" y="1"/>
                  </a:moveTo>
                  <a:cubicBezTo>
                    <a:pt x="1181" y="1"/>
                    <a:pt x="1161" y="1"/>
                    <a:pt x="1142" y="2"/>
                  </a:cubicBezTo>
                  <a:cubicBezTo>
                    <a:pt x="555" y="2"/>
                    <a:pt x="0" y="491"/>
                    <a:pt x="0" y="1144"/>
                  </a:cubicBezTo>
                  <a:cubicBezTo>
                    <a:pt x="0" y="1764"/>
                    <a:pt x="490" y="2285"/>
                    <a:pt x="1142" y="2285"/>
                  </a:cubicBezTo>
                  <a:cubicBezTo>
                    <a:pt x="1762" y="2285"/>
                    <a:pt x="2284" y="1796"/>
                    <a:pt x="2284" y="1144"/>
                  </a:cubicBezTo>
                  <a:cubicBezTo>
                    <a:pt x="2284" y="511"/>
                    <a:pt x="1823" y="1"/>
                    <a:pt x="12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6" name="Google Shape;6866;p15"/>
            <p:cNvSpPr/>
            <p:nvPr/>
          </p:nvSpPr>
          <p:spPr>
            <a:xfrm>
              <a:off x="2042000" y="4426500"/>
              <a:ext cx="57100" cy="57100"/>
            </a:xfrm>
            <a:custGeom>
              <a:avLst/>
              <a:gdLst/>
              <a:ahLst/>
              <a:cxnLst/>
              <a:rect l="l" t="t" r="r" b="b"/>
              <a:pathLst>
                <a:path w="2284" h="2284" extrusionOk="0">
                  <a:moveTo>
                    <a:pt x="1142" y="1"/>
                  </a:moveTo>
                  <a:cubicBezTo>
                    <a:pt x="522" y="1"/>
                    <a:pt x="0" y="490"/>
                    <a:pt x="0" y="1142"/>
                  </a:cubicBezTo>
                  <a:cubicBezTo>
                    <a:pt x="0" y="1762"/>
                    <a:pt x="489"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7" name="Google Shape;6867;p15"/>
            <p:cNvSpPr/>
            <p:nvPr/>
          </p:nvSpPr>
          <p:spPr>
            <a:xfrm>
              <a:off x="1925375" y="4293575"/>
              <a:ext cx="57100" cy="57100"/>
            </a:xfrm>
            <a:custGeom>
              <a:avLst/>
              <a:gdLst/>
              <a:ahLst/>
              <a:cxnLst/>
              <a:rect l="l" t="t" r="r" b="b"/>
              <a:pathLst>
                <a:path w="2284" h="2284" extrusionOk="0">
                  <a:moveTo>
                    <a:pt x="1142" y="1"/>
                  </a:moveTo>
                  <a:cubicBezTo>
                    <a:pt x="555" y="1"/>
                    <a:pt x="1" y="490"/>
                    <a:pt x="1" y="1142"/>
                  </a:cubicBezTo>
                  <a:cubicBezTo>
                    <a:pt x="1" y="1729"/>
                    <a:pt x="555" y="2284"/>
                    <a:pt x="1142" y="2284"/>
                  </a:cubicBezTo>
                  <a:cubicBezTo>
                    <a:pt x="1762" y="2284"/>
                    <a:pt x="2284" y="1795"/>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8" name="Google Shape;6868;p15"/>
            <p:cNvSpPr/>
            <p:nvPr/>
          </p:nvSpPr>
          <p:spPr>
            <a:xfrm>
              <a:off x="1821000" y="4150875"/>
              <a:ext cx="57100" cy="57100"/>
            </a:xfrm>
            <a:custGeom>
              <a:avLst/>
              <a:gdLst/>
              <a:ahLst/>
              <a:cxnLst/>
              <a:rect l="l" t="t" r="r" b="b"/>
              <a:pathLst>
                <a:path w="2284" h="2284" extrusionOk="0">
                  <a:moveTo>
                    <a:pt x="1142" y="0"/>
                  </a:moveTo>
                  <a:cubicBezTo>
                    <a:pt x="522" y="0"/>
                    <a:pt x="0" y="522"/>
                    <a:pt x="0" y="1142"/>
                  </a:cubicBezTo>
                  <a:cubicBezTo>
                    <a:pt x="0" y="1729"/>
                    <a:pt x="522" y="2284"/>
                    <a:pt x="1142" y="2284"/>
                  </a:cubicBezTo>
                  <a:cubicBezTo>
                    <a:pt x="1729" y="2284"/>
                    <a:pt x="2284" y="1729"/>
                    <a:pt x="2284" y="1142"/>
                  </a:cubicBezTo>
                  <a:cubicBezTo>
                    <a:pt x="2284" y="522"/>
                    <a:pt x="1729"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9" name="Google Shape;6869;p15"/>
            <p:cNvSpPr/>
            <p:nvPr/>
          </p:nvSpPr>
          <p:spPr>
            <a:xfrm>
              <a:off x="1725575" y="4001625"/>
              <a:ext cx="57125" cy="57125"/>
            </a:xfrm>
            <a:custGeom>
              <a:avLst/>
              <a:gdLst/>
              <a:ahLst/>
              <a:cxnLst/>
              <a:rect l="l" t="t" r="r" b="b"/>
              <a:pathLst>
                <a:path w="2285" h="2285" extrusionOk="0">
                  <a:moveTo>
                    <a:pt x="1142" y="1"/>
                  </a:moveTo>
                  <a:cubicBezTo>
                    <a:pt x="555" y="1"/>
                    <a:pt x="1" y="523"/>
                    <a:pt x="1" y="1142"/>
                  </a:cubicBezTo>
                  <a:cubicBezTo>
                    <a:pt x="1" y="1762"/>
                    <a:pt x="555" y="2284"/>
                    <a:pt x="1142" y="2284"/>
                  </a:cubicBezTo>
                  <a:cubicBezTo>
                    <a:pt x="1762" y="2284"/>
                    <a:pt x="2284" y="1762"/>
                    <a:pt x="2284" y="1142"/>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0" name="Google Shape;6870;p15"/>
            <p:cNvSpPr/>
            <p:nvPr/>
          </p:nvSpPr>
          <p:spPr>
            <a:xfrm>
              <a:off x="1643225" y="3845875"/>
              <a:ext cx="57100" cy="57100"/>
            </a:xfrm>
            <a:custGeom>
              <a:avLst/>
              <a:gdLst/>
              <a:ahLst/>
              <a:cxnLst/>
              <a:rect l="l" t="t" r="r" b="b"/>
              <a:pathLst>
                <a:path w="2284" h="2284" extrusionOk="0">
                  <a:moveTo>
                    <a:pt x="1142" y="0"/>
                  </a:moveTo>
                  <a:cubicBezTo>
                    <a:pt x="489" y="0"/>
                    <a:pt x="0" y="522"/>
                    <a:pt x="0" y="1142"/>
                  </a:cubicBezTo>
                  <a:cubicBezTo>
                    <a:pt x="0" y="1794"/>
                    <a:pt x="522" y="2284"/>
                    <a:pt x="1142" y="2284"/>
                  </a:cubicBezTo>
                  <a:cubicBezTo>
                    <a:pt x="1794" y="2284"/>
                    <a:pt x="2283" y="1762"/>
                    <a:pt x="2283" y="1142"/>
                  </a:cubicBezTo>
                  <a:cubicBezTo>
                    <a:pt x="2283" y="490"/>
                    <a:pt x="1794"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1" name="Google Shape;6871;p15"/>
            <p:cNvSpPr/>
            <p:nvPr/>
          </p:nvSpPr>
          <p:spPr>
            <a:xfrm>
              <a:off x="1572275" y="3683575"/>
              <a:ext cx="57100" cy="57125"/>
            </a:xfrm>
            <a:custGeom>
              <a:avLst/>
              <a:gdLst/>
              <a:ahLst/>
              <a:cxnLst/>
              <a:rect l="l" t="t" r="r" b="b"/>
              <a:pathLst>
                <a:path w="2284" h="2285" extrusionOk="0">
                  <a:moveTo>
                    <a:pt x="1142" y="1"/>
                  </a:moveTo>
                  <a:cubicBezTo>
                    <a:pt x="489" y="1"/>
                    <a:pt x="0" y="523"/>
                    <a:pt x="0" y="1143"/>
                  </a:cubicBezTo>
                  <a:cubicBezTo>
                    <a:pt x="0" y="1795"/>
                    <a:pt x="522" y="2284"/>
                    <a:pt x="1142" y="2284"/>
                  </a:cubicBezTo>
                  <a:cubicBezTo>
                    <a:pt x="1794" y="2284"/>
                    <a:pt x="2283" y="1762"/>
                    <a:pt x="2283" y="1143"/>
                  </a:cubicBezTo>
                  <a:cubicBezTo>
                    <a:pt x="2283" y="523"/>
                    <a:pt x="1794"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2" name="Google Shape;6872;p15"/>
            <p:cNvSpPr/>
            <p:nvPr/>
          </p:nvSpPr>
          <p:spPr>
            <a:xfrm>
              <a:off x="1513550" y="3516400"/>
              <a:ext cx="57100" cy="57125"/>
            </a:xfrm>
            <a:custGeom>
              <a:avLst/>
              <a:gdLst/>
              <a:ahLst/>
              <a:cxnLst/>
              <a:rect l="l" t="t" r="r" b="b"/>
              <a:pathLst>
                <a:path w="2284" h="2285" extrusionOk="0">
                  <a:moveTo>
                    <a:pt x="1142" y="1"/>
                  </a:moveTo>
                  <a:cubicBezTo>
                    <a:pt x="490" y="1"/>
                    <a:pt x="0" y="490"/>
                    <a:pt x="0" y="1143"/>
                  </a:cubicBezTo>
                  <a:cubicBezTo>
                    <a:pt x="0" y="1795"/>
                    <a:pt x="555" y="2284"/>
                    <a:pt x="1142" y="2284"/>
                  </a:cubicBezTo>
                  <a:cubicBezTo>
                    <a:pt x="1795" y="2284"/>
                    <a:pt x="2284" y="1762"/>
                    <a:pt x="2284" y="1143"/>
                  </a:cubicBezTo>
                  <a:cubicBezTo>
                    <a:pt x="2284" y="523"/>
                    <a:pt x="1795" y="33"/>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3" name="Google Shape;6873;p15"/>
            <p:cNvSpPr/>
            <p:nvPr/>
          </p:nvSpPr>
          <p:spPr>
            <a:xfrm>
              <a:off x="1467875" y="3345975"/>
              <a:ext cx="57125" cy="57100"/>
            </a:xfrm>
            <a:custGeom>
              <a:avLst/>
              <a:gdLst/>
              <a:ahLst/>
              <a:cxnLst/>
              <a:rect l="l" t="t" r="r" b="b"/>
              <a:pathLst>
                <a:path w="2285" h="2284" extrusionOk="0">
                  <a:moveTo>
                    <a:pt x="1142" y="0"/>
                  </a:moveTo>
                  <a:cubicBezTo>
                    <a:pt x="523" y="0"/>
                    <a:pt x="1" y="522"/>
                    <a:pt x="1" y="1142"/>
                  </a:cubicBezTo>
                  <a:cubicBezTo>
                    <a:pt x="1" y="1794"/>
                    <a:pt x="523" y="2284"/>
                    <a:pt x="1142" y="2284"/>
                  </a:cubicBezTo>
                  <a:cubicBezTo>
                    <a:pt x="1762" y="2284"/>
                    <a:pt x="2284" y="1794"/>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4" name="Google Shape;6874;p15"/>
            <p:cNvSpPr/>
            <p:nvPr/>
          </p:nvSpPr>
          <p:spPr>
            <a:xfrm>
              <a:off x="1437700" y="3173875"/>
              <a:ext cx="54675" cy="54700"/>
            </a:xfrm>
            <a:custGeom>
              <a:avLst/>
              <a:gdLst/>
              <a:ahLst/>
              <a:cxnLst/>
              <a:rect l="l" t="t" r="r" b="b"/>
              <a:pathLst>
                <a:path w="2187" h="2188" extrusionOk="0">
                  <a:moveTo>
                    <a:pt x="1130" y="0"/>
                  </a:moveTo>
                  <a:cubicBezTo>
                    <a:pt x="1112" y="0"/>
                    <a:pt x="1095" y="1"/>
                    <a:pt x="1077" y="2"/>
                  </a:cubicBezTo>
                  <a:cubicBezTo>
                    <a:pt x="490" y="2"/>
                    <a:pt x="1" y="491"/>
                    <a:pt x="1" y="1111"/>
                  </a:cubicBezTo>
                  <a:cubicBezTo>
                    <a:pt x="1" y="1730"/>
                    <a:pt x="490" y="2187"/>
                    <a:pt x="1077" y="2187"/>
                  </a:cubicBezTo>
                  <a:cubicBezTo>
                    <a:pt x="1697" y="2187"/>
                    <a:pt x="2186" y="1730"/>
                    <a:pt x="2186" y="1111"/>
                  </a:cubicBezTo>
                  <a:cubicBezTo>
                    <a:pt x="2186" y="509"/>
                    <a:pt x="1695" y="0"/>
                    <a:pt x="113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5" name="Google Shape;6875;p15"/>
            <p:cNvSpPr/>
            <p:nvPr/>
          </p:nvSpPr>
          <p:spPr>
            <a:xfrm>
              <a:off x="1417325" y="2997750"/>
              <a:ext cx="54650" cy="54675"/>
            </a:xfrm>
            <a:custGeom>
              <a:avLst/>
              <a:gdLst/>
              <a:ahLst/>
              <a:cxnLst/>
              <a:rect l="l" t="t" r="r" b="b"/>
              <a:pathLst>
                <a:path w="2186" h="2187" extrusionOk="0">
                  <a:moveTo>
                    <a:pt x="1077" y="1"/>
                  </a:moveTo>
                  <a:cubicBezTo>
                    <a:pt x="490" y="1"/>
                    <a:pt x="0" y="490"/>
                    <a:pt x="0" y="1077"/>
                  </a:cubicBezTo>
                  <a:cubicBezTo>
                    <a:pt x="0" y="1697"/>
                    <a:pt x="490" y="2186"/>
                    <a:pt x="1077" y="2186"/>
                  </a:cubicBezTo>
                  <a:cubicBezTo>
                    <a:pt x="1697" y="2186"/>
                    <a:pt x="2186" y="1697"/>
                    <a:pt x="2186" y="1077"/>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6" name="Google Shape;6876;p15"/>
            <p:cNvSpPr/>
            <p:nvPr/>
          </p:nvSpPr>
          <p:spPr>
            <a:xfrm>
              <a:off x="1410800"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7" name="Google Shape;6877;p15"/>
            <p:cNvSpPr/>
            <p:nvPr/>
          </p:nvSpPr>
          <p:spPr>
            <a:xfrm>
              <a:off x="1417325" y="2644650"/>
              <a:ext cx="54650" cy="55475"/>
            </a:xfrm>
            <a:custGeom>
              <a:avLst/>
              <a:gdLst/>
              <a:ahLst/>
              <a:cxnLst/>
              <a:rect l="l" t="t" r="r" b="b"/>
              <a:pathLst>
                <a:path w="2186" h="2219" extrusionOk="0">
                  <a:moveTo>
                    <a:pt x="1077" y="0"/>
                  </a:moveTo>
                  <a:cubicBezTo>
                    <a:pt x="490" y="0"/>
                    <a:pt x="0" y="490"/>
                    <a:pt x="0" y="1109"/>
                  </a:cubicBezTo>
                  <a:cubicBezTo>
                    <a:pt x="0" y="1729"/>
                    <a:pt x="490" y="2218"/>
                    <a:pt x="1077" y="2218"/>
                  </a:cubicBezTo>
                  <a:cubicBezTo>
                    <a:pt x="1697" y="2218"/>
                    <a:pt x="2186" y="1729"/>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8" name="Google Shape;6878;p15"/>
            <p:cNvSpPr/>
            <p:nvPr/>
          </p:nvSpPr>
          <p:spPr>
            <a:xfrm>
              <a:off x="1436075" y="246930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9" name="Google Shape;6879;p15"/>
            <p:cNvSpPr/>
            <p:nvPr/>
          </p:nvSpPr>
          <p:spPr>
            <a:xfrm>
              <a:off x="1468700" y="2295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729" y="2186"/>
                    <a:pt x="2219" y="1697"/>
                    <a:pt x="2219" y="1077"/>
                  </a:cubicBezTo>
                  <a:cubicBezTo>
                    <a:pt x="2219" y="490"/>
                    <a:pt x="1729"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0" name="Google Shape;6880;p15"/>
            <p:cNvSpPr/>
            <p:nvPr/>
          </p:nvSpPr>
          <p:spPr>
            <a:xfrm>
              <a:off x="1515175" y="2125175"/>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490"/>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1" name="Google Shape;6881;p15"/>
            <p:cNvSpPr/>
            <p:nvPr/>
          </p:nvSpPr>
          <p:spPr>
            <a:xfrm>
              <a:off x="1573075" y="1958000"/>
              <a:ext cx="54675" cy="54650"/>
            </a:xfrm>
            <a:custGeom>
              <a:avLst/>
              <a:gdLst/>
              <a:ahLst/>
              <a:cxnLst/>
              <a:rect l="l" t="t" r="r" b="b"/>
              <a:pathLst>
                <a:path w="2187" h="2186" extrusionOk="0">
                  <a:moveTo>
                    <a:pt x="1077" y="0"/>
                  </a:moveTo>
                  <a:cubicBezTo>
                    <a:pt x="490" y="0"/>
                    <a:pt x="1" y="490"/>
                    <a:pt x="1" y="1109"/>
                  </a:cubicBezTo>
                  <a:cubicBezTo>
                    <a:pt x="1" y="1697"/>
                    <a:pt x="490" y="2186"/>
                    <a:pt x="1077" y="2186"/>
                  </a:cubicBezTo>
                  <a:cubicBezTo>
                    <a:pt x="1697" y="2186"/>
                    <a:pt x="2186" y="1697"/>
                    <a:pt x="2186" y="1109"/>
                  </a:cubicBezTo>
                  <a:cubicBezTo>
                    <a:pt x="2186" y="522"/>
                    <a:pt x="1697"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2" name="Google Shape;6882;p15"/>
            <p:cNvSpPr/>
            <p:nvPr/>
          </p:nvSpPr>
          <p:spPr>
            <a:xfrm>
              <a:off x="1644850" y="1796525"/>
              <a:ext cx="53850" cy="53025"/>
            </a:xfrm>
            <a:custGeom>
              <a:avLst/>
              <a:gdLst/>
              <a:ahLst/>
              <a:cxnLst/>
              <a:rect l="l" t="t" r="r" b="b"/>
              <a:pathLst>
                <a:path w="2154" h="2121" extrusionOk="0">
                  <a:moveTo>
                    <a:pt x="1077" y="1"/>
                  </a:moveTo>
                  <a:cubicBezTo>
                    <a:pt x="522" y="1"/>
                    <a:pt x="0" y="457"/>
                    <a:pt x="0" y="1077"/>
                  </a:cubicBezTo>
                  <a:cubicBezTo>
                    <a:pt x="0" y="1632"/>
                    <a:pt x="457" y="2121"/>
                    <a:pt x="1077" y="2121"/>
                  </a:cubicBezTo>
                  <a:cubicBezTo>
                    <a:pt x="1631" y="2121"/>
                    <a:pt x="2153" y="1697"/>
                    <a:pt x="2153" y="1077"/>
                  </a:cubicBezTo>
                  <a:cubicBezTo>
                    <a:pt x="2153" y="490"/>
                    <a:pt x="1664"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3" name="Google Shape;6883;p15"/>
            <p:cNvSpPr/>
            <p:nvPr/>
          </p:nvSpPr>
          <p:spPr>
            <a:xfrm>
              <a:off x="1728025" y="1640775"/>
              <a:ext cx="53025" cy="53025"/>
            </a:xfrm>
            <a:custGeom>
              <a:avLst/>
              <a:gdLst/>
              <a:ahLst/>
              <a:cxnLst/>
              <a:rect l="l" t="t" r="r" b="b"/>
              <a:pathLst>
                <a:path w="2121" h="2121" extrusionOk="0">
                  <a:moveTo>
                    <a:pt x="1044" y="0"/>
                  </a:moveTo>
                  <a:cubicBezTo>
                    <a:pt x="490" y="0"/>
                    <a:pt x="0" y="489"/>
                    <a:pt x="0" y="1044"/>
                  </a:cubicBezTo>
                  <a:cubicBezTo>
                    <a:pt x="0" y="1631"/>
                    <a:pt x="490" y="2120"/>
                    <a:pt x="1044" y="2120"/>
                  </a:cubicBezTo>
                  <a:cubicBezTo>
                    <a:pt x="1631" y="2120"/>
                    <a:pt x="2121" y="1631"/>
                    <a:pt x="2121" y="1044"/>
                  </a:cubicBezTo>
                  <a:cubicBezTo>
                    <a:pt x="2121" y="489"/>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4" name="Google Shape;6884;p15"/>
            <p:cNvSpPr/>
            <p:nvPr/>
          </p:nvSpPr>
          <p:spPr>
            <a:xfrm>
              <a:off x="1821800" y="1491525"/>
              <a:ext cx="53050" cy="53050"/>
            </a:xfrm>
            <a:custGeom>
              <a:avLst/>
              <a:gdLst/>
              <a:ahLst/>
              <a:cxnLst/>
              <a:rect l="l" t="t" r="r" b="b"/>
              <a:pathLst>
                <a:path w="2122" h="2122" extrusionOk="0">
                  <a:moveTo>
                    <a:pt x="1045" y="1"/>
                  </a:moveTo>
                  <a:cubicBezTo>
                    <a:pt x="457" y="1"/>
                    <a:pt x="1" y="490"/>
                    <a:pt x="1" y="1077"/>
                  </a:cubicBezTo>
                  <a:cubicBezTo>
                    <a:pt x="1" y="1664"/>
                    <a:pt x="457" y="2121"/>
                    <a:pt x="1045" y="2121"/>
                  </a:cubicBezTo>
                  <a:cubicBezTo>
                    <a:pt x="1632" y="2121"/>
                    <a:pt x="2121" y="1664"/>
                    <a:pt x="2121" y="1077"/>
                  </a:cubicBezTo>
                  <a:cubicBezTo>
                    <a:pt x="2121" y="490"/>
                    <a:pt x="1632" y="1"/>
                    <a:pt x="104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5" name="Google Shape;6885;p15"/>
            <p:cNvSpPr/>
            <p:nvPr/>
          </p:nvSpPr>
          <p:spPr>
            <a:xfrm>
              <a:off x="1928625" y="1350450"/>
              <a:ext cx="51425" cy="50575"/>
            </a:xfrm>
            <a:custGeom>
              <a:avLst/>
              <a:gdLst/>
              <a:ahLst/>
              <a:cxnLst/>
              <a:rect l="l" t="t" r="r" b="b"/>
              <a:pathLst>
                <a:path w="2057" h="2023" extrusionOk="0">
                  <a:moveTo>
                    <a:pt x="1012" y="0"/>
                  </a:moveTo>
                  <a:cubicBezTo>
                    <a:pt x="458" y="0"/>
                    <a:pt x="1" y="425"/>
                    <a:pt x="1" y="1012"/>
                  </a:cubicBezTo>
                  <a:cubicBezTo>
                    <a:pt x="1" y="1599"/>
                    <a:pt x="458" y="2023"/>
                    <a:pt x="1012" y="2023"/>
                  </a:cubicBezTo>
                  <a:cubicBezTo>
                    <a:pt x="1599" y="2023"/>
                    <a:pt x="2056" y="1599"/>
                    <a:pt x="2056" y="1012"/>
                  </a:cubicBezTo>
                  <a:cubicBezTo>
                    <a:pt x="2056" y="457"/>
                    <a:pt x="1599" y="0"/>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6" name="Google Shape;6886;p15"/>
            <p:cNvSpPr/>
            <p:nvPr/>
          </p:nvSpPr>
          <p:spPr>
            <a:xfrm>
              <a:off x="2043625" y="1216700"/>
              <a:ext cx="51400" cy="51400"/>
            </a:xfrm>
            <a:custGeom>
              <a:avLst/>
              <a:gdLst/>
              <a:ahLst/>
              <a:cxnLst/>
              <a:rect l="l" t="t" r="r" b="b"/>
              <a:pathLst>
                <a:path w="2056" h="2056" extrusionOk="0">
                  <a:moveTo>
                    <a:pt x="1044" y="1"/>
                  </a:moveTo>
                  <a:cubicBezTo>
                    <a:pt x="457" y="1"/>
                    <a:pt x="0" y="458"/>
                    <a:pt x="0" y="1012"/>
                  </a:cubicBezTo>
                  <a:cubicBezTo>
                    <a:pt x="0" y="1599"/>
                    <a:pt x="457" y="2056"/>
                    <a:pt x="1044" y="2056"/>
                  </a:cubicBezTo>
                  <a:cubicBezTo>
                    <a:pt x="1599" y="2056"/>
                    <a:pt x="2055" y="1599"/>
                    <a:pt x="2055" y="1012"/>
                  </a:cubicBezTo>
                  <a:cubicBezTo>
                    <a:pt x="2055" y="458"/>
                    <a:pt x="1566"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7" name="Google Shape;6887;p15"/>
            <p:cNvSpPr/>
            <p:nvPr/>
          </p:nvSpPr>
          <p:spPr>
            <a:xfrm>
              <a:off x="2168400" y="1091125"/>
              <a:ext cx="50575" cy="51400"/>
            </a:xfrm>
            <a:custGeom>
              <a:avLst/>
              <a:gdLst/>
              <a:ahLst/>
              <a:cxnLst/>
              <a:rect l="l" t="t" r="r" b="b"/>
              <a:pathLst>
                <a:path w="2023" h="2056" extrusionOk="0">
                  <a:moveTo>
                    <a:pt x="1011" y="0"/>
                  </a:moveTo>
                  <a:cubicBezTo>
                    <a:pt x="457" y="0"/>
                    <a:pt x="0" y="457"/>
                    <a:pt x="0" y="1044"/>
                  </a:cubicBezTo>
                  <a:cubicBezTo>
                    <a:pt x="0" y="1599"/>
                    <a:pt x="457" y="2055"/>
                    <a:pt x="1011" y="2055"/>
                  </a:cubicBezTo>
                  <a:cubicBezTo>
                    <a:pt x="1599" y="2055"/>
                    <a:pt x="2023" y="1599"/>
                    <a:pt x="2023" y="1044"/>
                  </a:cubicBezTo>
                  <a:cubicBezTo>
                    <a:pt x="2023" y="490"/>
                    <a:pt x="1599" y="66"/>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8" name="Google Shape;6888;p15"/>
            <p:cNvSpPr/>
            <p:nvPr/>
          </p:nvSpPr>
          <p:spPr>
            <a:xfrm>
              <a:off x="2303775" y="976950"/>
              <a:ext cx="48950" cy="48950"/>
            </a:xfrm>
            <a:custGeom>
              <a:avLst/>
              <a:gdLst/>
              <a:ahLst/>
              <a:cxnLst/>
              <a:rect l="l" t="t" r="r" b="b"/>
              <a:pathLst>
                <a:path w="1958" h="1958" extrusionOk="0">
                  <a:moveTo>
                    <a:pt x="979" y="1"/>
                  </a:moveTo>
                  <a:cubicBezTo>
                    <a:pt x="457" y="1"/>
                    <a:pt x="0" y="425"/>
                    <a:pt x="0" y="979"/>
                  </a:cubicBezTo>
                  <a:cubicBezTo>
                    <a:pt x="0" y="1534"/>
                    <a:pt x="392" y="1958"/>
                    <a:pt x="979" y="1958"/>
                  </a:cubicBezTo>
                  <a:cubicBezTo>
                    <a:pt x="1501" y="1958"/>
                    <a:pt x="1957" y="1566"/>
                    <a:pt x="1957" y="979"/>
                  </a:cubicBezTo>
                  <a:cubicBezTo>
                    <a:pt x="1957" y="457"/>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9" name="Google Shape;6889;p15"/>
            <p:cNvSpPr/>
            <p:nvPr/>
          </p:nvSpPr>
          <p:spPr>
            <a:xfrm>
              <a:off x="2445650" y="872575"/>
              <a:ext cx="48975" cy="48950"/>
            </a:xfrm>
            <a:custGeom>
              <a:avLst/>
              <a:gdLst/>
              <a:ahLst/>
              <a:cxnLst/>
              <a:rect l="l" t="t" r="r" b="b"/>
              <a:pathLst>
                <a:path w="1959" h="1958" extrusionOk="0">
                  <a:moveTo>
                    <a:pt x="980" y="0"/>
                  </a:moveTo>
                  <a:cubicBezTo>
                    <a:pt x="425" y="0"/>
                    <a:pt x="1" y="424"/>
                    <a:pt x="1" y="946"/>
                  </a:cubicBezTo>
                  <a:cubicBezTo>
                    <a:pt x="1" y="1501"/>
                    <a:pt x="458" y="1957"/>
                    <a:pt x="980" y="1957"/>
                  </a:cubicBezTo>
                  <a:cubicBezTo>
                    <a:pt x="1501" y="1957"/>
                    <a:pt x="1958" y="1501"/>
                    <a:pt x="1958" y="946"/>
                  </a:cubicBezTo>
                  <a:cubicBezTo>
                    <a:pt x="1958" y="424"/>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0" name="Google Shape;6890;p15"/>
            <p:cNvSpPr/>
            <p:nvPr/>
          </p:nvSpPr>
          <p:spPr>
            <a:xfrm>
              <a:off x="2594075" y="778775"/>
              <a:ext cx="48950" cy="48975"/>
            </a:xfrm>
            <a:custGeom>
              <a:avLst/>
              <a:gdLst/>
              <a:ahLst/>
              <a:cxnLst/>
              <a:rect l="l" t="t" r="r" b="b"/>
              <a:pathLst>
                <a:path w="1958" h="1959" extrusionOk="0">
                  <a:moveTo>
                    <a:pt x="979" y="1"/>
                  </a:moveTo>
                  <a:cubicBezTo>
                    <a:pt x="457" y="1"/>
                    <a:pt x="1" y="425"/>
                    <a:pt x="1" y="980"/>
                  </a:cubicBezTo>
                  <a:cubicBezTo>
                    <a:pt x="1" y="1501"/>
                    <a:pt x="457" y="1958"/>
                    <a:pt x="979" y="1958"/>
                  </a:cubicBezTo>
                  <a:cubicBezTo>
                    <a:pt x="1534" y="1958"/>
                    <a:pt x="1958" y="1501"/>
                    <a:pt x="1958" y="980"/>
                  </a:cubicBezTo>
                  <a:cubicBezTo>
                    <a:pt x="1958" y="392"/>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1" name="Google Shape;6891;p15"/>
            <p:cNvSpPr/>
            <p:nvPr/>
          </p:nvSpPr>
          <p:spPr>
            <a:xfrm>
              <a:off x="2750650" y="694800"/>
              <a:ext cx="48950" cy="48950"/>
            </a:xfrm>
            <a:custGeom>
              <a:avLst/>
              <a:gdLst/>
              <a:ahLst/>
              <a:cxnLst/>
              <a:rect l="l" t="t" r="r" b="b"/>
              <a:pathLst>
                <a:path w="1958" h="1958" extrusionOk="0">
                  <a:moveTo>
                    <a:pt x="979" y="0"/>
                  </a:moveTo>
                  <a:cubicBezTo>
                    <a:pt x="425" y="0"/>
                    <a:pt x="1" y="457"/>
                    <a:pt x="1" y="979"/>
                  </a:cubicBezTo>
                  <a:cubicBezTo>
                    <a:pt x="1" y="1501"/>
                    <a:pt x="425" y="1957"/>
                    <a:pt x="979" y="1957"/>
                  </a:cubicBezTo>
                  <a:cubicBezTo>
                    <a:pt x="1501" y="1957"/>
                    <a:pt x="1958" y="1501"/>
                    <a:pt x="1958" y="979"/>
                  </a:cubicBezTo>
                  <a:cubicBezTo>
                    <a:pt x="1958" y="457"/>
                    <a:pt x="1501"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2" name="Google Shape;6892;p15"/>
            <p:cNvSpPr/>
            <p:nvPr/>
          </p:nvSpPr>
          <p:spPr>
            <a:xfrm>
              <a:off x="2912950" y="625475"/>
              <a:ext cx="47325" cy="46500"/>
            </a:xfrm>
            <a:custGeom>
              <a:avLst/>
              <a:gdLst/>
              <a:ahLst/>
              <a:cxnLst/>
              <a:rect l="l" t="t" r="r" b="b"/>
              <a:pathLst>
                <a:path w="1893" h="1860" extrusionOk="0">
                  <a:moveTo>
                    <a:pt x="946" y="0"/>
                  </a:moveTo>
                  <a:cubicBezTo>
                    <a:pt x="424" y="0"/>
                    <a:pt x="0" y="424"/>
                    <a:pt x="0" y="946"/>
                  </a:cubicBezTo>
                  <a:cubicBezTo>
                    <a:pt x="0" y="1468"/>
                    <a:pt x="424" y="1860"/>
                    <a:pt x="946" y="1860"/>
                  </a:cubicBezTo>
                  <a:cubicBezTo>
                    <a:pt x="1501" y="1860"/>
                    <a:pt x="1892" y="1468"/>
                    <a:pt x="1892" y="946"/>
                  </a:cubicBezTo>
                  <a:cubicBezTo>
                    <a:pt x="1892" y="424"/>
                    <a:pt x="1501"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3" name="Google Shape;6893;p15"/>
            <p:cNvSpPr/>
            <p:nvPr/>
          </p:nvSpPr>
          <p:spPr>
            <a:xfrm>
              <a:off x="3080125" y="566750"/>
              <a:ext cx="47325" cy="46525"/>
            </a:xfrm>
            <a:custGeom>
              <a:avLst/>
              <a:gdLst/>
              <a:ahLst/>
              <a:cxnLst/>
              <a:rect l="l" t="t" r="r" b="b"/>
              <a:pathLst>
                <a:path w="1893" h="1861" extrusionOk="0">
                  <a:moveTo>
                    <a:pt x="946" y="1"/>
                  </a:moveTo>
                  <a:cubicBezTo>
                    <a:pt x="424" y="1"/>
                    <a:pt x="0" y="392"/>
                    <a:pt x="0" y="914"/>
                  </a:cubicBezTo>
                  <a:cubicBezTo>
                    <a:pt x="0" y="1436"/>
                    <a:pt x="424" y="1860"/>
                    <a:pt x="946" y="1860"/>
                  </a:cubicBezTo>
                  <a:cubicBezTo>
                    <a:pt x="1501" y="1860"/>
                    <a:pt x="1892" y="1436"/>
                    <a:pt x="1892" y="914"/>
                  </a:cubicBezTo>
                  <a:cubicBezTo>
                    <a:pt x="1892" y="425"/>
                    <a:pt x="1501"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4" name="Google Shape;6894;p15"/>
            <p:cNvSpPr/>
            <p:nvPr/>
          </p:nvSpPr>
          <p:spPr>
            <a:xfrm>
              <a:off x="3250550" y="520275"/>
              <a:ext cx="47325" cy="47325"/>
            </a:xfrm>
            <a:custGeom>
              <a:avLst/>
              <a:gdLst/>
              <a:ahLst/>
              <a:cxnLst/>
              <a:rect l="l" t="t" r="r" b="b"/>
              <a:pathLst>
                <a:path w="1893" h="1893" extrusionOk="0">
                  <a:moveTo>
                    <a:pt x="947" y="0"/>
                  </a:moveTo>
                  <a:cubicBezTo>
                    <a:pt x="425" y="0"/>
                    <a:pt x="1" y="425"/>
                    <a:pt x="1" y="946"/>
                  </a:cubicBezTo>
                  <a:cubicBezTo>
                    <a:pt x="1" y="1468"/>
                    <a:pt x="425" y="1892"/>
                    <a:pt x="947" y="1892"/>
                  </a:cubicBezTo>
                  <a:cubicBezTo>
                    <a:pt x="1469" y="1892"/>
                    <a:pt x="1893" y="1468"/>
                    <a:pt x="1893" y="946"/>
                  </a:cubicBezTo>
                  <a:cubicBezTo>
                    <a:pt x="1893" y="425"/>
                    <a:pt x="1469" y="0"/>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5" name="Google Shape;6895;p15"/>
            <p:cNvSpPr/>
            <p:nvPr/>
          </p:nvSpPr>
          <p:spPr>
            <a:xfrm>
              <a:off x="3425900" y="489275"/>
              <a:ext cx="44875" cy="44900"/>
            </a:xfrm>
            <a:custGeom>
              <a:avLst/>
              <a:gdLst/>
              <a:ahLst/>
              <a:cxnLst/>
              <a:rect l="l" t="t" r="r" b="b"/>
              <a:pathLst>
                <a:path w="1795" h="1796" extrusionOk="0">
                  <a:moveTo>
                    <a:pt x="913" y="1"/>
                  </a:moveTo>
                  <a:cubicBezTo>
                    <a:pt x="424" y="1"/>
                    <a:pt x="0" y="392"/>
                    <a:pt x="0" y="882"/>
                  </a:cubicBezTo>
                  <a:cubicBezTo>
                    <a:pt x="0" y="1371"/>
                    <a:pt x="424" y="1795"/>
                    <a:pt x="913" y="1795"/>
                  </a:cubicBezTo>
                  <a:cubicBezTo>
                    <a:pt x="1403" y="1795"/>
                    <a:pt x="1794" y="1371"/>
                    <a:pt x="1794" y="882"/>
                  </a:cubicBezTo>
                  <a:cubicBezTo>
                    <a:pt x="1794" y="392"/>
                    <a:pt x="1403" y="1"/>
                    <a:pt x="91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6" name="Google Shape;6896;p15"/>
            <p:cNvSpPr/>
            <p:nvPr/>
          </p:nvSpPr>
          <p:spPr>
            <a:xfrm>
              <a:off x="3601225" y="469725"/>
              <a:ext cx="44875" cy="44875"/>
            </a:xfrm>
            <a:custGeom>
              <a:avLst/>
              <a:gdLst/>
              <a:ahLst/>
              <a:cxnLst/>
              <a:rect l="l" t="t" r="r" b="b"/>
              <a:pathLst>
                <a:path w="1795" h="1795" extrusionOk="0">
                  <a:moveTo>
                    <a:pt x="914" y="0"/>
                  </a:moveTo>
                  <a:cubicBezTo>
                    <a:pt x="424" y="0"/>
                    <a:pt x="0" y="391"/>
                    <a:pt x="0" y="881"/>
                  </a:cubicBezTo>
                  <a:cubicBezTo>
                    <a:pt x="0" y="1370"/>
                    <a:pt x="424" y="1794"/>
                    <a:pt x="914" y="1794"/>
                  </a:cubicBezTo>
                  <a:cubicBezTo>
                    <a:pt x="1403" y="1794"/>
                    <a:pt x="1794" y="1370"/>
                    <a:pt x="1794" y="881"/>
                  </a:cubicBezTo>
                  <a:cubicBezTo>
                    <a:pt x="1794" y="391"/>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7" name="Google Shape;6897;p15"/>
            <p:cNvSpPr/>
            <p:nvPr/>
          </p:nvSpPr>
          <p:spPr>
            <a:xfrm>
              <a:off x="3776550" y="462375"/>
              <a:ext cx="44875" cy="44875"/>
            </a:xfrm>
            <a:custGeom>
              <a:avLst/>
              <a:gdLst/>
              <a:ahLst/>
              <a:cxnLst/>
              <a:rect l="l" t="t" r="r" b="b"/>
              <a:pathLst>
                <a:path w="1795" h="1795" extrusionOk="0">
                  <a:moveTo>
                    <a:pt x="914" y="0"/>
                  </a:moveTo>
                  <a:cubicBezTo>
                    <a:pt x="425" y="0"/>
                    <a:pt x="1" y="425"/>
                    <a:pt x="1" y="914"/>
                  </a:cubicBezTo>
                  <a:cubicBezTo>
                    <a:pt x="1" y="1403"/>
                    <a:pt x="425" y="1795"/>
                    <a:pt x="914" y="1795"/>
                  </a:cubicBezTo>
                  <a:cubicBezTo>
                    <a:pt x="1403" y="1795"/>
                    <a:pt x="1795" y="1403"/>
                    <a:pt x="1795" y="914"/>
                  </a:cubicBezTo>
                  <a:cubicBezTo>
                    <a:pt x="1795" y="425"/>
                    <a:pt x="1436" y="33"/>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8" name="Google Shape;6898;p15"/>
            <p:cNvSpPr/>
            <p:nvPr/>
          </p:nvSpPr>
          <p:spPr>
            <a:xfrm>
              <a:off x="3954325" y="469675"/>
              <a:ext cx="44875" cy="44925"/>
            </a:xfrm>
            <a:custGeom>
              <a:avLst/>
              <a:gdLst/>
              <a:ahLst/>
              <a:cxnLst/>
              <a:rect l="l" t="t" r="r" b="b"/>
              <a:pathLst>
                <a:path w="1795" h="1797" extrusionOk="0">
                  <a:moveTo>
                    <a:pt x="938" y="0"/>
                  </a:moveTo>
                  <a:cubicBezTo>
                    <a:pt x="920" y="0"/>
                    <a:pt x="901" y="1"/>
                    <a:pt x="881" y="2"/>
                  </a:cubicBezTo>
                  <a:cubicBezTo>
                    <a:pt x="392" y="2"/>
                    <a:pt x="1" y="393"/>
                    <a:pt x="1" y="883"/>
                  </a:cubicBezTo>
                  <a:cubicBezTo>
                    <a:pt x="1" y="1372"/>
                    <a:pt x="392" y="1796"/>
                    <a:pt x="881" y="1796"/>
                  </a:cubicBezTo>
                  <a:cubicBezTo>
                    <a:pt x="1371" y="1796"/>
                    <a:pt x="1795" y="1372"/>
                    <a:pt x="1795" y="883"/>
                  </a:cubicBezTo>
                  <a:cubicBezTo>
                    <a:pt x="1795" y="381"/>
                    <a:pt x="1403" y="0"/>
                    <a:pt x="9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9" name="Google Shape;6899;p15"/>
            <p:cNvSpPr/>
            <p:nvPr/>
          </p:nvSpPr>
          <p:spPr>
            <a:xfrm>
              <a:off x="4129650" y="487650"/>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36"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0" name="Google Shape;6900;p15"/>
            <p:cNvSpPr/>
            <p:nvPr/>
          </p:nvSpPr>
          <p:spPr>
            <a:xfrm>
              <a:off x="4301725" y="519450"/>
              <a:ext cx="48950" cy="48975"/>
            </a:xfrm>
            <a:custGeom>
              <a:avLst/>
              <a:gdLst/>
              <a:ahLst/>
              <a:cxnLst/>
              <a:rect l="l" t="t" r="r" b="b"/>
              <a:pathLst>
                <a:path w="1958" h="1959" extrusionOk="0">
                  <a:moveTo>
                    <a:pt x="979" y="1"/>
                  </a:moveTo>
                  <a:cubicBezTo>
                    <a:pt x="457" y="1"/>
                    <a:pt x="1" y="458"/>
                    <a:pt x="1" y="979"/>
                  </a:cubicBezTo>
                  <a:cubicBezTo>
                    <a:pt x="1" y="1501"/>
                    <a:pt x="457" y="1958"/>
                    <a:pt x="979" y="1958"/>
                  </a:cubicBezTo>
                  <a:cubicBezTo>
                    <a:pt x="1501" y="1958"/>
                    <a:pt x="1958" y="1501"/>
                    <a:pt x="1958" y="979"/>
                  </a:cubicBezTo>
                  <a:cubicBezTo>
                    <a:pt x="1958" y="458"/>
                    <a:pt x="1501"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1" name="Google Shape;6901;p15"/>
            <p:cNvSpPr/>
            <p:nvPr/>
          </p:nvSpPr>
          <p:spPr>
            <a:xfrm>
              <a:off x="4471350" y="564300"/>
              <a:ext cx="50600" cy="51400"/>
            </a:xfrm>
            <a:custGeom>
              <a:avLst/>
              <a:gdLst/>
              <a:ahLst/>
              <a:cxnLst/>
              <a:rect l="l" t="t" r="r" b="b"/>
              <a:pathLst>
                <a:path w="2024" h="2056" extrusionOk="0">
                  <a:moveTo>
                    <a:pt x="1012" y="1"/>
                  </a:moveTo>
                  <a:cubicBezTo>
                    <a:pt x="425" y="1"/>
                    <a:pt x="1" y="458"/>
                    <a:pt x="1" y="1012"/>
                  </a:cubicBezTo>
                  <a:cubicBezTo>
                    <a:pt x="1" y="1599"/>
                    <a:pt x="425" y="2056"/>
                    <a:pt x="1012" y="2056"/>
                  </a:cubicBezTo>
                  <a:cubicBezTo>
                    <a:pt x="1566" y="2056"/>
                    <a:pt x="2023" y="1599"/>
                    <a:pt x="2023" y="1012"/>
                  </a:cubicBezTo>
                  <a:cubicBezTo>
                    <a:pt x="2023" y="458"/>
                    <a:pt x="1566"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2" name="Google Shape;6902;p15"/>
            <p:cNvSpPr/>
            <p:nvPr/>
          </p:nvSpPr>
          <p:spPr>
            <a:xfrm>
              <a:off x="4636900" y="621400"/>
              <a:ext cx="53025" cy="53025"/>
            </a:xfrm>
            <a:custGeom>
              <a:avLst/>
              <a:gdLst/>
              <a:ahLst/>
              <a:cxnLst/>
              <a:rect l="l" t="t" r="r" b="b"/>
              <a:pathLst>
                <a:path w="2121" h="2121" extrusionOk="0">
                  <a:moveTo>
                    <a:pt x="1077" y="0"/>
                  </a:moveTo>
                  <a:cubicBezTo>
                    <a:pt x="490" y="0"/>
                    <a:pt x="1" y="490"/>
                    <a:pt x="1" y="1077"/>
                  </a:cubicBezTo>
                  <a:cubicBezTo>
                    <a:pt x="1" y="1631"/>
                    <a:pt x="490" y="2121"/>
                    <a:pt x="1077" y="2121"/>
                  </a:cubicBezTo>
                  <a:cubicBezTo>
                    <a:pt x="1632" y="2121"/>
                    <a:pt x="2121" y="1631"/>
                    <a:pt x="2121" y="1077"/>
                  </a:cubicBezTo>
                  <a:cubicBezTo>
                    <a:pt x="2121" y="490"/>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3" name="Google Shape;6903;p15"/>
            <p:cNvSpPr/>
            <p:nvPr/>
          </p:nvSpPr>
          <p:spPr>
            <a:xfrm>
              <a:off x="4798375" y="691525"/>
              <a:ext cx="54650" cy="55475"/>
            </a:xfrm>
            <a:custGeom>
              <a:avLst/>
              <a:gdLst/>
              <a:ahLst/>
              <a:cxnLst/>
              <a:rect l="l" t="t" r="r" b="b"/>
              <a:pathLst>
                <a:path w="2186" h="2219" extrusionOk="0">
                  <a:moveTo>
                    <a:pt x="1109" y="1"/>
                  </a:moveTo>
                  <a:cubicBezTo>
                    <a:pt x="490" y="1"/>
                    <a:pt x="0" y="490"/>
                    <a:pt x="0" y="1110"/>
                  </a:cubicBezTo>
                  <a:cubicBezTo>
                    <a:pt x="0" y="1729"/>
                    <a:pt x="490" y="2219"/>
                    <a:pt x="1109" y="2219"/>
                  </a:cubicBezTo>
                  <a:cubicBezTo>
                    <a:pt x="1697" y="2219"/>
                    <a:pt x="2186" y="1729"/>
                    <a:pt x="2186" y="1110"/>
                  </a:cubicBezTo>
                  <a:cubicBezTo>
                    <a:pt x="2186" y="490"/>
                    <a:pt x="1664"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4" name="Google Shape;6904;p15"/>
            <p:cNvSpPr/>
            <p:nvPr/>
          </p:nvSpPr>
          <p:spPr>
            <a:xfrm>
              <a:off x="4953325" y="773075"/>
              <a:ext cx="57100" cy="57125"/>
            </a:xfrm>
            <a:custGeom>
              <a:avLst/>
              <a:gdLst/>
              <a:ahLst/>
              <a:cxnLst/>
              <a:rect l="l" t="t" r="r" b="b"/>
              <a:pathLst>
                <a:path w="2284" h="2285" extrusionOk="0">
                  <a:moveTo>
                    <a:pt x="1142" y="1"/>
                  </a:moveTo>
                  <a:cubicBezTo>
                    <a:pt x="522" y="1"/>
                    <a:pt x="0" y="555"/>
                    <a:pt x="0" y="1142"/>
                  </a:cubicBezTo>
                  <a:cubicBezTo>
                    <a:pt x="0" y="1762"/>
                    <a:pt x="522" y="2284"/>
                    <a:pt x="1142" y="2284"/>
                  </a:cubicBezTo>
                  <a:cubicBezTo>
                    <a:pt x="1762" y="2284"/>
                    <a:pt x="2283" y="1762"/>
                    <a:pt x="2283" y="1142"/>
                  </a:cubicBezTo>
                  <a:cubicBezTo>
                    <a:pt x="2283"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5" name="Google Shape;6905;p15"/>
            <p:cNvSpPr/>
            <p:nvPr/>
          </p:nvSpPr>
          <p:spPr>
            <a:xfrm>
              <a:off x="5100925" y="866050"/>
              <a:ext cx="59550" cy="59550"/>
            </a:xfrm>
            <a:custGeom>
              <a:avLst/>
              <a:gdLst/>
              <a:ahLst/>
              <a:cxnLst/>
              <a:rect l="l" t="t" r="r" b="b"/>
              <a:pathLst>
                <a:path w="2382" h="2382" extrusionOk="0">
                  <a:moveTo>
                    <a:pt x="1175" y="0"/>
                  </a:moveTo>
                  <a:cubicBezTo>
                    <a:pt x="522" y="0"/>
                    <a:pt x="0" y="522"/>
                    <a:pt x="0" y="1175"/>
                  </a:cubicBezTo>
                  <a:cubicBezTo>
                    <a:pt x="0" y="1827"/>
                    <a:pt x="522" y="2382"/>
                    <a:pt x="1175" y="2382"/>
                  </a:cubicBezTo>
                  <a:cubicBezTo>
                    <a:pt x="1827" y="2382"/>
                    <a:pt x="2382" y="1827"/>
                    <a:pt x="2382" y="1175"/>
                  </a:cubicBezTo>
                  <a:cubicBezTo>
                    <a:pt x="2382"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6" name="Google Shape;6906;p15"/>
            <p:cNvSpPr/>
            <p:nvPr/>
          </p:nvSpPr>
          <p:spPr>
            <a:xfrm>
              <a:off x="5242825" y="970425"/>
              <a:ext cx="61175" cy="61200"/>
            </a:xfrm>
            <a:custGeom>
              <a:avLst/>
              <a:gdLst/>
              <a:ahLst/>
              <a:cxnLst/>
              <a:rect l="l" t="t" r="r" b="b"/>
              <a:pathLst>
                <a:path w="2447" h="2448" extrusionOk="0">
                  <a:moveTo>
                    <a:pt x="1207" y="1"/>
                  </a:moveTo>
                  <a:cubicBezTo>
                    <a:pt x="522" y="1"/>
                    <a:pt x="0" y="523"/>
                    <a:pt x="0" y="1208"/>
                  </a:cubicBezTo>
                  <a:cubicBezTo>
                    <a:pt x="0" y="1893"/>
                    <a:pt x="522" y="2447"/>
                    <a:pt x="1207" y="2447"/>
                  </a:cubicBezTo>
                  <a:cubicBezTo>
                    <a:pt x="1925" y="2447"/>
                    <a:pt x="2447" y="1893"/>
                    <a:pt x="2447" y="1208"/>
                  </a:cubicBezTo>
                  <a:cubicBezTo>
                    <a:pt x="2447" y="555"/>
                    <a:pt x="1859" y="1"/>
                    <a:pt x="120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7" name="Google Shape;6907;p15"/>
            <p:cNvSpPr/>
            <p:nvPr/>
          </p:nvSpPr>
          <p:spPr>
            <a:xfrm>
              <a:off x="5374925" y="1084600"/>
              <a:ext cx="63625" cy="62825"/>
            </a:xfrm>
            <a:custGeom>
              <a:avLst/>
              <a:gdLst/>
              <a:ahLst/>
              <a:cxnLst/>
              <a:rect l="l" t="t" r="r" b="b"/>
              <a:pathLst>
                <a:path w="2545" h="2513" extrusionOk="0">
                  <a:moveTo>
                    <a:pt x="1273" y="0"/>
                  </a:moveTo>
                  <a:cubicBezTo>
                    <a:pt x="588" y="0"/>
                    <a:pt x="1" y="555"/>
                    <a:pt x="1" y="1240"/>
                  </a:cubicBezTo>
                  <a:cubicBezTo>
                    <a:pt x="1" y="1925"/>
                    <a:pt x="588" y="2512"/>
                    <a:pt x="1273" y="2512"/>
                  </a:cubicBezTo>
                  <a:cubicBezTo>
                    <a:pt x="1958" y="2512"/>
                    <a:pt x="2545" y="1958"/>
                    <a:pt x="2545" y="1240"/>
                  </a:cubicBezTo>
                  <a:cubicBezTo>
                    <a:pt x="2545" y="555"/>
                    <a:pt x="1958" y="33"/>
                    <a:pt x="12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8" name="Google Shape;6908;p15"/>
            <p:cNvSpPr/>
            <p:nvPr/>
          </p:nvSpPr>
          <p:spPr>
            <a:xfrm>
              <a:off x="5500500" y="1209325"/>
              <a:ext cx="63650" cy="63675"/>
            </a:xfrm>
            <a:custGeom>
              <a:avLst/>
              <a:gdLst/>
              <a:ahLst/>
              <a:cxnLst/>
              <a:rect l="l" t="t" r="r" b="b"/>
              <a:pathLst>
                <a:path w="2546" h="2547" extrusionOk="0">
                  <a:moveTo>
                    <a:pt x="1328" y="1"/>
                  </a:moveTo>
                  <a:cubicBezTo>
                    <a:pt x="1310" y="1"/>
                    <a:pt x="1291" y="1"/>
                    <a:pt x="1273" y="2"/>
                  </a:cubicBezTo>
                  <a:cubicBezTo>
                    <a:pt x="556" y="2"/>
                    <a:pt x="1" y="589"/>
                    <a:pt x="1" y="1274"/>
                  </a:cubicBezTo>
                  <a:cubicBezTo>
                    <a:pt x="1" y="1959"/>
                    <a:pt x="588" y="2547"/>
                    <a:pt x="1273" y="2547"/>
                  </a:cubicBezTo>
                  <a:cubicBezTo>
                    <a:pt x="1958" y="2547"/>
                    <a:pt x="2545" y="1959"/>
                    <a:pt x="2545" y="1274"/>
                  </a:cubicBezTo>
                  <a:cubicBezTo>
                    <a:pt x="2545" y="576"/>
                    <a:pt x="1989" y="1"/>
                    <a:pt x="13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9" name="Google Shape;6909;p15"/>
            <p:cNvSpPr/>
            <p:nvPr/>
          </p:nvSpPr>
          <p:spPr>
            <a:xfrm>
              <a:off x="5614675" y="1342300"/>
              <a:ext cx="65275" cy="65250"/>
            </a:xfrm>
            <a:custGeom>
              <a:avLst/>
              <a:gdLst/>
              <a:ahLst/>
              <a:cxnLst/>
              <a:rect l="l" t="t" r="r" b="b"/>
              <a:pathLst>
                <a:path w="2611" h="2610" extrusionOk="0">
                  <a:moveTo>
                    <a:pt x="1306" y="0"/>
                  </a:moveTo>
                  <a:cubicBezTo>
                    <a:pt x="588" y="0"/>
                    <a:pt x="1" y="555"/>
                    <a:pt x="1" y="1305"/>
                  </a:cubicBezTo>
                  <a:cubicBezTo>
                    <a:pt x="1" y="2023"/>
                    <a:pt x="588" y="2610"/>
                    <a:pt x="1306" y="2610"/>
                  </a:cubicBezTo>
                  <a:cubicBezTo>
                    <a:pt x="2056" y="2610"/>
                    <a:pt x="2610" y="2023"/>
                    <a:pt x="2610" y="1305"/>
                  </a:cubicBezTo>
                  <a:cubicBezTo>
                    <a:pt x="2610" y="555"/>
                    <a:pt x="2056"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0" name="Google Shape;6910;p15"/>
            <p:cNvSpPr/>
            <p:nvPr/>
          </p:nvSpPr>
          <p:spPr>
            <a:xfrm>
              <a:off x="5719075" y="1482550"/>
              <a:ext cx="66875" cy="67725"/>
            </a:xfrm>
            <a:custGeom>
              <a:avLst/>
              <a:gdLst/>
              <a:ahLst/>
              <a:cxnLst/>
              <a:rect l="l" t="t" r="r" b="b"/>
              <a:pathLst>
                <a:path w="2675" h="2709" extrusionOk="0">
                  <a:moveTo>
                    <a:pt x="1338" y="1"/>
                  </a:moveTo>
                  <a:cubicBezTo>
                    <a:pt x="587" y="1"/>
                    <a:pt x="0" y="621"/>
                    <a:pt x="0" y="1371"/>
                  </a:cubicBezTo>
                  <a:cubicBezTo>
                    <a:pt x="0" y="2089"/>
                    <a:pt x="587" y="2708"/>
                    <a:pt x="1338" y="2708"/>
                  </a:cubicBezTo>
                  <a:cubicBezTo>
                    <a:pt x="2055" y="2708"/>
                    <a:pt x="2675" y="2089"/>
                    <a:pt x="2675" y="1371"/>
                  </a:cubicBezTo>
                  <a:cubicBezTo>
                    <a:pt x="2675" y="621"/>
                    <a:pt x="2055" y="1"/>
                    <a:pt x="133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1" name="Google Shape;6911;p15"/>
            <p:cNvSpPr/>
            <p:nvPr/>
          </p:nvSpPr>
          <p:spPr>
            <a:xfrm>
              <a:off x="5811225" y="1631800"/>
              <a:ext cx="69325" cy="69350"/>
            </a:xfrm>
            <a:custGeom>
              <a:avLst/>
              <a:gdLst/>
              <a:ahLst/>
              <a:cxnLst/>
              <a:rect l="l" t="t" r="r" b="b"/>
              <a:pathLst>
                <a:path w="2773" h="2774" extrusionOk="0">
                  <a:moveTo>
                    <a:pt x="1403" y="0"/>
                  </a:moveTo>
                  <a:cubicBezTo>
                    <a:pt x="620" y="0"/>
                    <a:pt x="0" y="588"/>
                    <a:pt x="0" y="1370"/>
                  </a:cubicBezTo>
                  <a:cubicBezTo>
                    <a:pt x="0" y="2153"/>
                    <a:pt x="620" y="2773"/>
                    <a:pt x="1403" y="2773"/>
                  </a:cubicBezTo>
                  <a:cubicBezTo>
                    <a:pt x="2186" y="2773"/>
                    <a:pt x="2773" y="2153"/>
                    <a:pt x="2773" y="1370"/>
                  </a:cubicBezTo>
                  <a:cubicBezTo>
                    <a:pt x="2773" y="588"/>
                    <a:pt x="2186"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2" name="Google Shape;6912;p15"/>
            <p:cNvSpPr/>
            <p:nvPr/>
          </p:nvSpPr>
          <p:spPr>
            <a:xfrm>
              <a:off x="5892775" y="1786750"/>
              <a:ext cx="71775" cy="70975"/>
            </a:xfrm>
            <a:custGeom>
              <a:avLst/>
              <a:gdLst/>
              <a:ahLst/>
              <a:cxnLst/>
              <a:rect l="l" t="t" r="r" b="b"/>
              <a:pathLst>
                <a:path w="2871" h="2839" extrusionOk="0">
                  <a:moveTo>
                    <a:pt x="1435" y="0"/>
                  </a:moveTo>
                  <a:cubicBezTo>
                    <a:pt x="620" y="0"/>
                    <a:pt x="0" y="620"/>
                    <a:pt x="0" y="1435"/>
                  </a:cubicBezTo>
                  <a:cubicBezTo>
                    <a:pt x="0" y="2251"/>
                    <a:pt x="653" y="2838"/>
                    <a:pt x="1435" y="2838"/>
                  </a:cubicBezTo>
                  <a:cubicBezTo>
                    <a:pt x="2251" y="2838"/>
                    <a:pt x="2871" y="2186"/>
                    <a:pt x="2871" y="1435"/>
                  </a:cubicBezTo>
                  <a:cubicBezTo>
                    <a:pt x="2871" y="653"/>
                    <a:pt x="2251" y="0"/>
                    <a:pt x="14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3" name="Google Shape;6913;p15"/>
            <p:cNvSpPr/>
            <p:nvPr/>
          </p:nvSpPr>
          <p:spPr>
            <a:xfrm>
              <a:off x="5964525" y="1949025"/>
              <a:ext cx="70975" cy="70975"/>
            </a:xfrm>
            <a:custGeom>
              <a:avLst/>
              <a:gdLst/>
              <a:ahLst/>
              <a:cxnLst/>
              <a:rect l="l" t="t" r="r" b="b"/>
              <a:pathLst>
                <a:path w="2839" h="2839" extrusionOk="0">
                  <a:moveTo>
                    <a:pt x="1436" y="0"/>
                  </a:moveTo>
                  <a:cubicBezTo>
                    <a:pt x="653" y="0"/>
                    <a:pt x="1" y="653"/>
                    <a:pt x="1" y="1403"/>
                  </a:cubicBezTo>
                  <a:cubicBezTo>
                    <a:pt x="1" y="2186"/>
                    <a:pt x="653" y="2838"/>
                    <a:pt x="1436" y="2838"/>
                  </a:cubicBezTo>
                  <a:cubicBezTo>
                    <a:pt x="2186" y="2838"/>
                    <a:pt x="2839" y="2186"/>
                    <a:pt x="2839" y="1403"/>
                  </a:cubicBezTo>
                  <a:cubicBezTo>
                    <a:pt x="2839" y="653"/>
                    <a:pt x="2186"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4" name="Google Shape;6914;p15"/>
            <p:cNvSpPr/>
            <p:nvPr/>
          </p:nvSpPr>
          <p:spPr>
            <a:xfrm>
              <a:off x="6023250" y="2114575"/>
              <a:ext cx="71775" cy="71775"/>
            </a:xfrm>
            <a:custGeom>
              <a:avLst/>
              <a:gdLst/>
              <a:ahLst/>
              <a:cxnLst/>
              <a:rect l="l" t="t" r="r" b="b"/>
              <a:pathLst>
                <a:path w="2871" h="2871" extrusionOk="0">
                  <a:moveTo>
                    <a:pt x="1436" y="0"/>
                  </a:moveTo>
                  <a:cubicBezTo>
                    <a:pt x="653" y="0"/>
                    <a:pt x="0" y="653"/>
                    <a:pt x="0" y="1436"/>
                  </a:cubicBezTo>
                  <a:cubicBezTo>
                    <a:pt x="0" y="2218"/>
                    <a:pt x="653" y="2871"/>
                    <a:pt x="1436" y="2871"/>
                  </a:cubicBezTo>
                  <a:cubicBezTo>
                    <a:pt x="2218" y="2871"/>
                    <a:pt x="2871" y="2218"/>
                    <a:pt x="2871" y="1436"/>
                  </a:cubicBezTo>
                  <a:cubicBezTo>
                    <a:pt x="2871" y="653"/>
                    <a:pt x="2218"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5" name="Google Shape;6915;p15"/>
            <p:cNvSpPr/>
            <p:nvPr/>
          </p:nvSpPr>
          <p:spPr>
            <a:xfrm>
              <a:off x="6069725" y="2285800"/>
              <a:ext cx="70975" cy="71825"/>
            </a:xfrm>
            <a:custGeom>
              <a:avLst/>
              <a:gdLst/>
              <a:ahLst/>
              <a:cxnLst/>
              <a:rect l="l" t="t" r="r" b="b"/>
              <a:pathLst>
                <a:path w="2839" h="2873" extrusionOk="0">
                  <a:moveTo>
                    <a:pt x="1460" y="0"/>
                  </a:moveTo>
                  <a:cubicBezTo>
                    <a:pt x="1441" y="0"/>
                    <a:pt x="1422" y="1"/>
                    <a:pt x="1403" y="1"/>
                  </a:cubicBezTo>
                  <a:cubicBezTo>
                    <a:pt x="653" y="1"/>
                    <a:pt x="1" y="621"/>
                    <a:pt x="1" y="1437"/>
                  </a:cubicBezTo>
                  <a:cubicBezTo>
                    <a:pt x="1" y="2220"/>
                    <a:pt x="588" y="2872"/>
                    <a:pt x="1403" y="2872"/>
                  </a:cubicBezTo>
                  <a:cubicBezTo>
                    <a:pt x="2186" y="2872"/>
                    <a:pt x="2839" y="2252"/>
                    <a:pt x="2839" y="1437"/>
                  </a:cubicBezTo>
                  <a:cubicBezTo>
                    <a:pt x="2839" y="641"/>
                    <a:pt x="2217" y="0"/>
                    <a:pt x="14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6" name="Google Shape;6916;p15"/>
            <p:cNvSpPr/>
            <p:nvPr/>
          </p:nvSpPr>
          <p:spPr>
            <a:xfrm>
              <a:off x="6100725" y="2458700"/>
              <a:ext cx="73400" cy="73425"/>
            </a:xfrm>
            <a:custGeom>
              <a:avLst/>
              <a:gdLst/>
              <a:ahLst/>
              <a:cxnLst/>
              <a:rect l="l" t="t" r="r" b="b"/>
              <a:pathLst>
                <a:path w="2936" h="2937" extrusionOk="0">
                  <a:moveTo>
                    <a:pt x="1468" y="1"/>
                  </a:moveTo>
                  <a:cubicBezTo>
                    <a:pt x="653" y="1"/>
                    <a:pt x="0" y="653"/>
                    <a:pt x="0" y="1469"/>
                  </a:cubicBezTo>
                  <a:cubicBezTo>
                    <a:pt x="0" y="2284"/>
                    <a:pt x="653" y="2937"/>
                    <a:pt x="1468" y="2937"/>
                  </a:cubicBezTo>
                  <a:cubicBezTo>
                    <a:pt x="2284" y="2937"/>
                    <a:pt x="2936" y="2284"/>
                    <a:pt x="2936" y="1469"/>
                  </a:cubicBezTo>
                  <a:cubicBezTo>
                    <a:pt x="2936" y="653"/>
                    <a:pt x="2284" y="1"/>
                    <a:pt x="14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7" name="Google Shape;6917;p15"/>
            <p:cNvSpPr/>
            <p:nvPr/>
          </p:nvSpPr>
          <p:spPr>
            <a:xfrm>
              <a:off x="6121100" y="2634050"/>
              <a:ext cx="73425" cy="73400"/>
            </a:xfrm>
            <a:custGeom>
              <a:avLst/>
              <a:gdLst/>
              <a:ahLst/>
              <a:cxnLst/>
              <a:rect l="l" t="t" r="r" b="b"/>
              <a:pathLst>
                <a:path w="2937" h="2936" extrusionOk="0">
                  <a:moveTo>
                    <a:pt x="1469" y="0"/>
                  </a:moveTo>
                  <a:cubicBezTo>
                    <a:pt x="653" y="0"/>
                    <a:pt x="1" y="653"/>
                    <a:pt x="1" y="1468"/>
                  </a:cubicBezTo>
                  <a:cubicBezTo>
                    <a:pt x="1" y="2284"/>
                    <a:pt x="653" y="2936"/>
                    <a:pt x="1469" y="2936"/>
                  </a:cubicBezTo>
                  <a:cubicBezTo>
                    <a:pt x="2284" y="2936"/>
                    <a:pt x="2936" y="2284"/>
                    <a:pt x="2936" y="1468"/>
                  </a:cubicBezTo>
                  <a:cubicBezTo>
                    <a:pt x="2936" y="653"/>
                    <a:pt x="2251" y="0"/>
                    <a:pt x="14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8" name="Google Shape;6918;p15"/>
            <p:cNvSpPr/>
            <p:nvPr/>
          </p:nvSpPr>
          <p:spPr>
            <a:xfrm>
              <a:off x="6042000" y="2843625"/>
              <a:ext cx="9800" cy="10625"/>
            </a:xfrm>
            <a:custGeom>
              <a:avLst/>
              <a:gdLst/>
              <a:ahLst/>
              <a:cxnLst/>
              <a:rect l="l" t="t" r="r" b="b"/>
              <a:pathLst>
                <a:path w="392" h="425" extrusionOk="0">
                  <a:moveTo>
                    <a:pt x="196" y="0"/>
                  </a:moveTo>
                  <a:cubicBezTo>
                    <a:pt x="66" y="0"/>
                    <a:pt x="1" y="98"/>
                    <a:pt x="1" y="196"/>
                  </a:cubicBezTo>
                  <a:cubicBezTo>
                    <a:pt x="1" y="327"/>
                    <a:pt x="66" y="425"/>
                    <a:pt x="196" y="425"/>
                  </a:cubicBezTo>
                  <a:cubicBezTo>
                    <a:pt x="327" y="425"/>
                    <a:pt x="392" y="327"/>
                    <a:pt x="392" y="196"/>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9" name="Google Shape;6919;p15"/>
            <p:cNvSpPr/>
            <p:nvPr/>
          </p:nvSpPr>
          <p:spPr>
            <a:xfrm>
              <a:off x="6033850" y="3018950"/>
              <a:ext cx="12250" cy="12275"/>
            </a:xfrm>
            <a:custGeom>
              <a:avLst/>
              <a:gdLst/>
              <a:ahLst/>
              <a:cxnLst/>
              <a:rect l="l" t="t" r="r" b="b"/>
              <a:pathLst>
                <a:path w="490" h="491" extrusionOk="0">
                  <a:moveTo>
                    <a:pt x="229" y="1"/>
                  </a:moveTo>
                  <a:cubicBezTo>
                    <a:pt x="66" y="1"/>
                    <a:pt x="0" y="131"/>
                    <a:pt x="0" y="229"/>
                  </a:cubicBezTo>
                  <a:cubicBezTo>
                    <a:pt x="0" y="425"/>
                    <a:pt x="131" y="490"/>
                    <a:pt x="229" y="490"/>
                  </a:cubicBezTo>
                  <a:cubicBezTo>
                    <a:pt x="392" y="490"/>
                    <a:pt x="490" y="360"/>
                    <a:pt x="490" y="229"/>
                  </a:cubicBezTo>
                  <a:cubicBezTo>
                    <a:pt x="490" y="99"/>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0" name="Google Shape;6920;p15"/>
            <p:cNvSpPr/>
            <p:nvPr/>
          </p:nvSpPr>
          <p:spPr>
            <a:xfrm>
              <a:off x="6013450" y="3193475"/>
              <a:ext cx="12275" cy="12250"/>
            </a:xfrm>
            <a:custGeom>
              <a:avLst/>
              <a:gdLst/>
              <a:ahLst/>
              <a:cxnLst/>
              <a:rect l="l" t="t" r="r" b="b"/>
              <a:pathLst>
                <a:path w="491" h="490" extrusionOk="0">
                  <a:moveTo>
                    <a:pt x="229" y="0"/>
                  </a:moveTo>
                  <a:cubicBezTo>
                    <a:pt x="131" y="0"/>
                    <a:pt x="1" y="131"/>
                    <a:pt x="1" y="229"/>
                  </a:cubicBezTo>
                  <a:cubicBezTo>
                    <a:pt x="1" y="359"/>
                    <a:pt x="131" y="490"/>
                    <a:pt x="229" y="490"/>
                  </a:cubicBezTo>
                  <a:cubicBezTo>
                    <a:pt x="360" y="490"/>
                    <a:pt x="490" y="359"/>
                    <a:pt x="490" y="229"/>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1" name="Google Shape;6921;p15"/>
            <p:cNvSpPr/>
            <p:nvPr/>
          </p:nvSpPr>
          <p:spPr>
            <a:xfrm>
              <a:off x="5976750" y="3364725"/>
              <a:ext cx="16350" cy="16325"/>
            </a:xfrm>
            <a:custGeom>
              <a:avLst/>
              <a:gdLst/>
              <a:ahLst/>
              <a:cxnLst/>
              <a:rect l="l" t="t" r="r" b="b"/>
              <a:pathLst>
                <a:path w="654" h="653" extrusionOk="0">
                  <a:moveTo>
                    <a:pt x="327" y="1"/>
                  </a:moveTo>
                  <a:cubicBezTo>
                    <a:pt x="131" y="1"/>
                    <a:pt x="1" y="164"/>
                    <a:pt x="1" y="327"/>
                  </a:cubicBezTo>
                  <a:cubicBezTo>
                    <a:pt x="1" y="522"/>
                    <a:pt x="164" y="653"/>
                    <a:pt x="327" y="653"/>
                  </a:cubicBezTo>
                  <a:cubicBezTo>
                    <a:pt x="523"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2" name="Google Shape;6922;p15"/>
            <p:cNvSpPr/>
            <p:nvPr/>
          </p:nvSpPr>
          <p:spPr>
            <a:xfrm>
              <a:off x="5927825" y="3532725"/>
              <a:ext cx="17975" cy="18775"/>
            </a:xfrm>
            <a:custGeom>
              <a:avLst/>
              <a:gdLst/>
              <a:ahLst/>
              <a:cxnLst/>
              <a:rect l="l" t="t" r="r" b="b"/>
              <a:pathLst>
                <a:path w="719" h="751" extrusionOk="0">
                  <a:moveTo>
                    <a:pt x="360" y="0"/>
                  </a:moveTo>
                  <a:cubicBezTo>
                    <a:pt x="164" y="0"/>
                    <a:pt x="1" y="163"/>
                    <a:pt x="1" y="359"/>
                  </a:cubicBezTo>
                  <a:cubicBezTo>
                    <a:pt x="1" y="587"/>
                    <a:pt x="164" y="751"/>
                    <a:pt x="360" y="751"/>
                  </a:cubicBezTo>
                  <a:cubicBezTo>
                    <a:pt x="555" y="751"/>
                    <a:pt x="718" y="587"/>
                    <a:pt x="718" y="359"/>
                  </a:cubicBezTo>
                  <a:cubicBezTo>
                    <a:pt x="718" y="163"/>
                    <a:pt x="555"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3" name="Google Shape;6923;p15"/>
            <p:cNvSpPr/>
            <p:nvPr/>
          </p:nvSpPr>
          <p:spPr>
            <a:xfrm>
              <a:off x="5864225" y="3696550"/>
              <a:ext cx="22850" cy="22950"/>
            </a:xfrm>
            <a:custGeom>
              <a:avLst/>
              <a:gdLst/>
              <a:ahLst/>
              <a:cxnLst/>
              <a:rect l="l" t="t" r="r" b="b"/>
              <a:pathLst>
                <a:path w="914" h="918" extrusionOk="0">
                  <a:moveTo>
                    <a:pt x="513" y="0"/>
                  </a:moveTo>
                  <a:cubicBezTo>
                    <a:pt x="495" y="0"/>
                    <a:pt x="476" y="1"/>
                    <a:pt x="457" y="4"/>
                  </a:cubicBezTo>
                  <a:cubicBezTo>
                    <a:pt x="196" y="4"/>
                    <a:pt x="0" y="200"/>
                    <a:pt x="0" y="461"/>
                  </a:cubicBezTo>
                  <a:cubicBezTo>
                    <a:pt x="0" y="721"/>
                    <a:pt x="196" y="917"/>
                    <a:pt x="457" y="917"/>
                  </a:cubicBezTo>
                  <a:cubicBezTo>
                    <a:pt x="718" y="917"/>
                    <a:pt x="914" y="721"/>
                    <a:pt x="914" y="461"/>
                  </a:cubicBezTo>
                  <a:cubicBezTo>
                    <a:pt x="914" y="188"/>
                    <a:pt x="746" y="0"/>
                    <a:pt x="5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4" name="Google Shape;6924;p15"/>
            <p:cNvSpPr/>
            <p:nvPr/>
          </p:nvSpPr>
          <p:spPr>
            <a:xfrm>
              <a:off x="5789200" y="385477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5" name="Google Shape;6925;p15"/>
            <p:cNvSpPr/>
            <p:nvPr/>
          </p:nvSpPr>
          <p:spPr>
            <a:xfrm>
              <a:off x="5697850" y="4004900"/>
              <a:ext cx="33475" cy="32625"/>
            </a:xfrm>
            <a:custGeom>
              <a:avLst/>
              <a:gdLst/>
              <a:ahLst/>
              <a:cxnLst/>
              <a:rect l="l" t="t" r="r" b="b"/>
              <a:pathLst>
                <a:path w="1339" h="1305" extrusionOk="0">
                  <a:moveTo>
                    <a:pt x="653" y="0"/>
                  </a:moveTo>
                  <a:cubicBezTo>
                    <a:pt x="295" y="0"/>
                    <a:pt x="1" y="294"/>
                    <a:pt x="1" y="653"/>
                  </a:cubicBezTo>
                  <a:cubicBezTo>
                    <a:pt x="1" y="1011"/>
                    <a:pt x="295" y="1305"/>
                    <a:pt x="653" y="1305"/>
                  </a:cubicBezTo>
                  <a:cubicBezTo>
                    <a:pt x="1045" y="1305"/>
                    <a:pt x="1338" y="1011"/>
                    <a:pt x="1338" y="653"/>
                  </a:cubicBezTo>
                  <a:cubicBezTo>
                    <a:pt x="1338" y="326"/>
                    <a:pt x="1045"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6" name="Google Shape;6926;p15"/>
            <p:cNvSpPr/>
            <p:nvPr/>
          </p:nvSpPr>
          <p:spPr>
            <a:xfrm>
              <a:off x="5598375" y="4149225"/>
              <a:ext cx="36725" cy="36725"/>
            </a:xfrm>
            <a:custGeom>
              <a:avLst/>
              <a:gdLst/>
              <a:ahLst/>
              <a:cxnLst/>
              <a:rect l="l" t="t" r="r" b="b"/>
              <a:pathLst>
                <a:path w="1469" h="1469" extrusionOk="0">
                  <a:moveTo>
                    <a:pt x="751" y="1"/>
                  </a:moveTo>
                  <a:cubicBezTo>
                    <a:pt x="327" y="1"/>
                    <a:pt x="0" y="327"/>
                    <a:pt x="0" y="751"/>
                  </a:cubicBezTo>
                  <a:cubicBezTo>
                    <a:pt x="0" y="1143"/>
                    <a:pt x="327" y="1469"/>
                    <a:pt x="751" y="1469"/>
                  </a:cubicBezTo>
                  <a:cubicBezTo>
                    <a:pt x="1142" y="1469"/>
                    <a:pt x="1468" y="1143"/>
                    <a:pt x="1468" y="751"/>
                  </a:cubicBezTo>
                  <a:cubicBezTo>
                    <a:pt x="1468"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7" name="Google Shape;6927;p15"/>
            <p:cNvSpPr/>
            <p:nvPr/>
          </p:nvSpPr>
          <p:spPr>
            <a:xfrm>
              <a:off x="5487475" y="4286250"/>
              <a:ext cx="40800" cy="40775"/>
            </a:xfrm>
            <a:custGeom>
              <a:avLst/>
              <a:gdLst/>
              <a:ahLst/>
              <a:cxnLst/>
              <a:rect l="l" t="t" r="r" b="b"/>
              <a:pathLst>
                <a:path w="1632" h="1631" extrusionOk="0">
                  <a:moveTo>
                    <a:pt x="816" y="0"/>
                  </a:moveTo>
                  <a:cubicBezTo>
                    <a:pt x="359" y="0"/>
                    <a:pt x="0" y="359"/>
                    <a:pt x="0" y="816"/>
                  </a:cubicBezTo>
                  <a:cubicBezTo>
                    <a:pt x="0" y="1272"/>
                    <a:pt x="359" y="1631"/>
                    <a:pt x="816" y="1631"/>
                  </a:cubicBezTo>
                  <a:cubicBezTo>
                    <a:pt x="1272" y="1631"/>
                    <a:pt x="1631" y="1272"/>
                    <a:pt x="1631" y="816"/>
                  </a:cubicBezTo>
                  <a:cubicBezTo>
                    <a:pt x="1631" y="359"/>
                    <a:pt x="1272"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8" name="Google Shape;6928;p15"/>
            <p:cNvSpPr/>
            <p:nvPr/>
          </p:nvSpPr>
          <p:spPr>
            <a:xfrm>
              <a:off x="5365950" y="4413450"/>
              <a:ext cx="44875" cy="44875"/>
            </a:xfrm>
            <a:custGeom>
              <a:avLst/>
              <a:gdLst/>
              <a:ahLst/>
              <a:cxnLst/>
              <a:rect l="l" t="t" r="r" b="b"/>
              <a:pathLst>
                <a:path w="1795" h="1795" extrusionOk="0">
                  <a:moveTo>
                    <a:pt x="914" y="1"/>
                  </a:moveTo>
                  <a:cubicBezTo>
                    <a:pt x="425" y="1"/>
                    <a:pt x="1" y="425"/>
                    <a:pt x="1" y="914"/>
                  </a:cubicBezTo>
                  <a:cubicBezTo>
                    <a:pt x="1" y="1403"/>
                    <a:pt x="425" y="1795"/>
                    <a:pt x="914" y="1795"/>
                  </a:cubicBezTo>
                  <a:cubicBezTo>
                    <a:pt x="1403" y="1795"/>
                    <a:pt x="1795" y="1403"/>
                    <a:pt x="1795" y="914"/>
                  </a:cubicBezTo>
                  <a:cubicBezTo>
                    <a:pt x="1795" y="425"/>
                    <a:pt x="1403"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9" name="Google Shape;6929;p15"/>
            <p:cNvSpPr/>
            <p:nvPr/>
          </p:nvSpPr>
          <p:spPr>
            <a:xfrm>
              <a:off x="5234650" y="4530875"/>
              <a:ext cx="48975" cy="48975"/>
            </a:xfrm>
            <a:custGeom>
              <a:avLst/>
              <a:gdLst/>
              <a:ahLst/>
              <a:cxnLst/>
              <a:rect l="l" t="t" r="r" b="b"/>
              <a:pathLst>
                <a:path w="1959" h="1959" extrusionOk="0">
                  <a:moveTo>
                    <a:pt x="980" y="1"/>
                  </a:moveTo>
                  <a:cubicBezTo>
                    <a:pt x="458" y="1"/>
                    <a:pt x="1" y="458"/>
                    <a:pt x="1" y="980"/>
                  </a:cubicBezTo>
                  <a:cubicBezTo>
                    <a:pt x="1" y="1501"/>
                    <a:pt x="458" y="1958"/>
                    <a:pt x="980" y="1958"/>
                  </a:cubicBezTo>
                  <a:cubicBezTo>
                    <a:pt x="1501" y="1958"/>
                    <a:pt x="1958" y="1501"/>
                    <a:pt x="1958" y="980"/>
                  </a:cubicBezTo>
                  <a:cubicBezTo>
                    <a:pt x="1958" y="458"/>
                    <a:pt x="1501" y="1"/>
                    <a:pt x="98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0" name="Google Shape;6930;p15"/>
            <p:cNvSpPr/>
            <p:nvPr/>
          </p:nvSpPr>
          <p:spPr>
            <a:xfrm>
              <a:off x="5095200" y="4638525"/>
              <a:ext cx="50600" cy="51400"/>
            </a:xfrm>
            <a:custGeom>
              <a:avLst/>
              <a:gdLst/>
              <a:ahLst/>
              <a:cxnLst/>
              <a:rect l="l" t="t" r="r" b="b"/>
              <a:pathLst>
                <a:path w="2024" h="2056" extrusionOk="0">
                  <a:moveTo>
                    <a:pt x="1012" y="1"/>
                  </a:moveTo>
                  <a:cubicBezTo>
                    <a:pt x="425" y="1"/>
                    <a:pt x="1" y="457"/>
                    <a:pt x="1" y="1045"/>
                  </a:cubicBezTo>
                  <a:cubicBezTo>
                    <a:pt x="1" y="1599"/>
                    <a:pt x="425" y="2056"/>
                    <a:pt x="1012" y="2056"/>
                  </a:cubicBezTo>
                  <a:cubicBezTo>
                    <a:pt x="1567" y="2056"/>
                    <a:pt x="2023" y="1599"/>
                    <a:pt x="2023" y="1045"/>
                  </a:cubicBezTo>
                  <a:cubicBezTo>
                    <a:pt x="2023" y="490"/>
                    <a:pt x="1567" y="66"/>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1" name="Google Shape;6931;p15"/>
            <p:cNvSpPr/>
            <p:nvPr/>
          </p:nvSpPr>
          <p:spPr>
            <a:xfrm>
              <a:off x="4946800" y="4736400"/>
              <a:ext cx="53025" cy="53025"/>
            </a:xfrm>
            <a:custGeom>
              <a:avLst/>
              <a:gdLst/>
              <a:ahLst/>
              <a:cxnLst/>
              <a:rect l="l" t="t" r="r" b="b"/>
              <a:pathLst>
                <a:path w="2121" h="2121" extrusionOk="0">
                  <a:moveTo>
                    <a:pt x="1077" y="0"/>
                  </a:moveTo>
                  <a:cubicBezTo>
                    <a:pt x="489" y="0"/>
                    <a:pt x="0" y="489"/>
                    <a:pt x="0" y="1077"/>
                  </a:cubicBezTo>
                  <a:cubicBezTo>
                    <a:pt x="0" y="1631"/>
                    <a:pt x="489" y="2120"/>
                    <a:pt x="1077" y="2120"/>
                  </a:cubicBezTo>
                  <a:cubicBezTo>
                    <a:pt x="1631" y="2120"/>
                    <a:pt x="2120" y="1631"/>
                    <a:pt x="2120" y="1077"/>
                  </a:cubicBezTo>
                  <a:cubicBezTo>
                    <a:pt x="2120" y="457"/>
                    <a:pt x="1696"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2" name="Google Shape;6932;p15"/>
            <p:cNvSpPr/>
            <p:nvPr/>
          </p:nvSpPr>
          <p:spPr>
            <a:xfrm>
              <a:off x="4794300" y="4822025"/>
              <a:ext cx="53025" cy="53025"/>
            </a:xfrm>
            <a:custGeom>
              <a:avLst/>
              <a:gdLst/>
              <a:ahLst/>
              <a:cxnLst/>
              <a:rect l="l" t="t" r="r" b="b"/>
              <a:pathLst>
                <a:path w="2121" h="2121" extrusionOk="0">
                  <a:moveTo>
                    <a:pt x="1044" y="0"/>
                  </a:moveTo>
                  <a:cubicBezTo>
                    <a:pt x="489" y="0"/>
                    <a:pt x="0" y="490"/>
                    <a:pt x="0" y="1077"/>
                  </a:cubicBezTo>
                  <a:cubicBezTo>
                    <a:pt x="0" y="1631"/>
                    <a:pt x="489" y="2121"/>
                    <a:pt x="1044" y="2121"/>
                  </a:cubicBezTo>
                  <a:cubicBezTo>
                    <a:pt x="1631" y="2121"/>
                    <a:pt x="2120" y="1631"/>
                    <a:pt x="2120" y="1077"/>
                  </a:cubicBezTo>
                  <a:cubicBezTo>
                    <a:pt x="2120" y="490"/>
                    <a:pt x="1631" y="0"/>
                    <a:pt x="104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3" name="Google Shape;6933;p15"/>
            <p:cNvSpPr/>
            <p:nvPr/>
          </p:nvSpPr>
          <p:spPr>
            <a:xfrm>
              <a:off x="4633650" y="4897050"/>
              <a:ext cx="53825" cy="53025"/>
            </a:xfrm>
            <a:custGeom>
              <a:avLst/>
              <a:gdLst/>
              <a:ahLst/>
              <a:cxnLst/>
              <a:rect l="l" t="t" r="r" b="b"/>
              <a:pathLst>
                <a:path w="2153" h="2121" extrusionOk="0">
                  <a:moveTo>
                    <a:pt x="1077" y="0"/>
                  </a:moveTo>
                  <a:cubicBezTo>
                    <a:pt x="489" y="0"/>
                    <a:pt x="0" y="490"/>
                    <a:pt x="0" y="1044"/>
                  </a:cubicBezTo>
                  <a:cubicBezTo>
                    <a:pt x="0" y="1631"/>
                    <a:pt x="489" y="2121"/>
                    <a:pt x="1077" y="2121"/>
                  </a:cubicBezTo>
                  <a:cubicBezTo>
                    <a:pt x="1664" y="2121"/>
                    <a:pt x="2153" y="1631"/>
                    <a:pt x="2153" y="1044"/>
                  </a:cubicBezTo>
                  <a:cubicBezTo>
                    <a:pt x="2153" y="490"/>
                    <a:pt x="1664"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4" name="Google Shape;6934;p15"/>
            <p:cNvSpPr/>
            <p:nvPr/>
          </p:nvSpPr>
          <p:spPr>
            <a:xfrm>
              <a:off x="4469725" y="4959850"/>
              <a:ext cx="48950" cy="48950"/>
            </a:xfrm>
            <a:custGeom>
              <a:avLst/>
              <a:gdLst/>
              <a:ahLst/>
              <a:cxnLst/>
              <a:rect l="l" t="t" r="r" b="b"/>
              <a:pathLst>
                <a:path w="1958" h="1958" extrusionOk="0">
                  <a:moveTo>
                    <a:pt x="979" y="0"/>
                  </a:moveTo>
                  <a:cubicBezTo>
                    <a:pt x="457" y="0"/>
                    <a:pt x="0" y="457"/>
                    <a:pt x="0" y="979"/>
                  </a:cubicBezTo>
                  <a:cubicBezTo>
                    <a:pt x="0" y="1501"/>
                    <a:pt x="457" y="1957"/>
                    <a:pt x="979" y="1957"/>
                  </a:cubicBezTo>
                  <a:cubicBezTo>
                    <a:pt x="1501" y="1957"/>
                    <a:pt x="1958" y="1501"/>
                    <a:pt x="1958" y="979"/>
                  </a:cubicBezTo>
                  <a:cubicBezTo>
                    <a:pt x="1958" y="457"/>
                    <a:pt x="1566" y="33"/>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5" name="Google Shape;6935;p15"/>
            <p:cNvSpPr/>
            <p:nvPr/>
          </p:nvSpPr>
          <p:spPr>
            <a:xfrm>
              <a:off x="4308250" y="5015300"/>
              <a:ext cx="34275" cy="34275"/>
            </a:xfrm>
            <a:custGeom>
              <a:avLst/>
              <a:gdLst/>
              <a:ahLst/>
              <a:cxnLst/>
              <a:rect l="l" t="t" r="r" b="b"/>
              <a:pathLst>
                <a:path w="1371" h="1371" extrusionOk="0">
                  <a:moveTo>
                    <a:pt x="686" y="0"/>
                  </a:moveTo>
                  <a:cubicBezTo>
                    <a:pt x="327" y="0"/>
                    <a:pt x="1" y="261"/>
                    <a:pt x="1" y="685"/>
                  </a:cubicBezTo>
                  <a:cubicBezTo>
                    <a:pt x="1" y="1044"/>
                    <a:pt x="262" y="1370"/>
                    <a:pt x="686" y="1370"/>
                  </a:cubicBezTo>
                  <a:cubicBezTo>
                    <a:pt x="1045" y="1370"/>
                    <a:pt x="1371" y="1077"/>
                    <a:pt x="1371" y="685"/>
                  </a:cubicBezTo>
                  <a:cubicBezTo>
                    <a:pt x="1371" y="326"/>
                    <a:pt x="1077" y="0"/>
                    <a:pt x="68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6" name="Google Shape;6936;p15"/>
            <p:cNvSpPr/>
            <p:nvPr/>
          </p:nvSpPr>
          <p:spPr>
            <a:xfrm>
              <a:off x="4143525" y="5057600"/>
              <a:ext cx="18775" cy="18875"/>
            </a:xfrm>
            <a:custGeom>
              <a:avLst/>
              <a:gdLst/>
              <a:ahLst/>
              <a:cxnLst/>
              <a:rect l="l" t="t" r="r" b="b"/>
              <a:pathLst>
                <a:path w="751" h="755" extrusionOk="0">
                  <a:moveTo>
                    <a:pt x="435" y="1"/>
                  </a:moveTo>
                  <a:cubicBezTo>
                    <a:pt x="421" y="1"/>
                    <a:pt x="406" y="2"/>
                    <a:pt x="392" y="4"/>
                  </a:cubicBezTo>
                  <a:cubicBezTo>
                    <a:pt x="164" y="4"/>
                    <a:pt x="1" y="167"/>
                    <a:pt x="1" y="363"/>
                  </a:cubicBezTo>
                  <a:cubicBezTo>
                    <a:pt x="1" y="592"/>
                    <a:pt x="164" y="755"/>
                    <a:pt x="392" y="755"/>
                  </a:cubicBezTo>
                  <a:cubicBezTo>
                    <a:pt x="588" y="755"/>
                    <a:pt x="751" y="592"/>
                    <a:pt x="751" y="363"/>
                  </a:cubicBezTo>
                  <a:cubicBezTo>
                    <a:pt x="751" y="182"/>
                    <a:pt x="611" y="1"/>
                    <a:pt x="43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7" name="Google Shape;6937;p15"/>
            <p:cNvSpPr/>
            <p:nvPr/>
          </p:nvSpPr>
          <p:spPr>
            <a:xfrm>
              <a:off x="3972275" y="5082975"/>
              <a:ext cx="8175" cy="8175"/>
            </a:xfrm>
            <a:custGeom>
              <a:avLst/>
              <a:gdLst/>
              <a:ahLst/>
              <a:cxnLst/>
              <a:rect l="l" t="t" r="r" b="b"/>
              <a:pathLst>
                <a:path w="327" h="327" extrusionOk="0">
                  <a:moveTo>
                    <a:pt x="163" y="1"/>
                  </a:moveTo>
                  <a:cubicBezTo>
                    <a:pt x="98" y="1"/>
                    <a:pt x="0" y="98"/>
                    <a:pt x="0" y="164"/>
                  </a:cubicBezTo>
                  <a:cubicBezTo>
                    <a:pt x="0" y="262"/>
                    <a:pt x="98" y="327"/>
                    <a:pt x="163" y="327"/>
                  </a:cubicBezTo>
                  <a:cubicBezTo>
                    <a:pt x="261" y="327"/>
                    <a:pt x="327" y="262"/>
                    <a:pt x="327" y="164"/>
                  </a:cubicBezTo>
                  <a:cubicBezTo>
                    <a:pt x="327" y="98"/>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8" name="Google Shape;6938;p15"/>
            <p:cNvSpPr/>
            <p:nvPr/>
          </p:nvSpPr>
          <p:spPr>
            <a:xfrm>
              <a:off x="3799375" y="5092775"/>
              <a:ext cx="4125" cy="4100"/>
            </a:xfrm>
            <a:custGeom>
              <a:avLst/>
              <a:gdLst/>
              <a:ahLst/>
              <a:cxnLst/>
              <a:rect l="l" t="t" r="r" b="b"/>
              <a:pathLst>
                <a:path w="165" h="164" extrusionOk="0">
                  <a:moveTo>
                    <a:pt x="66" y="0"/>
                  </a:moveTo>
                  <a:cubicBezTo>
                    <a:pt x="34" y="0"/>
                    <a:pt x="1" y="33"/>
                    <a:pt x="1" y="65"/>
                  </a:cubicBezTo>
                  <a:cubicBezTo>
                    <a:pt x="1" y="98"/>
                    <a:pt x="34"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9" name="Google Shape;6939;p15"/>
            <p:cNvSpPr/>
            <p:nvPr/>
          </p:nvSpPr>
          <p:spPr>
            <a:xfrm>
              <a:off x="3623250" y="5085425"/>
              <a:ext cx="4100" cy="4100"/>
            </a:xfrm>
            <a:custGeom>
              <a:avLst/>
              <a:gdLst/>
              <a:ahLst/>
              <a:cxnLst/>
              <a:rect l="l" t="t" r="r" b="b"/>
              <a:pathLst>
                <a:path w="164" h="164" extrusionOk="0">
                  <a:moveTo>
                    <a:pt x="65" y="0"/>
                  </a:moveTo>
                  <a:cubicBezTo>
                    <a:pt x="33" y="0"/>
                    <a:pt x="0" y="33"/>
                    <a:pt x="0" y="66"/>
                  </a:cubicBezTo>
                  <a:cubicBezTo>
                    <a:pt x="0" y="98"/>
                    <a:pt x="33" y="164"/>
                    <a:pt x="65" y="164"/>
                  </a:cubicBezTo>
                  <a:cubicBezTo>
                    <a:pt x="98" y="164"/>
                    <a:pt x="163" y="131"/>
                    <a:pt x="163" y="66"/>
                  </a:cubicBezTo>
                  <a:cubicBezTo>
                    <a:pt x="163" y="33"/>
                    <a:pt x="98"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0" name="Google Shape;6940;p15"/>
            <p:cNvSpPr/>
            <p:nvPr/>
          </p:nvSpPr>
          <p:spPr>
            <a:xfrm>
              <a:off x="3447900" y="5065025"/>
              <a:ext cx="4100" cy="4125"/>
            </a:xfrm>
            <a:custGeom>
              <a:avLst/>
              <a:gdLst/>
              <a:ahLst/>
              <a:cxnLst/>
              <a:rect l="l" t="t" r="r" b="b"/>
              <a:pathLst>
                <a:path w="164" h="165" extrusionOk="0">
                  <a:moveTo>
                    <a:pt x="66" y="1"/>
                  </a:moveTo>
                  <a:cubicBezTo>
                    <a:pt x="33" y="1"/>
                    <a:pt x="1" y="34"/>
                    <a:pt x="1" y="66"/>
                  </a:cubicBezTo>
                  <a:cubicBezTo>
                    <a:pt x="1" y="99"/>
                    <a:pt x="33" y="164"/>
                    <a:pt x="66" y="164"/>
                  </a:cubicBezTo>
                  <a:cubicBezTo>
                    <a:pt x="99" y="164"/>
                    <a:pt x="164" y="131"/>
                    <a:pt x="164" y="66"/>
                  </a:cubicBezTo>
                  <a:cubicBezTo>
                    <a:pt x="164" y="34"/>
                    <a:pt x="99"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1" name="Google Shape;6941;p15"/>
            <p:cNvSpPr/>
            <p:nvPr/>
          </p:nvSpPr>
          <p:spPr>
            <a:xfrm>
              <a:off x="3275025" y="5029975"/>
              <a:ext cx="4100" cy="4100"/>
            </a:xfrm>
            <a:custGeom>
              <a:avLst/>
              <a:gdLst/>
              <a:ahLst/>
              <a:cxnLst/>
              <a:rect l="l" t="t" r="r" b="b"/>
              <a:pathLst>
                <a:path w="164" h="164" extrusionOk="0">
                  <a:moveTo>
                    <a:pt x="98" y="0"/>
                  </a:moveTo>
                  <a:cubicBezTo>
                    <a:pt x="66" y="0"/>
                    <a:pt x="0" y="66"/>
                    <a:pt x="0" y="98"/>
                  </a:cubicBezTo>
                  <a:cubicBezTo>
                    <a:pt x="0" y="131"/>
                    <a:pt x="66" y="163"/>
                    <a:pt x="98" y="163"/>
                  </a:cubicBezTo>
                  <a:cubicBezTo>
                    <a:pt x="131" y="163"/>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2" name="Google Shape;6942;p15"/>
            <p:cNvSpPr/>
            <p:nvPr/>
          </p:nvSpPr>
          <p:spPr>
            <a:xfrm>
              <a:off x="3103775" y="4981050"/>
              <a:ext cx="6550" cy="6550"/>
            </a:xfrm>
            <a:custGeom>
              <a:avLst/>
              <a:gdLst/>
              <a:ahLst/>
              <a:cxnLst/>
              <a:rect l="l" t="t" r="r" b="b"/>
              <a:pathLst>
                <a:path w="262" h="262" extrusionOk="0">
                  <a:moveTo>
                    <a:pt x="131" y="0"/>
                  </a:moveTo>
                  <a:cubicBezTo>
                    <a:pt x="65" y="0"/>
                    <a:pt x="0" y="98"/>
                    <a:pt x="0" y="131"/>
                  </a:cubicBezTo>
                  <a:cubicBezTo>
                    <a:pt x="0" y="228"/>
                    <a:pt x="98" y="261"/>
                    <a:pt x="131" y="261"/>
                  </a:cubicBezTo>
                  <a:cubicBezTo>
                    <a:pt x="229" y="261"/>
                    <a:pt x="261" y="163"/>
                    <a:pt x="261" y="131"/>
                  </a:cubicBezTo>
                  <a:cubicBezTo>
                    <a:pt x="261" y="98"/>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3" name="Google Shape;6943;p15"/>
            <p:cNvSpPr/>
            <p:nvPr/>
          </p:nvSpPr>
          <p:spPr>
            <a:xfrm>
              <a:off x="2939025" y="4919875"/>
              <a:ext cx="5750" cy="6550"/>
            </a:xfrm>
            <a:custGeom>
              <a:avLst/>
              <a:gdLst/>
              <a:ahLst/>
              <a:cxnLst/>
              <a:rect l="l" t="t" r="r" b="b"/>
              <a:pathLst>
                <a:path w="230" h="262" extrusionOk="0">
                  <a:moveTo>
                    <a:pt x="131" y="1"/>
                  </a:moveTo>
                  <a:cubicBezTo>
                    <a:pt x="34" y="1"/>
                    <a:pt x="1" y="66"/>
                    <a:pt x="1" y="131"/>
                  </a:cubicBezTo>
                  <a:cubicBezTo>
                    <a:pt x="1" y="229"/>
                    <a:pt x="34" y="262"/>
                    <a:pt x="131" y="262"/>
                  </a:cubicBezTo>
                  <a:cubicBezTo>
                    <a:pt x="197" y="262"/>
                    <a:pt x="229" y="229"/>
                    <a:pt x="229" y="131"/>
                  </a:cubicBezTo>
                  <a:cubicBezTo>
                    <a:pt x="229" y="99"/>
                    <a:pt x="164"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4" name="Google Shape;6944;p15"/>
            <p:cNvSpPr/>
            <p:nvPr/>
          </p:nvSpPr>
          <p:spPr>
            <a:xfrm>
              <a:off x="2777575" y="4845675"/>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33"/>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5" name="Google Shape;6945;p15"/>
            <p:cNvSpPr/>
            <p:nvPr/>
          </p:nvSpPr>
          <p:spPr>
            <a:xfrm>
              <a:off x="2622625" y="4758400"/>
              <a:ext cx="10625" cy="9825"/>
            </a:xfrm>
            <a:custGeom>
              <a:avLst/>
              <a:gdLst/>
              <a:ahLst/>
              <a:cxnLst/>
              <a:rect l="l" t="t" r="r" b="b"/>
              <a:pathLst>
                <a:path w="425" h="393" extrusionOk="0">
                  <a:moveTo>
                    <a:pt x="229" y="1"/>
                  </a:moveTo>
                  <a:cubicBezTo>
                    <a:pt x="98" y="1"/>
                    <a:pt x="0" y="66"/>
                    <a:pt x="0" y="197"/>
                  </a:cubicBezTo>
                  <a:cubicBezTo>
                    <a:pt x="0" y="327"/>
                    <a:pt x="98" y="392"/>
                    <a:pt x="229" y="392"/>
                  </a:cubicBezTo>
                  <a:cubicBezTo>
                    <a:pt x="327" y="392"/>
                    <a:pt x="425" y="327"/>
                    <a:pt x="425" y="197"/>
                  </a:cubicBezTo>
                  <a:cubicBezTo>
                    <a:pt x="425" y="66"/>
                    <a:pt x="327"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6" name="Google Shape;6946;p15"/>
            <p:cNvSpPr/>
            <p:nvPr/>
          </p:nvSpPr>
          <p:spPr>
            <a:xfrm>
              <a:off x="2475025" y="4658925"/>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59" y="490"/>
                    <a:pt x="490" y="392"/>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7" name="Google Shape;6947;p15"/>
            <p:cNvSpPr/>
            <p:nvPr/>
          </p:nvSpPr>
          <p:spPr>
            <a:xfrm>
              <a:off x="2336375" y="4548000"/>
              <a:ext cx="14725" cy="14725"/>
            </a:xfrm>
            <a:custGeom>
              <a:avLst/>
              <a:gdLst/>
              <a:ahLst/>
              <a:cxnLst/>
              <a:rect l="l" t="t" r="r" b="b"/>
              <a:pathLst>
                <a:path w="589" h="589" extrusionOk="0">
                  <a:moveTo>
                    <a:pt x="294" y="1"/>
                  </a:moveTo>
                  <a:cubicBezTo>
                    <a:pt x="131" y="1"/>
                    <a:pt x="1" y="131"/>
                    <a:pt x="1" y="295"/>
                  </a:cubicBezTo>
                  <a:cubicBezTo>
                    <a:pt x="1" y="458"/>
                    <a:pt x="131" y="588"/>
                    <a:pt x="294" y="588"/>
                  </a:cubicBezTo>
                  <a:cubicBezTo>
                    <a:pt x="458" y="588"/>
                    <a:pt x="588" y="458"/>
                    <a:pt x="588" y="295"/>
                  </a:cubicBezTo>
                  <a:cubicBezTo>
                    <a:pt x="588" y="164"/>
                    <a:pt x="458"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8" name="Google Shape;6948;p15"/>
            <p:cNvSpPr/>
            <p:nvPr/>
          </p:nvSpPr>
          <p:spPr>
            <a:xfrm>
              <a:off x="2205900" y="4428125"/>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99"/>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9" name="Google Shape;6949;p15"/>
            <p:cNvSpPr/>
            <p:nvPr/>
          </p:nvSpPr>
          <p:spPr>
            <a:xfrm>
              <a:off x="2084400" y="4297650"/>
              <a:ext cx="18775" cy="17975"/>
            </a:xfrm>
            <a:custGeom>
              <a:avLst/>
              <a:gdLst/>
              <a:ahLst/>
              <a:cxnLst/>
              <a:rect l="l" t="t" r="r" b="b"/>
              <a:pathLst>
                <a:path w="751" h="719" extrusionOk="0">
                  <a:moveTo>
                    <a:pt x="359" y="1"/>
                  </a:moveTo>
                  <a:cubicBezTo>
                    <a:pt x="163" y="1"/>
                    <a:pt x="0" y="164"/>
                    <a:pt x="0" y="360"/>
                  </a:cubicBezTo>
                  <a:cubicBezTo>
                    <a:pt x="0" y="555"/>
                    <a:pt x="163" y="718"/>
                    <a:pt x="359" y="718"/>
                  </a:cubicBezTo>
                  <a:cubicBezTo>
                    <a:pt x="588" y="718"/>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0" name="Google Shape;6950;p15"/>
            <p:cNvSpPr/>
            <p:nvPr/>
          </p:nvSpPr>
          <p:spPr>
            <a:xfrm>
              <a:off x="1973500" y="4156575"/>
              <a:ext cx="22850" cy="22850"/>
            </a:xfrm>
            <a:custGeom>
              <a:avLst/>
              <a:gdLst/>
              <a:ahLst/>
              <a:cxnLst/>
              <a:rect l="l" t="t" r="r" b="b"/>
              <a:pathLst>
                <a:path w="914" h="914" extrusionOk="0">
                  <a:moveTo>
                    <a:pt x="457" y="0"/>
                  </a:moveTo>
                  <a:cubicBezTo>
                    <a:pt x="196" y="0"/>
                    <a:pt x="0" y="196"/>
                    <a:pt x="0" y="457"/>
                  </a:cubicBezTo>
                  <a:cubicBezTo>
                    <a:pt x="0" y="685"/>
                    <a:pt x="196" y="914"/>
                    <a:pt x="457" y="914"/>
                  </a:cubicBezTo>
                  <a:cubicBezTo>
                    <a:pt x="685" y="914"/>
                    <a:pt x="913" y="685"/>
                    <a:pt x="913" y="457"/>
                  </a:cubicBezTo>
                  <a:cubicBezTo>
                    <a:pt x="913" y="196"/>
                    <a:pt x="685"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1" name="Google Shape;6951;p15"/>
            <p:cNvSpPr/>
            <p:nvPr/>
          </p:nvSpPr>
          <p:spPr>
            <a:xfrm>
              <a:off x="1874825" y="4009700"/>
              <a:ext cx="24475" cy="24575"/>
            </a:xfrm>
            <a:custGeom>
              <a:avLst/>
              <a:gdLst/>
              <a:ahLst/>
              <a:cxnLst/>
              <a:rect l="l" t="t" r="r" b="b"/>
              <a:pathLst>
                <a:path w="979" h="983" extrusionOk="0">
                  <a:moveTo>
                    <a:pt x="534" y="1"/>
                  </a:moveTo>
                  <a:cubicBezTo>
                    <a:pt x="519" y="1"/>
                    <a:pt x="504" y="2"/>
                    <a:pt x="489" y="4"/>
                  </a:cubicBezTo>
                  <a:cubicBezTo>
                    <a:pt x="196" y="4"/>
                    <a:pt x="0" y="200"/>
                    <a:pt x="0" y="493"/>
                  </a:cubicBezTo>
                  <a:cubicBezTo>
                    <a:pt x="0" y="787"/>
                    <a:pt x="196" y="982"/>
                    <a:pt x="489" y="982"/>
                  </a:cubicBezTo>
                  <a:cubicBezTo>
                    <a:pt x="783" y="982"/>
                    <a:pt x="979" y="787"/>
                    <a:pt x="979" y="493"/>
                  </a:cubicBezTo>
                  <a:cubicBezTo>
                    <a:pt x="979" y="218"/>
                    <a:pt x="750" y="1"/>
                    <a:pt x="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2" name="Google Shape;6952;p15"/>
            <p:cNvSpPr/>
            <p:nvPr/>
          </p:nvSpPr>
          <p:spPr>
            <a:xfrm>
              <a:off x="1785100" y="3854025"/>
              <a:ext cx="28575" cy="28575"/>
            </a:xfrm>
            <a:custGeom>
              <a:avLst/>
              <a:gdLst/>
              <a:ahLst/>
              <a:cxnLst/>
              <a:rect l="l" t="t" r="r" b="b"/>
              <a:pathLst>
                <a:path w="1143" h="1143" extrusionOk="0">
                  <a:moveTo>
                    <a:pt x="555" y="0"/>
                  </a:moveTo>
                  <a:cubicBezTo>
                    <a:pt x="229" y="0"/>
                    <a:pt x="1" y="294"/>
                    <a:pt x="1" y="555"/>
                  </a:cubicBezTo>
                  <a:cubicBezTo>
                    <a:pt x="1" y="881"/>
                    <a:pt x="294" y="1142"/>
                    <a:pt x="555" y="1142"/>
                  </a:cubicBezTo>
                  <a:cubicBezTo>
                    <a:pt x="882" y="1142"/>
                    <a:pt x="1143" y="849"/>
                    <a:pt x="1143" y="555"/>
                  </a:cubicBezTo>
                  <a:cubicBezTo>
                    <a:pt x="1143" y="229"/>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3" name="Google Shape;6953;p15"/>
            <p:cNvSpPr/>
            <p:nvPr/>
          </p:nvSpPr>
          <p:spPr>
            <a:xfrm>
              <a:off x="1710900" y="3692550"/>
              <a:ext cx="30200" cy="31025"/>
            </a:xfrm>
            <a:custGeom>
              <a:avLst/>
              <a:gdLst/>
              <a:ahLst/>
              <a:cxnLst/>
              <a:rect l="l" t="t" r="r" b="b"/>
              <a:pathLst>
                <a:path w="1208" h="1241" extrusionOk="0">
                  <a:moveTo>
                    <a:pt x="588" y="1"/>
                  </a:moveTo>
                  <a:cubicBezTo>
                    <a:pt x="261" y="1"/>
                    <a:pt x="0" y="294"/>
                    <a:pt x="0" y="621"/>
                  </a:cubicBezTo>
                  <a:cubicBezTo>
                    <a:pt x="0" y="947"/>
                    <a:pt x="261" y="1240"/>
                    <a:pt x="588" y="1240"/>
                  </a:cubicBezTo>
                  <a:cubicBezTo>
                    <a:pt x="914" y="1240"/>
                    <a:pt x="1207" y="947"/>
                    <a:pt x="1207" y="621"/>
                  </a:cubicBezTo>
                  <a:cubicBezTo>
                    <a:pt x="1207"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4" name="Google Shape;6954;p15"/>
            <p:cNvSpPr/>
            <p:nvPr/>
          </p:nvSpPr>
          <p:spPr>
            <a:xfrm>
              <a:off x="1648100" y="3526150"/>
              <a:ext cx="32650" cy="33500"/>
            </a:xfrm>
            <a:custGeom>
              <a:avLst/>
              <a:gdLst/>
              <a:ahLst/>
              <a:cxnLst/>
              <a:rect l="l" t="t" r="r" b="b"/>
              <a:pathLst>
                <a:path w="1306" h="1340" extrusionOk="0">
                  <a:moveTo>
                    <a:pt x="707" y="0"/>
                  </a:moveTo>
                  <a:cubicBezTo>
                    <a:pt x="689" y="0"/>
                    <a:pt x="671" y="1"/>
                    <a:pt x="653" y="2"/>
                  </a:cubicBezTo>
                  <a:cubicBezTo>
                    <a:pt x="294" y="2"/>
                    <a:pt x="1" y="296"/>
                    <a:pt x="1" y="687"/>
                  </a:cubicBezTo>
                  <a:cubicBezTo>
                    <a:pt x="1" y="1046"/>
                    <a:pt x="294" y="1340"/>
                    <a:pt x="653" y="1340"/>
                  </a:cubicBezTo>
                  <a:cubicBezTo>
                    <a:pt x="1045" y="1340"/>
                    <a:pt x="1306" y="1046"/>
                    <a:pt x="1306" y="687"/>
                  </a:cubicBezTo>
                  <a:cubicBezTo>
                    <a:pt x="1306" y="314"/>
                    <a:pt x="1068" y="0"/>
                    <a:pt x="70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5" name="Google Shape;6955;p15"/>
            <p:cNvSpPr/>
            <p:nvPr/>
          </p:nvSpPr>
          <p:spPr>
            <a:xfrm>
              <a:off x="1598350" y="3354125"/>
              <a:ext cx="36725" cy="36725"/>
            </a:xfrm>
            <a:custGeom>
              <a:avLst/>
              <a:gdLst/>
              <a:ahLst/>
              <a:cxnLst/>
              <a:rect l="l" t="t" r="r" b="b"/>
              <a:pathLst>
                <a:path w="1469" h="1469" extrusionOk="0">
                  <a:moveTo>
                    <a:pt x="751" y="1"/>
                  </a:moveTo>
                  <a:cubicBezTo>
                    <a:pt x="327" y="1"/>
                    <a:pt x="1" y="327"/>
                    <a:pt x="1" y="751"/>
                  </a:cubicBezTo>
                  <a:cubicBezTo>
                    <a:pt x="1" y="1142"/>
                    <a:pt x="327" y="1468"/>
                    <a:pt x="751" y="1468"/>
                  </a:cubicBezTo>
                  <a:cubicBezTo>
                    <a:pt x="1143" y="1468"/>
                    <a:pt x="1469" y="1142"/>
                    <a:pt x="1469" y="751"/>
                  </a:cubicBezTo>
                  <a:cubicBezTo>
                    <a:pt x="1469" y="392"/>
                    <a:pt x="1143" y="66"/>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6" name="Google Shape;6956;p15"/>
            <p:cNvSpPr/>
            <p:nvPr/>
          </p:nvSpPr>
          <p:spPr>
            <a:xfrm>
              <a:off x="1562475" y="3181250"/>
              <a:ext cx="39175" cy="38350"/>
            </a:xfrm>
            <a:custGeom>
              <a:avLst/>
              <a:gdLst/>
              <a:ahLst/>
              <a:cxnLst/>
              <a:rect l="l" t="t" r="r" b="b"/>
              <a:pathLst>
                <a:path w="1567" h="1534" extrusionOk="0">
                  <a:moveTo>
                    <a:pt x="784" y="0"/>
                  </a:moveTo>
                  <a:cubicBezTo>
                    <a:pt x="327" y="0"/>
                    <a:pt x="1" y="326"/>
                    <a:pt x="1" y="783"/>
                  </a:cubicBezTo>
                  <a:cubicBezTo>
                    <a:pt x="1" y="1207"/>
                    <a:pt x="392" y="1533"/>
                    <a:pt x="784" y="1533"/>
                  </a:cubicBezTo>
                  <a:cubicBezTo>
                    <a:pt x="1240" y="1533"/>
                    <a:pt x="1566" y="1174"/>
                    <a:pt x="1566" y="783"/>
                  </a:cubicBezTo>
                  <a:cubicBezTo>
                    <a:pt x="1566"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7" name="Google Shape;6957;p15"/>
            <p:cNvSpPr/>
            <p:nvPr/>
          </p:nvSpPr>
          <p:spPr>
            <a:xfrm>
              <a:off x="1542100" y="3004275"/>
              <a:ext cx="40800" cy="40800"/>
            </a:xfrm>
            <a:custGeom>
              <a:avLst/>
              <a:gdLst/>
              <a:ahLst/>
              <a:cxnLst/>
              <a:rect l="l" t="t" r="r" b="b"/>
              <a:pathLst>
                <a:path w="1632" h="1632" extrusionOk="0">
                  <a:moveTo>
                    <a:pt x="816" y="1"/>
                  </a:moveTo>
                  <a:cubicBezTo>
                    <a:pt x="392" y="1"/>
                    <a:pt x="0" y="392"/>
                    <a:pt x="0" y="816"/>
                  </a:cubicBezTo>
                  <a:cubicBezTo>
                    <a:pt x="0" y="1273"/>
                    <a:pt x="392"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8" name="Google Shape;6958;p15"/>
            <p:cNvSpPr/>
            <p:nvPr/>
          </p:nvSpPr>
          <p:spPr>
            <a:xfrm>
              <a:off x="1532300" y="2826500"/>
              <a:ext cx="44875" cy="44875"/>
            </a:xfrm>
            <a:custGeom>
              <a:avLst/>
              <a:gdLst/>
              <a:ahLst/>
              <a:cxnLst/>
              <a:rect l="l" t="t" r="r" b="b"/>
              <a:pathLst>
                <a:path w="1795" h="1795" extrusionOk="0">
                  <a:moveTo>
                    <a:pt x="881" y="0"/>
                  </a:moveTo>
                  <a:cubicBezTo>
                    <a:pt x="392" y="0"/>
                    <a:pt x="1" y="392"/>
                    <a:pt x="1" y="881"/>
                  </a:cubicBezTo>
                  <a:cubicBezTo>
                    <a:pt x="1" y="1370"/>
                    <a:pt x="392" y="1795"/>
                    <a:pt x="881" y="1795"/>
                  </a:cubicBezTo>
                  <a:cubicBezTo>
                    <a:pt x="1371" y="1795"/>
                    <a:pt x="1795" y="1370"/>
                    <a:pt x="1795" y="881"/>
                  </a:cubicBezTo>
                  <a:cubicBezTo>
                    <a:pt x="1795" y="392"/>
                    <a:pt x="1436"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9" name="Google Shape;6959;p15"/>
            <p:cNvSpPr/>
            <p:nvPr/>
          </p:nvSpPr>
          <p:spPr>
            <a:xfrm>
              <a:off x="1538025" y="2648725"/>
              <a:ext cx="47325" cy="47325"/>
            </a:xfrm>
            <a:custGeom>
              <a:avLst/>
              <a:gdLst/>
              <a:ahLst/>
              <a:cxnLst/>
              <a:rect l="l" t="t" r="r" b="b"/>
              <a:pathLst>
                <a:path w="1893" h="1893" extrusionOk="0">
                  <a:moveTo>
                    <a:pt x="946" y="0"/>
                  </a:moveTo>
                  <a:cubicBezTo>
                    <a:pt x="424" y="0"/>
                    <a:pt x="0" y="424"/>
                    <a:pt x="0" y="946"/>
                  </a:cubicBezTo>
                  <a:cubicBezTo>
                    <a:pt x="0" y="1468"/>
                    <a:pt x="424" y="1892"/>
                    <a:pt x="946" y="1892"/>
                  </a:cubicBezTo>
                  <a:cubicBezTo>
                    <a:pt x="1468" y="1892"/>
                    <a:pt x="1892" y="1468"/>
                    <a:pt x="1892" y="946"/>
                  </a:cubicBezTo>
                  <a:cubicBezTo>
                    <a:pt x="1892" y="457"/>
                    <a:pt x="1468" y="0"/>
                    <a:pt x="94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0" name="Google Shape;6960;p15"/>
            <p:cNvSpPr/>
            <p:nvPr/>
          </p:nvSpPr>
          <p:spPr>
            <a:xfrm>
              <a:off x="1557575" y="2472575"/>
              <a:ext cx="49775" cy="48950"/>
            </a:xfrm>
            <a:custGeom>
              <a:avLst/>
              <a:gdLst/>
              <a:ahLst/>
              <a:cxnLst/>
              <a:rect l="l" t="t" r="r" b="b"/>
              <a:pathLst>
                <a:path w="1991" h="1958" extrusionOk="0">
                  <a:moveTo>
                    <a:pt x="980" y="0"/>
                  </a:moveTo>
                  <a:cubicBezTo>
                    <a:pt x="458" y="0"/>
                    <a:pt x="1" y="457"/>
                    <a:pt x="1" y="979"/>
                  </a:cubicBezTo>
                  <a:cubicBezTo>
                    <a:pt x="1" y="1566"/>
                    <a:pt x="490" y="1958"/>
                    <a:pt x="1012" y="1958"/>
                  </a:cubicBezTo>
                  <a:cubicBezTo>
                    <a:pt x="1534" y="1958"/>
                    <a:pt x="1991" y="1501"/>
                    <a:pt x="1991" y="979"/>
                  </a:cubicBezTo>
                  <a:cubicBezTo>
                    <a:pt x="1991" y="457"/>
                    <a:pt x="1501" y="0"/>
                    <a:pt x="98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1" name="Google Shape;6961;p15"/>
            <p:cNvSpPr/>
            <p:nvPr/>
          </p:nvSpPr>
          <p:spPr>
            <a:xfrm>
              <a:off x="1590200" y="2298050"/>
              <a:ext cx="53050" cy="53050"/>
            </a:xfrm>
            <a:custGeom>
              <a:avLst/>
              <a:gdLst/>
              <a:ahLst/>
              <a:cxnLst/>
              <a:rect l="l" t="t" r="r" b="b"/>
              <a:pathLst>
                <a:path w="2122" h="2122" extrusionOk="0">
                  <a:moveTo>
                    <a:pt x="1077" y="1"/>
                  </a:moveTo>
                  <a:cubicBezTo>
                    <a:pt x="490" y="1"/>
                    <a:pt x="1" y="490"/>
                    <a:pt x="1" y="1077"/>
                  </a:cubicBezTo>
                  <a:cubicBezTo>
                    <a:pt x="1" y="1632"/>
                    <a:pt x="490" y="2121"/>
                    <a:pt x="1077" y="2121"/>
                  </a:cubicBezTo>
                  <a:cubicBezTo>
                    <a:pt x="1632" y="2121"/>
                    <a:pt x="2121" y="1632"/>
                    <a:pt x="2121" y="1077"/>
                  </a:cubicBezTo>
                  <a:cubicBezTo>
                    <a:pt x="2121" y="490"/>
                    <a:pt x="1632"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2" name="Google Shape;6962;p15"/>
            <p:cNvSpPr/>
            <p:nvPr/>
          </p:nvSpPr>
          <p:spPr>
            <a:xfrm>
              <a:off x="1637500" y="2126800"/>
              <a:ext cx="54675" cy="55475"/>
            </a:xfrm>
            <a:custGeom>
              <a:avLst/>
              <a:gdLst/>
              <a:ahLst/>
              <a:cxnLst/>
              <a:rect l="l" t="t" r="r" b="b"/>
              <a:pathLst>
                <a:path w="2187" h="2219" extrusionOk="0">
                  <a:moveTo>
                    <a:pt x="1077" y="1"/>
                  </a:moveTo>
                  <a:cubicBezTo>
                    <a:pt x="490" y="1"/>
                    <a:pt x="1" y="490"/>
                    <a:pt x="1" y="1110"/>
                  </a:cubicBezTo>
                  <a:cubicBezTo>
                    <a:pt x="1" y="1729"/>
                    <a:pt x="490" y="2219"/>
                    <a:pt x="1077" y="2219"/>
                  </a:cubicBezTo>
                  <a:cubicBezTo>
                    <a:pt x="1697" y="2219"/>
                    <a:pt x="2186" y="1729"/>
                    <a:pt x="2186" y="1110"/>
                  </a:cubicBezTo>
                  <a:cubicBezTo>
                    <a:pt x="2186" y="490"/>
                    <a:pt x="1697"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3" name="Google Shape;6963;p15"/>
            <p:cNvSpPr/>
            <p:nvPr/>
          </p:nvSpPr>
          <p:spPr>
            <a:xfrm>
              <a:off x="1696225" y="1959625"/>
              <a:ext cx="59550" cy="59550"/>
            </a:xfrm>
            <a:custGeom>
              <a:avLst/>
              <a:gdLst/>
              <a:ahLst/>
              <a:cxnLst/>
              <a:rect l="l" t="t" r="r" b="b"/>
              <a:pathLst>
                <a:path w="2382" h="2382" extrusionOk="0">
                  <a:moveTo>
                    <a:pt x="1175" y="1"/>
                  </a:moveTo>
                  <a:cubicBezTo>
                    <a:pt x="522" y="1"/>
                    <a:pt x="0" y="522"/>
                    <a:pt x="0" y="1207"/>
                  </a:cubicBezTo>
                  <a:cubicBezTo>
                    <a:pt x="0" y="1860"/>
                    <a:pt x="522" y="2382"/>
                    <a:pt x="1175" y="2382"/>
                  </a:cubicBezTo>
                  <a:cubicBezTo>
                    <a:pt x="1827" y="2382"/>
                    <a:pt x="2382" y="1860"/>
                    <a:pt x="2382" y="1207"/>
                  </a:cubicBezTo>
                  <a:cubicBezTo>
                    <a:pt x="2382" y="522"/>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4" name="Google Shape;6964;p15"/>
            <p:cNvSpPr/>
            <p:nvPr/>
          </p:nvSpPr>
          <p:spPr>
            <a:xfrm>
              <a:off x="1769625" y="1798975"/>
              <a:ext cx="61175" cy="61175"/>
            </a:xfrm>
            <a:custGeom>
              <a:avLst/>
              <a:gdLst/>
              <a:ahLst/>
              <a:cxnLst/>
              <a:rect l="l" t="t" r="r" b="b"/>
              <a:pathLst>
                <a:path w="2447" h="2447" extrusionOk="0">
                  <a:moveTo>
                    <a:pt x="1240" y="0"/>
                  </a:moveTo>
                  <a:cubicBezTo>
                    <a:pt x="587" y="0"/>
                    <a:pt x="0" y="522"/>
                    <a:pt x="0" y="1207"/>
                  </a:cubicBezTo>
                  <a:cubicBezTo>
                    <a:pt x="0" y="1860"/>
                    <a:pt x="522" y="2447"/>
                    <a:pt x="1240" y="2447"/>
                  </a:cubicBezTo>
                  <a:cubicBezTo>
                    <a:pt x="1892" y="2447"/>
                    <a:pt x="2447" y="1892"/>
                    <a:pt x="2447" y="1207"/>
                  </a:cubicBezTo>
                  <a:cubicBezTo>
                    <a:pt x="2447" y="522"/>
                    <a:pt x="1892" y="0"/>
                    <a:pt x="12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5" name="Google Shape;6965;p15"/>
            <p:cNvSpPr/>
            <p:nvPr/>
          </p:nvSpPr>
          <p:spPr>
            <a:xfrm>
              <a:off x="1853600" y="1643225"/>
              <a:ext cx="65275" cy="64425"/>
            </a:xfrm>
            <a:custGeom>
              <a:avLst/>
              <a:gdLst/>
              <a:ahLst/>
              <a:cxnLst/>
              <a:rect l="l" t="t" r="r" b="b"/>
              <a:pathLst>
                <a:path w="2611" h="2577" extrusionOk="0">
                  <a:moveTo>
                    <a:pt x="1306" y="0"/>
                  </a:moveTo>
                  <a:cubicBezTo>
                    <a:pt x="555" y="0"/>
                    <a:pt x="1" y="555"/>
                    <a:pt x="1" y="1305"/>
                  </a:cubicBezTo>
                  <a:cubicBezTo>
                    <a:pt x="1" y="2022"/>
                    <a:pt x="555" y="2577"/>
                    <a:pt x="1306" y="2577"/>
                  </a:cubicBezTo>
                  <a:cubicBezTo>
                    <a:pt x="2023" y="2577"/>
                    <a:pt x="2611" y="2022"/>
                    <a:pt x="2611" y="1305"/>
                  </a:cubicBezTo>
                  <a:cubicBezTo>
                    <a:pt x="2611" y="587"/>
                    <a:pt x="2023" y="0"/>
                    <a:pt x="130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6" name="Google Shape;6966;p15"/>
            <p:cNvSpPr/>
            <p:nvPr/>
          </p:nvSpPr>
          <p:spPr>
            <a:xfrm>
              <a:off x="1949025" y="1494800"/>
              <a:ext cx="69350" cy="69325"/>
            </a:xfrm>
            <a:custGeom>
              <a:avLst/>
              <a:gdLst/>
              <a:ahLst/>
              <a:cxnLst/>
              <a:rect l="l" t="t" r="r" b="b"/>
              <a:pathLst>
                <a:path w="2774" h="2773" extrusionOk="0">
                  <a:moveTo>
                    <a:pt x="1403" y="0"/>
                  </a:moveTo>
                  <a:cubicBezTo>
                    <a:pt x="620" y="0"/>
                    <a:pt x="0" y="620"/>
                    <a:pt x="0" y="1403"/>
                  </a:cubicBezTo>
                  <a:cubicBezTo>
                    <a:pt x="0" y="2186"/>
                    <a:pt x="620" y="2773"/>
                    <a:pt x="1403" y="2773"/>
                  </a:cubicBezTo>
                  <a:cubicBezTo>
                    <a:pt x="2153" y="2773"/>
                    <a:pt x="2773" y="2186"/>
                    <a:pt x="2773" y="1403"/>
                  </a:cubicBezTo>
                  <a:cubicBezTo>
                    <a:pt x="2773" y="620"/>
                    <a:pt x="2153" y="0"/>
                    <a:pt x="140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7" name="Google Shape;6967;p15"/>
            <p:cNvSpPr/>
            <p:nvPr/>
          </p:nvSpPr>
          <p:spPr>
            <a:xfrm>
              <a:off x="2057475" y="1355350"/>
              <a:ext cx="70975" cy="71775"/>
            </a:xfrm>
            <a:custGeom>
              <a:avLst/>
              <a:gdLst/>
              <a:ahLst/>
              <a:cxnLst/>
              <a:rect l="l" t="t" r="r" b="b"/>
              <a:pathLst>
                <a:path w="2839" h="2871" extrusionOk="0">
                  <a:moveTo>
                    <a:pt x="1404" y="0"/>
                  </a:moveTo>
                  <a:cubicBezTo>
                    <a:pt x="653" y="0"/>
                    <a:pt x="1" y="653"/>
                    <a:pt x="1" y="1435"/>
                  </a:cubicBezTo>
                  <a:cubicBezTo>
                    <a:pt x="1" y="2218"/>
                    <a:pt x="653" y="2871"/>
                    <a:pt x="1404" y="2871"/>
                  </a:cubicBezTo>
                  <a:cubicBezTo>
                    <a:pt x="2186" y="2871"/>
                    <a:pt x="2839" y="2218"/>
                    <a:pt x="2839" y="1435"/>
                  </a:cubicBezTo>
                  <a:cubicBezTo>
                    <a:pt x="2839" y="653"/>
                    <a:pt x="2219" y="0"/>
                    <a:pt x="140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8" name="Google Shape;6968;p15"/>
            <p:cNvSpPr/>
            <p:nvPr/>
          </p:nvSpPr>
          <p:spPr>
            <a:xfrm>
              <a:off x="2176550" y="1224875"/>
              <a:ext cx="73425" cy="73400"/>
            </a:xfrm>
            <a:custGeom>
              <a:avLst/>
              <a:gdLst/>
              <a:ahLst/>
              <a:cxnLst/>
              <a:rect l="l" t="t" r="r" b="b"/>
              <a:pathLst>
                <a:path w="2937" h="2936" extrusionOk="0">
                  <a:moveTo>
                    <a:pt x="1468" y="0"/>
                  </a:moveTo>
                  <a:cubicBezTo>
                    <a:pt x="653" y="0"/>
                    <a:pt x="0" y="652"/>
                    <a:pt x="0" y="1468"/>
                  </a:cubicBezTo>
                  <a:cubicBezTo>
                    <a:pt x="0" y="2283"/>
                    <a:pt x="653" y="2936"/>
                    <a:pt x="1468" y="2936"/>
                  </a:cubicBezTo>
                  <a:cubicBezTo>
                    <a:pt x="2284" y="2936"/>
                    <a:pt x="2936" y="2283"/>
                    <a:pt x="2936" y="1468"/>
                  </a:cubicBezTo>
                  <a:cubicBezTo>
                    <a:pt x="2936" y="652"/>
                    <a:pt x="2284" y="0"/>
                    <a:pt x="146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9" name="Google Shape;6969;p15"/>
            <p:cNvSpPr/>
            <p:nvPr/>
          </p:nvSpPr>
          <p:spPr>
            <a:xfrm>
              <a:off x="2304575" y="1103350"/>
              <a:ext cx="75875" cy="75875"/>
            </a:xfrm>
            <a:custGeom>
              <a:avLst/>
              <a:gdLst/>
              <a:ahLst/>
              <a:cxnLst/>
              <a:rect l="l" t="t" r="r" b="b"/>
              <a:pathLst>
                <a:path w="3035" h="3035" extrusionOk="0">
                  <a:moveTo>
                    <a:pt x="1534" y="1"/>
                  </a:moveTo>
                  <a:cubicBezTo>
                    <a:pt x="718" y="1"/>
                    <a:pt x="1" y="718"/>
                    <a:pt x="1" y="1534"/>
                  </a:cubicBezTo>
                  <a:cubicBezTo>
                    <a:pt x="1" y="2349"/>
                    <a:pt x="718" y="3034"/>
                    <a:pt x="1534" y="3034"/>
                  </a:cubicBezTo>
                  <a:cubicBezTo>
                    <a:pt x="2349" y="3034"/>
                    <a:pt x="3034" y="2349"/>
                    <a:pt x="3034" y="1534"/>
                  </a:cubicBezTo>
                  <a:cubicBezTo>
                    <a:pt x="3034" y="718"/>
                    <a:pt x="2382" y="1"/>
                    <a:pt x="153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0" name="Google Shape;6970;p15"/>
            <p:cNvSpPr/>
            <p:nvPr/>
          </p:nvSpPr>
          <p:spPr>
            <a:xfrm>
              <a:off x="2443225" y="994900"/>
              <a:ext cx="75850" cy="75050"/>
            </a:xfrm>
            <a:custGeom>
              <a:avLst/>
              <a:gdLst/>
              <a:ahLst/>
              <a:cxnLst/>
              <a:rect l="l" t="t" r="r" b="b"/>
              <a:pathLst>
                <a:path w="3034" h="3002" extrusionOk="0">
                  <a:moveTo>
                    <a:pt x="1533" y="0"/>
                  </a:moveTo>
                  <a:cubicBezTo>
                    <a:pt x="718" y="0"/>
                    <a:pt x="0" y="685"/>
                    <a:pt x="0" y="1501"/>
                  </a:cubicBezTo>
                  <a:cubicBezTo>
                    <a:pt x="0" y="2316"/>
                    <a:pt x="653" y="3001"/>
                    <a:pt x="1533" y="3001"/>
                  </a:cubicBezTo>
                  <a:cubicBezTo>
                    <a:pt x="2349" y="3001"/>
                    <a:pt x="3034" y="2349"/>
                    <a:pt x="3034" y="1501"/>
                  </a:cubicBezTo>
                  <a:cubicBezTo>
                    <a:pt x="3034" y="685"/>
                    <a:pt x="2349" y="0"/>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1" name="Google Shape;6971;p15"/>
            <p:cNvSpPr/>
            <p:nvPr/>
          </p:nvSpPr>
          <p:spPr>
            <a:xfrm>
              <a:off x="2589200" y="897025"/>
              <a:ext cx="75050" cy="75050"/>
            </a:xfrm>
            <a:custGeom>
              <a:avLst/>
              <a:gdLst/>
              <a:ahLst/>
              <a:cxnLst/>
              <a:rect l="l" t="t" r="r" b="b"/>
              <a:pathLst>
                <a:path w="3002" h="3002" extrusionOk="0">
                  <a:moveTo>
                    <a:pt x="1501" y="1"/>
                  </a:moveTo>
                  <a:cubicBezTo>
                    <a:pt x="685" y="1"/>
                    <a:pt x="0" y="653"/>
                    <a:pt x="0" y="1501"/>
                  </a:cubicBezTo>
                  <a:cubicBezTo>
                    <a:pt x="0" y="2317"/>
                    <a:pt x="685" y="3002"/>
                    <a:pt x="1501" y="3002"/>
                  </a:cubicBezTo>
                  <a:cubicBezTo>
                    <a:pt x="2349" y="3002"/>
                    <a:pt x="3001" y="2317"/>
                    <a:pt x="3001" y="1501"/>
                  </a:cubicBezTo>
                  <a:cubicBezTo>
                    <a:pt x="3001" y="653"/>
                    <a:pt x="2349"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2" name="Google Shape;6972;p15"/>
            <p:cNvSpPr/>
            <p:nvPr/>
          </p:nvSpPr>
          <p:spPr>
            <a:xfrm>
              <a:off x="2744125" y="809775"/>
              <a:ext cx="75875" cy="75875"/>
            </a:xfrm>
            <a:custGeom>
              <a:avLst/>
              <a:gdLst/>
              <a:ahLst/>
              <a:cxnLst/>
              <a:rect l="l" t="t" r="r" b="b"/>
              <a:pathLst>
                <a:path w="3035" h="3035" extrusionOk="0">
                  <a:moveTo>
                    <a:pt x="1501" y="1"/>
                  </a:moveTo>
                  <a:cubicBezTo>
                    <a:pt x="686" y="1"/>
                    <a:pt x="1" y="653"/>
                    <a:pt x="1" y="1534"/>
                  </a:cubicBezTo>
                  <a:cubicBezTo>
                    <a:pt x="1" y="2349"/>
                    <a:pt x="653" y="3034"/>
                    <a:pt x="1501" y="3034"/>
                  </a:cubicBezTo>
                  <a:cubicBezTo>
                    <a:pt x="2317" y="3034"/>
                    <a:pt x="3034" y="2382"/>
                    <a:pt x="3034" y="1534"/>
                  </a:cubicBezTo>
                  <a:cubicBezTo>
                    <a:pt x="3034" y="653"/>
                    <a:pt x="2317" y="1"/>
                    <a:pt x="150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3" name="Google Shape;6973;p15"/>
            <p:cNvSpPr/>
            <p:nvPr/>
          </p:nvSpPr>
          <p:spPr>
            <a:xfrm>
              <a:off x="2902350" y="734750"/>
              <a:ext cx="77475" cy="77500"/>
            </a:xfrm>
            <a:custGeom>
              <a:avLst/>
              <a:gdLst/>
              <a:ahLst/>
              <a:cxnLst/>
              <a:rect l="l" t="t" r="r" b="b"/>
              <a:pathLst>
                <a:path w="3099" h="3100" extrusionOk="0">
                  <a:moveTo>
                    <a:pt x="1533" y="0"/>
                  </a:moveTo>
                  <a:cubicBezTo>
                    <a:pt x="685" y="0"/>
                    <a:pt x="0" y="686"/>
                    <a:pt x="0" y="1534"/>
                  </a:cubicBezTo>
                  <a:cubicBezTo>
                    <a:pt x="0" y="2382"/>
                    <a:pt x="685" y="3099"/>
                    <a:pt x="1533" y="3099"/>
                  </a:cubicBezTo>
                  <a:cubicBezTo>
                    <a:pt x="2414" y="3099"/>
                    <a:pt x="3099" y="2414"/>
                    <a:pt x="3099" y="1534"/>
                  </a:cubicBezTo>
                  <a:cubicBezTo>
                    <a:pt x="3099" y="718"/>
                    <a:pt x="2414" y="33"/>
                    <a:pt x="15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4" name="Google Shape;6974;p15"/>
            <p:cNvSpPr/>
            <p:nvPr/>
          </p:nvSpPr>
          <p:spPr>
            <a:xfrm>
              <a:off x="3070325" y="676850"/>
              <a:ext cx="71800" cy="70975"/>
            </a:xfrm>
            <a:custGeom>
              <a:avLst/>
              <a:gdLst/>
              <a:ahLst/>
              <a:cxnLst/>
              <a:rect l="l" t="t" r="r" b="b"/>
              <a:pathLst>
                <a:path w="2872" h="2839" extrusionOk="0">
                  <a:moveTo>
                    <a:pt x="1436" y="0"/>
                  </a:moveTo>
                  <a:cubicBezTo>
                    <a:pt x="653" y="0"/>
                    <a:pt x="1" y="653"/>
                    <a:pt x="1" y="1403"/>
                  </a:cubicBezTo>
                  <a:cubicBezTo>
                    <a:pt x="1" y="2186"/>
                    <a:pt x="653" y="2838"/>
                    <a:pt x="1436" y="2838"/>
                  </a:cubicBezTo>
                  <a:cubicBezTo>
                    <a:pt x="2219" y="2838"/>
                    <a:pt x="2871" y="2186"/>
                    <a:pt x="2871" y="1403"/>
                  </a:cubicBezTo>
                  <a:cubicBezTo>
                    <a:pt x="2871" y="653"/>
                    <a:pt x="2219" y="0"/>
                    <a:pt x="143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5" name="Google Shape;6975;p15"/>
            <p:cNvSpPr/>
            <p:nvPr/>
          </p:nvSpPr>
          <p:spPr>
            <a:xfrm>
              <a:off x="3246475" y="634450"/>
              <a:ext cx="59550" cy="59550"/>
            </a:xfrm>
            <a:custGeom>
              <a:avLst/>
              <a:gdLst/>
              <a:ahLst/>
              <a:cxnLst/>
              <a:rect l="l" t="t" r="r" b="b"/>
              <a:pathLst>
                <a:path w="2382" h="2382" extrusionOk="0">
                  <a:moveTo>
                    <a:pt x="1208" y="0"/>
                  </a:moveTo>
                  <a:cubicBezTo>
                    <a:pt x="555" y="0"/>
                    <a:pt x="1" y="522"/>
                    <a:pt x="1" y="1207"/>
                  </a:cubicBezTo>
                  <a:cubicBezTo>
                    <a:pt x="1" y="1860"/>
                    <a:pt x="555" y="2382"/>
                    <a:pt x="1208" y="2382"/>
                  </a:cubicBezTo>
                  <a:cubicBezTo>
                    <a:pt x="1860" y="2382"/>
                    <a:pt x="2382" y="1860"/>
                    <a:pt x="2382" y="1207"/>
                  </a:cubicBezTo>
                  <a:cubicBezTo>
                    <a:pt x="2382" y="555"/>
                    <a:pt x="1860" y="0"/>
                    <a:pt x="120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6" name="Google Shape;6976;p15"/>
            <p:cNvSpPr/>
            <p:nvPr/>
          </p:nvSpPr>
          <p:spPr>
            <a:xfrm>
              <a:off x="3425900" y="608350"/>
              <a:ext cx="44875" cy="44875"/>
            </a:xfrm>
            <a:custGeom>
              <a:avLst/>
              <a:gdLst/>
              <a:ahLst/>
              <a:cxnLst/>
              <a:rect l="l" t="t" r="r" b="b"/>
              <a:pathLst>
                <a:path w="1795" h="1795" extrusionOk="0">
                  <a:moveTo>
                    <a:pt x="913" y="0"/>
                  </a:moveTo>
                  <a:cubicBezTo>
                    <a:pt x="424" y="0"/>
                    <a:pt x="0" y="392"/>
                    <a:pt x="0" y="881"/>
                  </a:cubicBezTo>
                  <a:cubicBezTo>
                    <a:pt x="0" y="1370"/>
                    <a:pt x="424" y="1795"/>
                    <a:pt x="913" y="1795"/>
                  </a:cubicBezTo>
                  <a:cubicBezTo>
                    <a:pt x="1403" y="1795"/>
                    <a:pt x="1794" y="1370"/>
                    <a:pt x="1794" y="881"/>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7" name="Google Shape;6977;p15"/>
            <p:cNvSpPr/>
            <p:nvPr/>
          </p:nvSpPr>
          <p:spPr>
            <a:xfrm>
              <a:off x="3607750" y="592850"/>
              <a:ext cx="32650" cy="32650"/>
            </a:xfrm>
            <a:custGeom>
              <a:avLst/>
              <a:gdLst/>
              <a:ahLst/>
              <a:cxnLst/>
              <a:rect l="l" t="t" r="r" b="b"/>
              <a:pathLst>
                <a:path w="1306" h="1306" extrusionOk="0">
                  <a:moveTo>
                    <a:pt x="653" y="1"/>
                  </a:moveTo>
                  <a:cubicBezTo>
                    <a:pt x="294" y="1"/>
                    <a:pt x="0" y="294"/>
                    <a:pt x="0" y="653"/>
                  </a:cubicBezTo>
                  <a:cubicBezTo>
                    <a:pt x="0" y="1012"/>
                    <a:pt x="294" y="1305"/>
                    <a:pt x="653" y="1305"/>
                  </a:cubicBezTo>
                  <a:cubicBezTo>
                    <a:pt x="1011" y="1305"/>
                    <a:pt x="1305" y="1012"/>
                    <a:pt x="1305" y="653"/>
                  </a:cubicBezTo>
                  <a:cubicBezTo>
                    <a:pt x="1305" y="294"/>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8" name="Google Shape;6978;p15"/>
            <p:cNvSpPr/>
            <p:nvPr/>
          </p:nvSpPr>
          <p:spPr>
            <a:xfrm>
              <a:off x="3787150" y="588775"/>
              <a:ext cx="26125" cy="26925"/>
            </a:xfrm>
            <a:custGeom>
              <a:avLst/>
              <a:gdLst/>
              <a:ahLst/>
              <a:cxnLst/>
              <a:rect l="l" t="t" r="r" b="b"/>
              <a:pathLst>
                <a:path w="1045" h="1077" extrusionOk="0">
                  <a:moveTo>
                    <a:pt x="523" y="1"/>
                  </a:moveTo>
                  <a:cubicBezTo>
                    <a:pt x="229" y="1"/>
                    <a:pt x="1" y="262"/>
                    <a:pt x="1" y="522"/>
                  </a:cubicBezTo>
                  <a:cubicBezTo>
                    <a:pt x="1" y="816"/>
                    <a:pt x="229" y="1077"/>
                    <a:pt x="523" y="1077"/>
                  </a:cubicBezTo>
                  <a:cubicBezTo>
                    <a:pt x="816" y="1077"/>
                    <a:pt x="1044" y="816"/>
                    <a:pt x="1044" y="522"/>
                  </a:cubicBezTo>
                  <a:cubicBezTo>
                    <a:pt x="1044" y="262"/>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9" name="Google Shape;6979;p15"/>
            <p:cNvSpPr/>
            <p:nvPr/>
          </p:nvSpPr>
          <p:spPr>
            <a:xfrm>
              <a:off x="3964125" y="596925"/>
              <a:ext cx="24475" cy="24500"/>
            </a:xfrm>
            <a:custGeom>
              <a:avLst/>
              <a:gdLst/>
              <a:ahLst/>
              <a:cxnLst/>
              <a:rect l="l" t="t" r="r" b="b"/>
              <a:pathLst>
                <a:path w="979" h="980" extrusionOk="0">
                  <a:moveTo>
                    <a:pt x="489" y="1"/>
                  </a:moveTo>
                  <a:cubicBezTo>
                    <a:pt x="229" y="1"/>
                    <a:pt x="0" y="196"/>
                    <a:pt x="0" y="490"/>
                  </a:cubicBezTo>
                  <a:cubicBezTo>
                    <a:pt x="0" y="784"/>
                    <a:pt x="229" y="979"/>
                    <a:pt x="489" y="979"/>
                  </a:cubicBezTo>
                  <a:cubicBezTo>
                    <a:pt x="783" y="979"/>
                    <a:pt x="979" y="784"/>
                    <a:pt x="979" y="490"/>
                  </a:cubicBezTo>
                  <a:cubicBezTo>
                    <a:pt x="979" y="229"/>
                    <a:pt x="750" y="1"/>
                    <a:pt x="48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0" name="Google Shape;6980;p15"/>
            <p:cNvSpPr/>
            <p:nvPr/>
          </p:nvSpPr>
          <p:spPr>
            <a:xfrm>
              <a:off x="4140275" y="618125"/>
              <a:ext cx="22850" cy="22875"/>
            </a:xfrm>
            <a:custGeom>
              <a:avLst/>
              <a:gdLst/>
              <a:ahLst/>
              <a:cxnLst/>
              <a:rect l="l" t="t" r="r" b="b"/>
              <a:pathLst>
                <a:path w="914" h="915" extrusionOk="0">
                  <a:moveTo>
                    <a:pt x="457" y="1"/>
                  </a:moveTo>
                  <a:cubicBezTo>
                    <a:pt x="228" y="1"/>
                    <a:pt x="0" y="197"/>
                    <a:pt x="0" y="458"/>
                  </a:cubicBezTo>
                  <a:cubicBezTo>
                    <a:pt x="0" y="718"/>
                    <a:pt x="228" y="914"/>
                    <a:pt x="457" y="914"/>
                  </a:cubicBezTo>
                  <a:cubicBezTo>
                    <a:pt x="718" y="914"/>
                    <a:pt x="913" y="718"/>
                    <a:pt x="913" y="458"/>
                  </a:cubicBezTo>
                  <a:cubicBezTo>
                    <a:pt x="913" y="197"/>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1" name="Google Shape;6981;p15"/>
            <p:cNvSpPr/>
            <p:nvPr/>
          </p:nvSpPr>
          <p:spPr>
            <a:xfrm>
              <a:off x="4313975" y="654025"/>
              <a:ext cx="20400" cy="20400"/>
            </a:xfrm>
            <a:custGeom>
              <a:avLst/>
              <a:gdLst/>
              <a:ahLst/>
              <a:cxnLst/>
              <a:rect l="l" t="t" r="r" b="b"/>
              <a:pathLst>
                <a:path w="816" h="816" extrusionOk="0">
                  <a:moveTo>
                    <a:pt x="392" y="0"/>
                  </a:moveTo>
                  <a:cubicBezTo>
                    <a:pt x="163" y="0"/>
                    <a:pt x="0" y="196"/>
                    <a:pt x="0" y="424"/>
                  </a:cubicBezTo>
                  <a:cubicBezTo>
                    <a:pt x="0" y="653"/>
                    <a:pt x="196" y="816"/>
                    <a:pt x="392" y="816"/>
                  </a:cubicBezTo>
                  <a:cubicBezTo>
                    <a:pt x="652" y="816"/>
                    <a:pt x="816" y="620"/>
                    <a:pt x="816" y="424"/>
                  </a:cubicBezTo>
                  <a:cubicBezTo>
                    <a:pt x="816" y="196"/>
                    <a:pt x="652"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2" name="Google Shape;6982;p15"/>
            <p:cNvSpPr/>
            <p:nvPr/>
          </p:nvSpPr>
          <p:spPr>
            <a:xfrm>
              <a:off x="4484400" y="702950"/>
              <a:ext cx="17975" cy="18775"/>
            </a:xfrm>
            <a:custGeom>
              <a:avLst/>
              <a:gdLst/>
              <a:ahLst/>
              <a:cxnLst/>
              <a:rect l="l" t="t" r="r" b="b"/>
              <a:pathLst>
                <a:path w="719" h="751" extrusionOk="0">
                  <a:moveTo>
                    <a:pt x="359" y="0"/>
                  </a:moveTo>
                  <a:cubicBezTo>
                    <a:pt x="164" y="0"/>
                    <a:pt x="1" y="163"/>
                    <a:pt x="1" y="359"/>
                  </a:cubicBezTo>
                  <a:cubicBezTo>
                    <a:pt x="1" y="587"/>
                    <a:pt x="164" y="751"/>
                    <a:pt x="359" y="751"/>
                  </a:cubicBezTo>
                  <a:cubicBezTo>
                    <a:pt x="555" y="751"/>
                    <a:pt x="718" y="587"/>
                    <a:pt x="718" y="359"/>
                  </a:cubicBezTo>
                  <a:cubicBezTo>
                    <a:pt x="718" y="163"/>
                    <a:pt x="620"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3" name="Google Shape;6983;p15"/>
            <p:cNvSpPr/>
            <p:nvPr/>
          </p:nvSpPr>
          <p:spPr>
            <a:xfrm>
              <a:off x="4652400" y="766175"/>
              <a:ext cx="14700" cy="14275"/>
            </a:xfrm>
            <a:custGeom>
              <a:avLst/>
              <a:gdLst/>
              <a:ahLst/>
              <a:cxnLst/>
              <a:rect l="l" t="t" r="r" b="b"/>
              <a:pathLst>
                <a:path w="588" h="571" extrusionOk="0">
                  <a:moveTo>
                    <a:pt x="367" y="1"/>
                  </a:moveTo>
                  <a:cubicBezTo>
                    <a:pt x="344" y="1"/>
                    <a:pt x="319" y="6"/>
                    <a:pt x="294" y="16"/>
                  </a:cubicBezTo>
                  <a:cubicBezTo>
                    <a:pt x="131" y="16"/>
                    <a:pt x="0" y="114"/>
                    <a:pt x="0" y="277"/>
                  </a:cubicBezTo>
                  <a:cubicBezTo>
                    <a:pt x="0" y="440"/>
                    <a:pt x="131" y="570"/>
                    <a:pt x="294" y="570"/>
                  </a:cubicBezTo>
                  <a:cubicBezTo>
                    <a:pt x="457" y="570"/>
                    <a:pt x="587" y="440"/>
                    <a:pt x="587" y="277"/>
                  </a:cubicBezTo>
                  <a:cubicBezTo>
                    <a:pt x="587" y="139"/>
                    <a:pt x="494" y="1"/>
                    <a:pt x="36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4" name="Google Shape;6984;p15"/>
            <p:cNvSpPr/>
            <p:nvPr/>
          </p:nvSpPr>
          <p:spPr>
            <a:xfrm>
              <a:off x="4812225" y="839950"/>
              <a:ext cx="14700" cy="13875"/>
            </a:xfrm>
            <a:custGeom>
              <a:avLst/>
              <a:gdLst/>
              <a:ahLst/>
              <a:cxnLst/>
              <a:rect l="l" t="t" r="r" b="b"/>
              <a:pathLst>
                <a:path w="588" h="555" extrusionOk="0">
                  <a:moveTo>
                    <a:pt x="294" y="0"/>
                  </a:moveTo>
                  <a:cubicBezTo>
                    <a:pt x="131" y="0"/>
                    <a:pt x="1" y="98"/>
                    <a:pt x="1" y="261"/>
                  </a:cubicBezTo>
                  <a:cubicBezTo>
                    <a:pt x="1" y="425"/>
                    <a:pt x="131" y="555"/>
                    <a:pt x="294" y="555"/>
                  </a:cubicBezTo>
                  <a:cubicBezTo>
                    <a:pt x="457" y="555"/>
                    <a:pt x="588" y="425"/>
                    <a:pt x="588" y="261"/>
                  </a:cubicBezTo>
                  <a:cubicBezTo>
                    <a:pt x="588" y="164"/>
                    <a:pt x="457" y="33"/>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5" name="Google Shape;6985;p15"/>
            <p:cNvSpPr/>
            <p:nvPr/>
          </p:nvSpPr>
          <p:spPr>
            <a:xfrm>
              <a:off x="4967175" y="927200"/>
              <a:ext cx="12250" cy="12275"/>
            </a:xfrm>
            <a:custGeom>
              <a:avLst/>
              <a:gdLst/>
              <a:ahLst/>
              <a:cxnLst/>
              <a:rect l="l" t="t" r="r" b="b"/>
              <a:pathLst>
                <a:path w="490" h="491" extrusionOk="0">
                  <a:moveTo>
                    <a:pt x="262" y="1"/>
                  </a:moveTo>
                  <a:cubicBezTo>
                    <a:pt x="131" y="1"/>
                    <a:pt x="1" y="131"/>
                    <a:pt x="1" y="262"/>
                  </a:cubicBezTo>
                  <a:cubicBezTo>
                    <a:pt x="1" y="360"/>
                    <a:pt x="131" y="490"/>
                    <a:pt x="262" y="490"/>
                  </a:cubicBezTo>
                  <a:cubicBezTo>
                    <a:pt x="392" y="490"/>
                    <a:pt x="490" y="360"/>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6" name="Google Shape;6986;p15"/>
            <p:cNvSpPr/>
            <p:nvPr/>
          </p:nvSpPr>
          <p:spPr>
            <a:xfrm>
              <a:off x="5115600" y="1025875"/>
              <a:ext cx="9800" cy="10625"/>
            </a:xfrm>
            <a:custGeom>
              <a:avLst/>
              <a:gdLst/>
              <a:ahLst/>
              <a:cxnLst/>
              <a:rect l="l" t="t" r="r" b="b"/>
              <a:pathLst>
                <a:path w="392" h="425" extrusionOk="0">
                  <a:moveTo>
                    <a:pt x="196" y="1"/>
                  </a:moveTo>
                  <a:cubicBezTo>
                    <a:pt x="66" y="1"/>
                    <a:pt x="0" y="99"/>
                    <a:pt x="0" y="229"/>
                  </a:cubicBezTo>
                  <a:cubicBezTo>
                    <a:pt x="0" y="327"/>
                    <a:pt x="66" y="425"/>
                    <a:pt x="196" y="425"/>
                  </a:cubicBezTo>
                  <a:cubicBezTo>
                    <a:pt x="327" y="425"/>
                    <a:pt x="392" y="327"/>
                    <a:pt x="392" y="229"/>
                  </a:cubicBezTo>
                  <a:cubicBezTo>
                    <a:pt x="392" y="131"/>
                    <a:pt x="261"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7" name="Google Shape;6987;p15"/>
            <p:cNvSpPr/>
            <p:nvPr/>
          </p:nvSpPr>
          <p:spPr>
            <a:xfrm>
              <a:off x="5252600" y="1135975"/>
              <a:ext cx="10625" cy="10625"/>
            </a:xfrm>
            <a:custGeom>
              <a:avLst/>
              <a:gdLst/>
              <a:ahLst/>
              <a:cxnLst/>
              <a:rect l="l" t="t" r="r" b="b"/>
              <a:pathLst>
                <a:path w="425" h="425" extrusionOk="0">
                  <a:moveTo>
                    <a:pt x="229" y="0"/>
                  </a:moveTo>
                  <a:cubicBezTo>
                    <a:pt x="98" y="0"/>
                    <a:pt x="1" y="98"/>
                    <a:pt x="1" y="229"/>
                  </a:cubicBezTo>
                  <a:cubicBezTo>
                    <a:pt x="1" y="327"/>
                    <a:pt x="98" y="425"/>
                    <a:pt x="229" y="425"/>
                  </a:cubicBezTo>
                  <a:cubicBezTo>
                    <a:pt x="327" y="425"/>
                    <a:pt x="425" y="327"/>
                    <a:pt x="425" y="229"/>
                  </a:cubicBezTo>
                  <a:cubicBezTo>
                    <a:pt x="425" y="98"/>
                    <a:pt x="32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8" name="Google Shape;6988;p15"/>
            <p:cNvSpPr/>
            <p:nvPr/>
          </p:nvSpPr>
          <p:spPr>
            <a:xfrm>
              <a:off x="5383075" y="1256675"/>
              <a:ext cx="8175" cy="8175"/>
            </a:xfrm>
            <a:custGeom>
              <a:avLst/>
              <a:gdLst/>
              <a:ahLst/>
              <a:cxnLst/>
              <a:rect l="l" t="t" r="r" b="b"/>
              <a:pathLst>
                <a:path w="327" h="327" extrusionOk="0">
                  <a:moveTo>
                    <a:pt x="164" y="0"/>
                  </a:moveTo>
                  <a:cubicBezTo>
                    <a:pt x="99" y="0"/>
                    <a:pt x="1" y="65"/>
                    <a:pt x="1" y="163"/>
                  </a:cubicBezTo>
                  <a:cubicBezTo>
                    <a:pt x="1" y="229"/>
                    <a:pt x="99" y="326"/>
                    <a:pt x="164" y="326"/>
                  </a:cubicBezTo>
                  <a:cubicBezTo>
                    <a:pt x="262" y="326"/>
                    <a:pt x="327" y="229"/>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9" name="Google Shape;6989;p15"/>
            <p:cNvSpPr/>
            <p:nvPr/>
          </p:nvSpPr>
          <p:spPr>
            <a:xfrm>
              <a:off x="5503775" y="1386325"/>
              <a:ext cx="8175" cy="8175"/>
            </a:xfrm>
            <a:custGeom>
              <a:avLst/>
              <a:gdLst/>
              <a:ahLst/>
              <a:cxnLst/>
              <a:rect l="l" t="t" r="r" b="b"/>
              <a:pathLst>
                <a:path w="327" h="327" extrusionOk="0">
                  <a:moveTo>
                    <a:pt x="164" y="1"/>
                  </a:moveTo>
                  <a:cubicBezTo>
                    <a:pt x="66" y="1"/>
                    <a:pt x="0" y="66"/>
                    <a:pt x="0" y="164"/>
                  </a:cubicBezTo>
                  <a:cubicBezTo>
                    <a:pt x="0" y="229"/>
                    <a:pt x="66" y="327"/>
                    <a:pt x="164" y="327"/>
                  </a:cubicBezTo>
                  <a:cubicBezTo>
                    <a:pt x="229" y="327"/>
                    <a:pt x="327" y="229"/>
                    <a:pt x="327" y="164"/>
                  </a:cubicBezTo>
                  <a:cubicBezTo>
                    <a:pt x="327" y="66"/>
                    <a:pt x="229"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0" name="Google Shape;6990;p15"/>
            <p:cNvSpPr/>
            <p:nvPr/>
          </p:nvSpPr>
          <p:spPr>
            <a:xfrm>
              <a:off x="5613050" y="1524000"/>
              <a:ext cx="8175" cy="9150"/>
            </a:xfrm>
            <a:custGeom>
              <a:avLst/>
              <a:gdLst/>
              <a:ahLst/>
              <a:cxnLst/>
              <a:rect l="l" t="t" r="r" b="b"/>
              <a:pathLst>
                <a:path w="327" h="366" extrusionOk="0">
                  <a:moveTo>
                    <a:pt x="191" y="0"/>
                  </a:moveTo>
                  <a:cubicBezTo>
                    <a:pt x="181" y="0"/>
                    <a:pt x="172" y="2"/>
                    <a:pt x="164" y="7"/>
                  </a:cubicBezTo>
                  <a:cubicBezTo>
                    <a:pt x="66" y="7"/>
                    <a:pt x="1" y="104"/>
                    <a:pt x="1" y="202"/>
                  </a:cubicBezTo>
                  <a:cubicBezTo>
                    <a:pt x="1" y="267"/>
                    <a:pt x="66" y="365"/>
                    <a:pt x="164" y="365"/>
                  </a:cubicBezTo>
                  <a:cubicBezTo>
                    <a:pt x="229" y="365"/>
                    <a:pt x="327" y="267"/>
                    <a:pt x="327" y="202"/>
                  </a:cubicBezTo>
                  <a:cubicBezTo>
                    <a:pt x="327" y="89"/>
                    <a:pt x="253" y="0"/>
                    <a:pt x="1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1" name="Google Shape;6991;p15"/>
            <p:cNvSpPr/>
            <p:nvPr/>
          </p:nvSpPr>
          <p:spPr>
            <a:xfrm>
              <a:off x="5711725" y="1670125"/>
              <a:ext cx="8175" cy="8175"/>
            </a:xfrm>
            <a:custGeom>
              <a:avLst/>
              <a:gdLst/>
              <a:ahLst/>
              <a:cxnLst/>
              <a:rect l="l" t="t" r="r" b="b"/>
              <a:pathLst>
                <a:path w="327" h="327" extrusionOk="0">
                  <a:moveTo>
                    <a:pt x="164" y="0"/>
                  </a:moveTo>
                  <a:cubicBezTo>
                    <a:pt x="66" y="0"/>
                    <a:pt x="1" y="98"/>
                    <a:pt x="1" y="164"/>
                  </a:cubicBezTo>
                  <a:cubicBezTo>
                    <a:pt x="1" y="261"/>
                    <a:pt x="66" y="327"/>
                    <a:pt x="164" y="327"/>
                  </a:cubicBezTo>
                  <a:cubicBezTo>
                    <a:pt x="229" y="327"/>
                    <a:pt x="327" y="261"/>
                    <a:pt x="327" y="164"/>
                  </a:cubicBezTo>
                  <a:cubicBezTo>
                    <a:pt x="327" y="98"/>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2" name="Google Shape;6992;p15"/>
            <p:cNvSpPr/>
            <p:nvPr/>
          </p:nvSpPr>
          <p:spPr>
            <a:xfrm>
              <a:off x="5797350" y="1824250"/>
              <a:ext cx="8175" cy="8175"/>
            </a:xfrm>
            <a:custGeom>
              <a:avLst/>
              <a:gdLst/>
              <a:ahLst/>
              <a:cxnLst/>
              <a:rect l="l" t="t" r="r" b="b"/>
              <a:pathLst>
                <a:path w="327" h="327" extrusionOk="0">
                  <a:moveTo>
                    <a:pt x="164" y="1"/>
                  </a:moveTo>
                  <a:cubicBezTo>
                    <a:pt x="66" y="1"/>
                    <a:pt x="1" y="66"/>
                    <a:pt x="1" y="164"/>
                  </a:cubicBezTo>
                  <a:cubicBezTo>
                    <a:pt x="1" y="262"/>
                    <a:pt x="66" y="327"/>
                    <a:pt x="164" y="327"/>
                  </a:cubicBezTo>
                  <a:cubicBezTo>
                    <a:pt x="262" y="327"/>
                    <a:pt x="327" y="262"/>
                    <a:pt x="327" y="164"/>
                  </a:cubicBezTo>
                  <a:cubicBezTo>
                    <a:pt x="327" y="66"/>
                    <a:pt x="262"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3" name="Google Shape;6993;p15"/>
            <p:cNvSpPr/>
            <p:nvPr/>
          </p:nvSpPr>
          <p:spPr>
            <a:xfrm>
              <a:off x="5871575" y="1984100"/>
              <a:ext cx="8175" cy="8175"/>
            </a:xfrm>
            <a:custGeom>
              <a:avLst/>
              <a:gdLst/>
              <a:ahLst/>
              <a:cxnLst/>
              <a:rect l="l" t="t" r="r" b="b"/>
              <a:pathLst>
                <a:path w="327" h="327" extrusionOk="0">
                  <a:moveTo>
                    <a:pt x="163" y="0"/>
                  </a:moveTo>
                  <a:cubicBezTo>
                    <a:pt x="98" y="0"/>
                    <a:pt x="0" y="98"/>
                    <a:pt x="0" y="163"/>
                  </a:cubicBezTo>
                  <a:cubicBezTo>
                    <a:pt x="0" y="261"/>
                    <a:pt x="98" y="326"/>
                    <a:pt x="163" y="326"/>
                  </a:cubicBezTo>
                  <a:cubicBezTo>
                    <a:pt x="261" y="326"/>
                    <a:pt x="326" y="261"/>
                    <a:pt x="326" y="163"/>
                  </a:cubicBezTo>
                  <a:cubicBezTo>
                    <a:pt x="326" y="65"/>
                    <a:pt x="261" y="0"/>
                    <a:pt x="16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4" name="Google Shape;6994;p15"/>
            <p:cNvSpPr/>
            <p:nvPr/>
          </p:nvSpPr>
          <p:spPr>
            <a:xfrm>
              <a:off x="5932725" y="2149625"/>
              <a:ext cx="8175" cy="8200"/>
            </a:xfrm>
            <a:custGeom>
              <a:avLst/>
              <a:gdLst/>
              <a:ahLst/>
              <a:cxnLst/>
              <a:rect l="l" t="t" r="r" b="b"/>
              <a:pathLst>
                <a:path w="327" h="328" extrusionOk="0">
                  <a:moveTo>
                    <a:pt x="164" y="1"/>
                  </a:moveTo>
                  <a:cubicBezTo>
                    <a:pt x="98" y="1"/>
                    <a:pt x="1" y="66"/>
                    <a:pt x="1" y="164"/>
                  </a:cubicBezTo>
                  <a:cubicBezTo>
                    <a:pt x="1" y="229"/>
                    <a:pt x="98" y="327"/>
                    <a:pt x="164" y="327"/>
                  </a:cubicBezTo>
                  <a:cubicBezTo>
                    <a:pt x="261" y="327"/>
                    <a:pt x="327" y="229"/>
                    <a:pt x="327" y="164"/>
                  </a:cubicBezTo>
                  <a:cubicBezTo>
                    <a:pt x="327" y="66"/>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5" name="Google Shape;6995;p15"/>
            <p:cNvSpPr/>
            <p:nvPr/>
          </p:nvSpPr>
          <p:spPr>
            <a:xfrm>
              <a:off x="5980025" y="2317625"/>
              <a:ext cx="9800" cy="10625"/>
            </a:xfrm>
            <a:custGeom>
              <a:avLst/>
              <a:gdLst/>
              <a:ahLst/>
              <a:cxnLst/>
              <a:rect l="l" t="t" r="r" b="b"/>
              <a:pathLst>
                <a:path w="392" h="425" extrusionOk="0">
                  <a:moveTo>
                    <a:pt x="196" y="1"/>
                  </a:moveTo>
                  <a:cubicBezTo>
                    <a:pt x="66" y="1"/>
                    <a:pt x="0" y="99"/>
                    <a:pt x="0" y="196"/>
                  </a:cubicBezTo>
                  <a:cubicBezTo>
                    <a:pt x="0" y="327"/>
                    <a:pt x="66" y="425"/>
                    <a:pt x="196" y="425"/>
                  </a:cubicBezTo>
                  <a:cubicBezTo>
                    <a:pt x="327" y="425"/>
                    <a:pt x="392" y="327"/>
                    <a:pt x="392" y="196"/>
                  </a:cubicBezTo>
                  <a:cubicBezTo>
                    <a:pt x="392" y="131"/>
                    <a:pt x="261" y="33"/>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6" name="Google Shape;6996;p15"/>
            <p:cNvSpPr/>
            <p:nvPr/>
          </p:nvSpPr>
          <p:spPr>
            <a:xfrm>
              <a:off x="6013450" y="2491325"/>
              <a:ext cx="9825" cy="9825"/>
            </a:xfrm>
            <a:custGeom>
              <a:avLst/>
              <a:gdLst/>
              <a:ahLst/>
              <a:cxnLst/>
              <a:rect l="l" t="t" r="r" b="b"/>
              <a:pathLst>
                <a:path w="393" h="393" extrusionOk="0">
                  <a:moveTo>
                    <a:pt x="197" y="1"/>
                  </a:moveTo>
                  <a:cubicBezTo>
                    <a:pt x="66" y="1"/>
                    <a:pt x="1" y="66"/>
                    <a:pt x="1" y="196"/>
                  </a:cubicBezTo>
                  <a:cubicBezTo>
                    <a:pt x="1" y="327"/>
                    <a:pt x="66" y="392"/>
                    <a:pt x="197" y="392"/>
                  </a:cubicBezTo>
                  <a:cubicBezTo>
                    <a:pt x="327" y="392"/>
                    <a:pt x="392" y="327"/>
                    <a:pt x="392" y="196"/>
                  </a:cubicBezTo>
                  <a:cubicBezTo>
                    <a:pt x="392" y="99"/>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7" name="Google Shape;6997;p15"/>
            <p:cNvSpPr/>
            <p:nvPr/>
          </p:nvSpPr>
          <p:spPr>
            <a:xfrm>
              <a:off x="6034650" y="2666650"/>
              <a:ext cx="10650" cy="9825"/>
            </a:xfrm>
            <a:custGeom>
              <a:avLst/>
              <a:gdLst/>
              <a:ahLst/>
              <a:cxnLst/>
              <a:rect l="l" t="t" r="r" b="b"/>
              <a:pathLst>
                <a:path w="426" h="393" extrusionOk="0">
                  <a:moveTo>
                    <a:pt x="197" y="1"/>
                  </a:moveTo>
                  <a:cubicBezTo>
                    <a:pt x="99" y="1"/>
                    <a:pt x="1" y="66"/>
                    <a:pt x="1" y="197"/>
                  </a:cubicBezTo>
                  <a:cubicBezTo>
                    <a:pt x="1" y="327"/>
                    <a:pt x="99" y="392"/>
                    <a:pt x="197" y="392"/>
                  </a:cubicBezTo>
                  <a:cubicBezTo>
                    <a:pt x="327" y="392"/>
                    <a:pt x="425" y="327"/>
                    <a:pt x="425" y="197"/>
                  </a:cubicBezTo>
                  <a:cubicBezTo>
                    <a:pt x="425" y="66"/>
                    <a:pt x="327" y="1"/>
                    <a:pt x="19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8" name="Google Shape;6998;p15"/>
            <p:cNvSpPr/>
            <p:nvPr/>
          </p:nvSpPr>
          <p:spPr>
            <a:xfrm>
              <a:off x="5916425" y="2830575"/>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09"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9" name="Google Shape;6999;p15"/>
            <p:cNvSpPr/>
            <p:nvPr/>
          </p:nvSpPr>
          <p:spPr>
            <a:xfrm>
              <a:off x="5909075" y="3006725"/>
              <a:ext cx="35100" cy="35100"/>
            </a:xfrm>
            <a:custGeom>
              <a:avLst/>
              <a:gdLst/>
              <a:ahLst/>
              <a:cxnLst/>
              <a:rect l="l" t="t" r="r" b="b"/>
              <a:pathLst>
                <a:path w="1404" h="1404" extrusionOk="0">
                  <a:moveTo>
                    <a:pt x="718" y="0"/>
                  </a:moveTo>
                  <a:cubicBezTo>
                    <a:pt x="327" y="0"/>
                    <a:pt x="1" y="327"/>
                    <a:pt x="1" y="685"/>
                  </a:cubicBezTo>
                  <a:cubicBezTo>
                    <a:pt x="1" y="1077"/>
                    <a:pt x="327" y="1403"/>
                    <a:pt x="718" y="1403"/>
                  </a:cubicBezTo>
                  <a:cubicBezTo>
                    <a:pt x="1077" y="1403"/>
                    <a:pt x="1403" y="1077"/>
                    <a:pt x="1403" y="685"/>
                  </a:cubicBezTo>
                  <a:cubicBezTo>
                    <a:pt x="1403" y="327"/>
                    <a:pt x="1110"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0" name="Google Shape;7000;p15"/>
            <p:cNvSpPr/>
            <p:nvPr/>
          </p:nvSpPr>
          <p:spPr>
            <a:xfrm>
              <a:off x="5888700" y="3182875"/>
              <a:ext cx="32625" cy="32650"/>
            </a:xfrm>
            <a:custGeom>
              <a:avLst/>
              <a:gdLst/>
              <a:ahLst/>
              <a:cxnLst/>
              <a:rect l="l" t="t" r="r" b="b"/>
              <a:pathLst>
                <a:path w="1305" h="1306" extrusionOk="0">
                  <a:moveTo>
                    <a:pt x="652" y="0"/>
                  </a:moveTo>
                  <a:cubicBezTo>
                    <a:pt x="294" y="0"/>
                    <a:pt x="0" y="294"/>
                    <a:pt x="0" y="653"/>
                  </a:cubicBezTo>
                  <a:cubicBezTo>
                    <a:pt x="0" y="1044"/>
                    <a:pt x="294" y="1305"/>
                    <a:pt x="652" y="1305"/>
                  </a:cubicBezTo>
                  <a:cubicBezTo>
                    <a:pt x="1044" y="1305"/>
                    <a:pt x="1305" y="1012"/>
                    <a:pt x="1305" y="653"/>
                  </a:cubicBezTo>
                  <a:cubicBezTo>
                    <a:pt x="1305" y="327"/>
                    <a:pt x="1044" y="66"/>
                    <a:pt x="65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1" name="Google Shape;7001;p15"/>
            <p:cNvSpPr/>
            <p:nvPr/>
          </p:nvSpPr>
          <p:spPr>
            <a:xfrm>
              <a:off x="5855250" y="3357375"/>
              <a:ext cx="28575" cy="28575"/>
            </a:xfrm>
            <a:custGeom>
              <a:avLst/>
              <a:gdLst/>
              <a:ahLst/>
              <a:cxnLst/>
              <a:rect l="l" t="t" r="r" b="b"/>
              <a:pathLst>
                <a:path w="1143" h="1143" extrusionOk="0">
                  <a:moveTo>
                    <a:pt x="588" y="1"/>
                  </a:moveTo>
                  <a:cubicBezTo>
                    <a:pt x="262" y="1"/>
                    <a:pt x="1" y="229"/>
                    <a:pt x="1" y="556"/>
                  </a:cubicBezTo>
                  <a:cubicBezTo>
                    <a:pt x="1" y="882"/>
                    <a:pt x="262" y="1143"/>
                    <a:pt x="588" y="1143"/>
                  </a:cubicBezTo>
                  <a:cubicBezTo>
                    <a:pt x="881" y="1143"/>
                    <a:pt x="1142" y="914"/>
                    <a:pt x="1142" y="556"/>
                  </a:cubicBezTo>
                  <a:cubicBezTo>
                    <a:pt x="1142" y="295"/>
                    <a:pt x="914"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2" name="Google Shape;7002;p15"/>
            <p:cNvSpPr/>
            <p:nvPr/>
          </p:nvSpPr>
          <p:spPr>
            <a:xfrm>
              <a:off x="5807150" y="3528650"/>
              <a:ext cx="24475" cy="24475"/>
            </a:xfrm>
            <a:custGeom>
              <a:avLst/>
              <a:gdLst/>
              <a:ahLst/>
              <a:cxnLst/>
              <a:rect l="l" t="t" r="r" b="b"/>
              <a:pathLst>
                <a:path w="979" h="979" extrusionOk="0">
                  <a:moveTo>
                    <a:pt x="489" y="0"/>
                  </a:moveTo>
                  <a:cubicBezTo>
                    <a:pt x="228" y="0"/>
                    <a:pt x="0" y="196"/>
                    <a:pt x="0" y="489"/>
                  </a:cubicBezTo>
                  <a:cubicBezTo>
                    <a:pt x="0" y="783"/>
                    <a:pt x="228" y="979"/>
                    <a:pt x="489" y="979"/>
                  </a:cubicBezTo>
                  <a:cubicBezTo>
                    <a:pt x="783" y="979"/>
                    <a:pt x="979" y="783"/>
                    <a:pt x="979" y="489"/>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3" name="Google Shape;7003;p15"/>
            <p:cNvSpPr/>
            <p:nvPr/>
          </p:nvSpPr>
          <p:spPr>
            <a:xfrm>
              <a:off x="5744350" y="3695000"/>
              <a:ext cx="20400" cy="20425"/>
            </a:xfrm>
            <a:custGeom>
              <a:avLst/>
              <a:gdLst/>
              <a:ahLst/>
              <a:cxnLst/>
              <a:rect l="l" t="t" r="r" b="b"/>
              <a:pathLst>
                <a:path w="816" h="817" extrusionOk="0">
                  <a:moveTo>
                    <a:pt x="392" y="1"/>
                  </a:moveTo>
                  <a:cubicBezTo>
                    <a:pt x="196" y="1"/>
                    <a:pt x="0" y="164"/>
                    <a:pt x="0" y="392"/>
                  </a:cubicBezTo>
                  <a:cubicBezTo>
                    <a:pt x="0" y="620"/>
                    <a:pt x="163" y="816"/>
                    <a:pt x="392" y="816"/>
                  </a:cubicBezTo>
                  <a:cubicBezTo>
                    <a:pt x="620" y="816"/>
                    <a:pt x="816" y="653"/>
                    <a:pt x="816" y="392"/>
                  </a:cubicBezTo>
                  <a:cubicBezTo>
                    <a:pt x="816" y="196"/>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4" name="Google Shape;7004;p15"/>
            <p:cNvSpPr/>
            <p:nvPr/>
          </p:nvSpPr>
          <p:spPr>
            <a:xfrm>
              <a:off x="5668500" y="3854850"/>
              <a:ext cx="16350" cy="16325"/>
            </a:xfrm>
            <a:custGeom>
              <a:avLst/>
              <a:gdLst/>
              <a:ahLst/>
              <a:cxnLst/>
              <a:rect l="l" t="t" r="r" b="b"/>
              <a:pathLst>
                <a:path w="654" h="653" extrusionOk="0">
                  <a:moveTo>
                    <a:pt x="327" y="0"/>
                  </a:moveTo>
                  <a:cubicBezTo>
                    <a:pt x="164" y="0"/>
                    <a:pt x="1" y="131"/>
                    <a:pt x="1" y="326"/>
                  </a:cubicBezTo>
                  <a:cubicBezTo>
                    <a:pt x="1" y="489"/>
                    <a:pt x="131" y="652"/>
                    <a:pt x="327" y="652"/>
                  </a:cubicBezTo>
                  <a:cubicBezTo>
                    <a:pt x="490" y="652"/>
                    <a:pt x="653" y="522"/>
                    <a:pt x="653" y="326"/>
                  </a:cubicBezTo>
                  <a:cubicBezTo>
                    <a:pt x="653" y="163"/>
                    <a:pt x="555"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5" name="Google Shape;7005;p15"/>
            <p:cNvSpPr/>
            <p:nvPr/>
          </p:nvSpPr>
          <p:spPr>
            <a:xfrm>
              <a:off x="5580425" y="4008975"/>
              <a:ext cx="12275" cy="12250"/>
            </a:xfrm>
            <a:custGeom>
              <a:avLst/>
              <a:gdLst/>
              <a:ahLst/>
              <a:cxnLst/>
              <a:rect l="l" t="t" r="r" b="b"/>
              <a:pathLst>
                <a:path w="491" h="490" extrusionOk="0">
                  <a:moveTo>
                    <a:pt x="229" y="0"/>
                  </a:moveTo>
                  <a:cubicBezTo>
                    <a:pt x="99" y="0"/>
                    <a:pt x="1" y="131"/>
                    <a:pt x="1" y="229"/>
                  </a:cubicBezTo>
                  <a:cubicBezTo>
                    <a:pt x="1" y="359"/>
                    <a:pt x="99" y="490"/>
                    <a:pt x="229" y="490"/>
                  </a:cubicBezTo>
                  <a:cubicBezTo>
                    <a:pt x="360" y="490"/>
                    <a:pt x="490" y="359"/>
                    <a:pt x="490" y="229"/>
                  </a:cubicBezTo>
                  <a:cubicBezTo>
                    <a:pt x="490" y="65"/>
                    <a:pt x="392"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6" name="Google Shape;7006;p15"/>
            <p:cNvSpPr/>
            <p:nvPr/>
          </p:nvSpPr>
          <p:spPr>
            <a:xfrm>
              <a:off x="5480125" y="4153300"/>
              <a:ext cx="8175" cy="8200"/>
            </a:xfrm>
            <a:custGeom>
              <a:avLst/>
              <a:gdLst/>
              <a:ahLst/>
              <a:cxnLst/>
              <a:rect l="l" t="t" r="r" b="b"/>
              <a:pathLst>
                <a:path w="327" h="328" extrusionOk="0">
                  <a:moveTo>
                    <a:pt x="164" y="1"/>
                  </a:moveTo>
                  <a:cubicBezTo>
                    <a:pt x="98" y="1"/>
                    <a:pt x="0" y="99"/>
                    <a:pt x="0" y="164"/>
                  </a:cubicBezTo>
                  <a:cubicBezTo>
                    <a:pt x="0" y="262"/>
                    <a:pt x="98" y="327"/>
                    <a:pt x="164" y="327"/>
                  </a:cubicBezTo>
                  <a:cubicBezTo>
                    <a:pt x="261" y="327"/>
                    <a:pt x="327" y="262"/>
                    <a:pt x="327" y="164"/>
                  </a:cubicBezTo>
                  <a:cubicBezTo>
                    <a:pt x="327" y="99"/>
                    <a:pt x="261"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7" name="Google Shape;7007;p15"/>
            <p:cNvSpPr/>
            <p:nvPr/>
          </p:nvSpPr>
          <p:spPr>
            <a:xfrm>
              <a:off x="5366775" y="4289500"/>
              <a:ext cx="6550" cy="5725"/>
            </a:xfrm>
            <a:custGeom>
              <a:avLst/>
              <a:gdLst/>
              <a:ahLst/>
              <a:cxnLst/>
              <a:rect l="l" t="t" r="r" b="b"/>
              <a:pathLst>
                <a:path w="262" h="229" extrusionOk="0">
                  <a:moveTo>
                    <a:pt x="131" y="0"/>
                  </a:moveTo>
                  <a:cubicBezTo>
                    <a:pt x="66" y="0"/>
                    <a:pt x="0" y="33"/>
                    <a:pt x="0" y="98"/>
                  </a:cubicBezTo>
                  <a:cubicBezTo>
                    <a:pt x="0" y="196"/>
                    <a:pt x="66" y="229"/>
                    <a:pt x="131" y="229"/>
                  </a:cubicBezTo>
                  <a:cubicBezTo>
                    <a:pt x="229" y="229"/>
                    <a:pt x="261" y="196"/>
                    <a:pt x="261" y="98"/>
                  </a:cubicBezTo>
                  <a:cubicBezTo>
                    <a:pt x="261"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8" name="Google Shape;7008;p15"/>
            <p:cNvSpPr/>
            <p:nvPr/>
          </p:nvSpPr>
          <p:spPr>
            <a:xfrm>
              <a:off x="5243625" y="4415225"/>
              <a:ext cx="4100" cy="4775"/>
            </a:xfrm>
            <a:custGeom>
              <a:avLst/>
              <a:gdLst/>
              <a:ahLst/>
              <a:cxnLst/>
              <a:rect l="l" t="t" r="r" b="b"/>
              <a:pathLst>
                <a:path w="164" h="191" extrusionOk="0">
                  <a:moveTo>
                    <a:pt x="126" y="1"/>
                  </a:moveTo>
                  <a:cubicBezTo>
                    <a:pt x="118" y="1"/>
                    <a:pt x="108" y="8"/>
                    <a:pt x="99" y="28"/>
                  </a:cubicBezTo>
                  <a:cubicBezTo>
                    <a:pt x="33" y="28"/>
                    <a:pt x="1" y="60"/>
                    <a:pt x="1" y="93"/>
                  </a:cubicBezTo>
                  <a:cubicBezTo>
                    <a:pt x="1" y="125"/>
                    <a:pt x="33" y="191"/>
                    <a:pt x="99" y="191"/>
                  </a:cubicBezTo>
                  <a:cubicBezTo>
                    <a:pt x="131" y="191"/>
                    <a:pt x="164" y="125"/>
                    <a:pt x="164" y="93"/>
                  </a:cubicBezTo>
                  <a:cubicBezTo>
                    <a:pt x="164" y="47"/>
                    <a:pt x="148" y="1"/>
                    <a:pt x="1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9" name="Google Shape;7009;p15"/>
            <p:cNvSpPr/>
            <p:nvPr/>
          </p:nvSpPr>
          <p:spPr>
            <a:xfrm>
              <a:off x="5109900" y="4530075"/>
              <a:ext cx="2450" cy="1650"/>
            </a:xfrm>
            <a:custGeom>
              <a:avLst/>
              <a:gdLst/>
              <a:ahLst/>
              <a:cxnLst/>
              <a:rect l="l" t="t" r="r" b="b"/>
              <a:pathLst>
                <a:path w="98" h="66" extrusionOk="0">
                  <a:moveTo>
                    <a:pt x="65" y="0"/>
                  </a:moveTo>
                  <a:cubicBezTo>
                    <a:pt x="65" y="0"/>
                    <a:pt x="0" y="0"/>
                    <a:pt x="0" y="33"/>
                  </a:cubicBezTo>
                  <a:cubicBezTo>
                    <a:pt x="0" y="33"/>
                    <a:pt x="0" y="66"/>
                    <a:pt x="65" y="66"/>
                  </a:cubicBezTo>
                  <a:cubicBezTo>
                    <a:pt x="65" y="66"/>
                    <a:pt x="98" y="66"/>
                    <a:pt x="98" y="33"/>
                  </a:cubicBezTo>
                  <a:lnTo>
                    <a:pt x="65"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0" name="Google Shape;7010;p15"/>
            <p:cNvSpPr/>
            <p:nvPr/>
          </p:nvSpPr>
          <p:spPr>
            <a:xfrm>
              <a:off x="4966350" y="4632825"/>
              <a:ext cx="2475" cy="1650"/>
            </a:xfrm>
            <a:custGeom>
              <a:avLst/>
              <a:gdLst/>
              <a:ahLst/>
              <a:cxnLst/>
              <a:rect l="l" t="t" r="r" b="b"/>
              <a:pathLst>
                <a:path w="99" h="66" extrusionOk="0">
                  <a:moveTo>
                    <a:pt x="34" y="0"/>
                  </a:moveTo>
                  <a:cubicBezTo>
                    <a:pt x="34" y="0"/>
                    <a:pt x="1" y="0"/>
                    <a:pt x="1" y="33"/>
                  </a:cubicBezTo>
                  <a:cubicBezTo>
                    <a:pt x="1" y="33"/>
                    <a:pt x="1" y="66"/>
                    <a:pt x="34" y="66"/>
                  </a:cubicBezTo>
                  <a:cubicBezTo>
                    <a:pt x="34" y="66"/>
                    <a:pt x="99" y="66"/>
                    <a:pt x="99" y="33"/>
                  </a:cubicBezTo>
                  <a:cubicBezTo>
                    <a:pt x="99" y="0"/>
                    <a:pt x="99" y="0"/>
                    <a:pt x="3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1" name="Google Shape;7011;p15"/>
            <p:cNvSpPr/>
            <p:nvPr/>
          </p:nvSpPr>
          <p:spPr>
            <a:xfrm>
              <a:off x="4815500" y="4723350"/>
              <a:ext cx="2475" cy="2475"/>
            </a:xfrm>
            <a:custGeom>
              <a:avLst/>
              <a:gdLst/>
              <a:ahLst/>
              <a:cxnLst/>
              <a:rect l="l" t="t" r="r" b="b"/>
              <a:pathLst>
                <a:path w="99" h="99" extrusionOk="0">
                  <a:moveTo>
                    <a:pt x="33" y="0"/>
                  </a:moveTo>
                  <a:cubicBezTo>
                    <a:pt x="33" y="0"/>
                    <a:pt x="0" y="33"/>
                    <a:pt x="0" y="33"/>
                  </a:cubicBezTo>
                  <a:cubicBezTo>
                    <a:pt x="0" y="65"/>
                    <a:pt x="33" y="98"/>
                    <a:pt x="33" y="98"/>
                  </a:cubicBezTo>
                  <a:cubicBezTo>
                    <a:pt x="66" y="98"/>
                    <a:pt x="98" y="65"/>
                    <a:pt x="98" y="33"/>
                  </a:cubicBezTo>
                  <a:cubicBezTo>
                    <a:pt x="98" y="33"/>
                    <a:pt x="66"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2" name="Google Shape;7012;p15"/>
            <p:cNvSpPr/>
            <p:nvPr/>
          </p:nvSpPr>
          <p:spPr>
            <a:xfrm>
              <a:off x="4655650" y="4800000"/>
              <a:ext cx="4100" cy="4100"/>
            </a:xfrm>
            <a:custGeom>
              <a:avLst/>
              <a:gdLst/>
              <a:ahLst/>
              <a:cxnLst/>
              <a:rect l="l" t="t" r="r" b="b"/>
              <a:pathLst>
                <a:path w="164" h="164" extrusionOk="0">
                  <a:moveTo>
                    <a:pt x="66" y="1"/>
                  </a:moveTo>
                  <a:cubicBezTo>
                    <a:pt x="33" y="1"/>
                    <a:pt x="1" y="33"/>
                    <a:pt x="1" y="66"/>
                  </a:cubicBezTo>
                  <a:cubicBezTo>
                    <a:pt x="1" y="98"/>
                    <a:pt x="33" y="164"/>
                    <a:pt x="66" y="164"/>
                  </a:cubicBezTo>
                  <a:cubicBezTo>
                    <a:pt x="131" y="164"/>
                    <a:pt x="164" y="131"/>
                    <a:pt x="164" y="66"/>
                  </a:cubicBezTo>
                  <a:cubicBezTo>
                    <a:pt x="164" y="33"/>
                    <a:pt x="164"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3" name="Google Shape;7013;p15"/>
            <p:cNvSpPr/>
            <p:nvPr/>
          </p:nvSpPr>
          <p:spPr>
            <a:xfrm>
              <a:off x="4490100" y="4862800"/>
              <a:ext cx="6550" cy="6550"/>
            </a:xfrm>
            <a:custGeom>
              <a:avLst/>
              <a:gdLst/>
              <a:ahLst/>
              <a:cxnLst/>
              <a:rect l="l" t="t" r="r" b="b"/>
              <a:pathLst>
                <a:path w="262" h="262" extrusionOk="0">
                  <a:moveTo>
                    <a:pt x="131" y="0"/>
                  </a:moveTo>
                  <a:cubicBezTo>
                    <a:pt x="66" y="0"/>
                    <a:pt x="1" y="65"/>
                    <a:pt x="1" y="131"/>
                  </a:cubicBezTo>
                  <a:cubicBezTo>
                    <a:pt x="1" y="229"/>
                    <a:pt x="66" y="261"/>
                    <a:pt x="131" y="261"/>
                  </a:cubicBezTo>
                  <a:cubicBezTo>
                    <a:pt x="229" y="261"/>
                    <a:pt x="262" y="229"/>
                    <a:pt x="262" y="131"/>
                  </a:cubicBezTo>
                  <a:cubicBezTo>
                    <a:pt x="262" y="65"/>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4" name="Google Shape;7014;p15"/>
            <p:cNvSpPr/>
            <p:nvPr/>
          </p:nvSpPr>
          <p:spPr>
            <a:xfrm>
              <a:off x="4321300" y="4912825"/>
              <a:ext cx="8175" cy="8700"/>
            </a:xfrm>
            <a:custGeom>
              <a:avLst/>
              <a:gdLst/>
              <a:ahLst/>
              <a:cxnLst/>
              <a:rect l="l" t="t" r="r" b="b"/>
              <a:pathLst>
                <a:path w="327" h="348" extrusionOk="0">
                  <a:moveTo>
                    <a:pt x="210" y="1"/>
                  </a:moveTo>
                  <a:cubicBezTo>
                    <a:pt x="194" y="1"/>
                    <a:pt x="178" y="7"/>
                    <a:pt x="164" y="22"/>
                  </a:cubicBezTo>
                  <a:cubicBezTo>
                    <a:pt x="66" y="22"/>
                    <a:pt x="1" y="87"/>
                    <a:pt x="1" y="185"/>
                  </a:cubicBezTo>
                  <a:cubicBezTo>
                    <a:pt x="1" y="250"/>
                    <a:pt x="66" y="348"/>
                    <a:pt x="164" y="348"/>
                  </a:cubicBezTo>
                  <a:cubicBezTo>
                    <a:pt x="229" y="348"/>
                    <a:pt x="327" y="250"/>
                    <a:pt x="327" y="185"/>
                  </a:cubicBezTo>
                  <a:cubicBezTo>
                    <a:pt x="327" y="83"/>
                    <a:pt x="267" y="1"/>
                    <a:pt x="2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5" name="Google Shape;7015;p15"/>
            <p:cNvSpPr/>
            <p:nvPr/>
          </p:nvSpPr>
          <p:spPr>
            <a:xfrm>
              <a:off x="4147600" y="4947600"/>
              <a:ext cx="10625" cy="10625"/>
            </a:xfrm>
            <a:custGeom>
              <a:avLst/>
              <a:gdLst/>
              <a:ahLst/>
              <a:cxnLst/>
              <a:rect l="l" t="t" r="r" b="b"/>
              <a:pathLst>
                <a:path w="425" h="425" extrusionOk="0">
                  <a:moveTo>
                    <a:pt x="229" y="1"/>
                  </a:moveTo>
                  <a:cubicBezTo>
                    <a:pt x="98" y="1"/>
                    <a:pt x="1" y="99"/>
                    <a:pt x="1" y="196"/>
                  </a:cubicBezTo>
                  <a:cubicBezTo>
                    <a:pt x="1" y="327"/>
                    <a:pt x="98" y="425"/>
                    <a:pt x="229" y="425"/>
                  </a:cubicBezTo>
                  <a:cubicBezTo>
                    <a:pt x="327" y="425"/>
                    <a:pt x="425" y="327"/>
                    <a:pt x="425" y="196"/>
                  </a:cubicBezTo>
                  <a:cubicBezTo>
                    <a:pt x="425" y="99"/>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6" name="Google Shape;7016;p15"/>
            <p:cNvSpPr/>
            <p:nvPr/>
          </p:nvSpPr>
          <p:spPr>
            <a:xfrm>
              <a:off x="3971450" y="4968000"/>
              <a:ext cx="12275" cy="12250"/>
            </a:xfrm>
            <a:custGeom>
              <a:avLst/>
              <a:gdLst/>
              <a:ahLst/>
              <a:cxnLst/>
              <a:rect l="l" t="t" r="r" b="b"/>
              <a:pathLst>
                <a:path w="491" h="490" extrusionOk="0">
                  <a:moveTo>
                    <a:pt x="229" y="0"/>
                  </a:moveTo>
                  <a:cubicBezTo>
                    <a:pt x="131" y="0"/>
                    <a:pt x="1" y="131"/>
                    <a:pt x="1" y="261"/>
                  </a:cubicBezTo>
                  <a:cubicBezTo>
                    <a:pt x="1" y="359"/>
                    <a:pt x="131" y="490"/>
                    <a:pt x="229" y="490"/>
                  </a:cubicBezTo>
                  <a:cubicBezTo>
                    <a:pt x="360" y="490"/>
                    <a:pt x="490" y="359"/>
                    <a:pt x="490" y="261"/>
                  </a:cubicBezTo>
                  <a:cubicBezTo>
                    <a:pt x="490" y="131"/>
                    <a:pt x="360"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7" name="Google Shape;7017;p15"/>
            <p:cNvSpPr/>
            <p:nvPr/>
          </p:nvSpPr>
          <p:spPr>
            <a:xfrm>
              <a:off x="3794500" y="4974525"/>
              <a:ext cx="13875" cy="13875"/>
            </a:xfrm>
            <a:custGeom>
              <a:avLst/>
              <a:gdLst/>
              <a:ahLst/>
              <a:cxnLst/>
              <a:rect l="l" t="t" r="r" b="b"/>
              <a:pathLst>
                <a:path w="555" h="555" extrusionOk="0">
                  <a:moveTo>
                    <a:pt x="261" y="0"/>
                  </a:moveTo>
                  <a:cubicBezTo>
                    <a:pt x="98" y="0"/>
                    <a:pt x="0" y="98"/>
                    <a:pt x="0" y="261"/>
                  </a:cubicBezTo>
                  <a:cubicBezTo>
                    <a:pt x="0" y="424"/>
                    <a:pt x="98" y="555"/>
                    <a:pt x="261" y="555"/>
                  </a:cubicBezTo>
                  <a:cubicBezTo>
                    <a:pt x="424" y="555"/>
                    <a:pt x="555" y="424"/>
                    <a:pt x="555" y="261"/>
                  </a:cubicBezTo>
                  <a:cubicBezTo>
                    <a:pt x="555"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8" name="Google Shape;7018;p15"/>
            <p:cNvSpPr/>
            <p:nvPr/>
          </p:nvSpPr>
          <p:spPr>
            <a:xfrm>
              <a:off x="3616725" y="4966350"/>
              <a:ext cx="16325" cy="16350"/>
            </a:xfrm>
            <a:custGeom>
              <a:avLst/>
              <a:gdLst/>
              <a:ahLst/>
              <a:cxnLst/>
              <a:rect l="l" t="t" r="r" b="b"/>
              <a:pathLst>
                <a:path w="653" h="654" extrusionOk="0">
                  <a:moveTo>
                    <a:pt x="326" y="1"/>
                  </a:moveTo>
                  <a:cubicBezTo>
                    <a:pt x="131" y="1"/>
                    <a:pt x="0" y="164"/>
                    <a:pt x="0" y="327"/>
                  </a:cubicBezTo>
                  <a:cubicBezTo>
                    <a:pt x="0" y="523"/>
                    <a:pt x="163" y="653"/>
                    <a:pt x="326" y="653"/>
                  </a:cubicBezTo>
                  <a:cubicBezTo>
                    <a:pt x="522" y="653"/>
                    <a:pt x="652" y="490"/>
                    <a:pt x="652" y="327"/>
                  </a:cubicBezTo>
                  <a:cubicBezTo>
                    <a:pt x="652" y="164"/>
                    <a:pt x="489" y="34"/>
                    <a:pt x="32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9" name="Google Shape;7019;p15"/>
            <p:cNvSpPr/>
            <p:nvPr/>
          </p:nvSpPr>
          <p:spPr>
            <a:xfrm>
              <a:off x="3442200" y="4944350"/>
              <a:ext cx="16325" cy="16325"/>
            </a:xfrm>
            <a:custGeom>
              <a:avLst/>
              <a:gdLst/>
              <a:ahLst/>
              <a:cxnLst/>
              <a:rect l="l" t="t" r="r" b="b"/>
              <a:pathLst>
                <a:path w="653" h="653" extrusionOk="0">
                  <a:moveTo>
                    <a:pt x="327" y="0"/>
                  </a:moveTo>
                  <a:cubicBezTo>
                    <a:pt x="164" y="0"/>
                    <a:pt x="0" y="131"/>
                    <a:pt x="0" y="326"/>
                  </a:cubicBezTo>
                  <a:cubicBezTo>
                    <a:pt x="0" y="490"/>
                    <a:pt x="131" y="653"/>
                    <a:pt x="327" y="653"/>
                  </a:cubicBezTo>
                  <a:cubicBezTo>
                    <a:pt x="490" y="653"/>
                    <a:pt x="653" y="555"/>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0" name="Google Shape;7020;p15"/>
            <p:cNvSpPr/>
            <p:nvPr/>
          </p:nvSpPr>
          <p:spPr>
            <a:xfrm>
              <a:off x="3268500" y="4907650"/>
              <a:ext cx="17975" cy="18775"/>
            </a:xfrm>
            <a:custGeom>
              <a:avLst/>
              <a:gdLst/>
              <a:ahLst/>
              <a:cxnLst/>
              <a:rect l="l" t="t" r="r" b="b"/>
              <a:pathLst>
                <a:path w="719" h="751" extrusionOk="0">
                  <a:moveTo>
                    <a:pt x="359" y="0"/>
                  </a:moveTo>
                  <a:cubicBezTo>
                    <a:pt x="164" y="0"/>
                    <a:pt x="0" y="163"/>
                    <a:pt x="0" y="392"/>
                  </a:cubicBezTo>
                  <a:cubicBezTo>
                    <a:pt x="0" y="588"/>
                    <a:pt x="164" y="751"/>
                    <a:pt x="359" y="751"/>
                  </a:cubicBezTo>
                  <a:cubicBezTo>
                    <a:pt x="555" y="751"/>
                    <a:pt x="718" y="588"/>
                    <a:pt x="718" y="392"/>
                  </a:cubicBezTo>
                  <a:cubicBezTo>
                    <a:pt x="718" y="163"/>
                    <a:pt x="555"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1" name="Google Shape;7021;p15"/>
            <p:cNvSpPr/>
            <p:nvPr/>
          </p:nvSpPr>
          <p:spPr>
            <a:xfrm>
              <a:off x="3098875" y="4857075"/>
              <a:ext cx="18775" cy="17975"/>
            </a:xfrm>
            <a:custGeom>
              <a:avLst/>
              <a:gdLst/>
              <a:ahLst/>
              <a:cxnLst/>
              <a:rect l="l" t="t" r="r" b="b"/>
              <a:pathLst>
                <a:path w="751" h="719" extrusionOk="0">
                  <a:moveTo>
                    <a:pt x="359" y="1"/>
                  </a:moveTo>
                  <a:cubicBezTo>
                    <a:pt x="164" y="1"/>
                    <a:pt x="0" y="164"/>
                    <a:pt x="0" y="360"/>
                  </a:cubicBezTo>
                  <a:cubicBezTo>
                    <a:pt x="0" y="555"/>
                    <a:pt x="164" y="719"/>
                    <a:pt x="359" y="719"/>
                  </a:cubicBezTo>
                  <a:cubicBezTo>
                    <a:pt x="588" y="719"/>
                    <a:pt x="751" y="555"/>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2" name="Google Shape;7022;p15"/>
            <p:cNvSpPr/>
            <p:nvPr/>
          </p:nvSpPr>
          <p:spPr>
            <a:xfrm>
              <a:off x="2935775" y="47926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22"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3" name="Google Shape;7023;p15"/>
            <p:cNvSpPr/>
            <p:nvPr/>
          </p:nvSpPr>
          <p:spPr>
            <a:xfrm>
              <a:off x="2775950" y="4714375"/>
              <a:ext cx="20400" cy="20400"/>
            </a:xfrm>
            <a:custGeom>
              <a:avLst/>
              <a:gdLst/>
              <a:ahLst/>
              <a:cxnLst/>
              <a:rect l="l" t="t" r="r" b="b"/>
              <a:pathLst>
                <a:path w="816" h="816" extrusionOk="0">
                  <a:moveTo>
                    <a:pt x="391" y="0"/>
                  </a:moveTo>
                  <a:cubicBezTo>
                    <a:pt x="163" y="0"/>
                    <a:pt x="0" y="196"/>
                    <a:pt x="0" y="392"/>
                  </a:cubicBezTo>
                  <a:cubicBezTo>
                    <a:pt x="0" y="653"/>
                    <a:pt x="196" y="816"/>
                    <a:pt x="391" y="816"/>
                  </a:cubicBezTo>
                  <a:cubicBezTo>
                    <a:pt x="652" y="816"/>
                    <a:pt x="816" y="620"/>
                    <a:pt x="816" y="392"/>
                  </a:cubicBezTo>
                  <a:cubicBezTo>
                    <a:pt x="816" y="196"/>
                    <a:pt x="620" y="0"/>
                    <a:pt x="39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4" name="Google Shape;7024;p15"/>
            <p:cNvSpPr/>
            <p:nvPr/>
          </p:nvSpPr>
          <p:spPr>
            <a:xfrm>
              <a:off x="2625075" y="4623850"/>
              <a:ext cx="20400" cy="20425"/>
            </a:xfrm>
            <a:custGeom>
              <a:avLst/>
              <a:gdLst/>
              <a:ahLst/>
              <a:cxnLst/>
              <a:rect l="l" t="t" r="r" b="b"/>
              <a:pathLst>
                <a:path w="816" h="817" extrusionOk="0">
                  <a:moveTo>
                    <a:pt x="392" y="1"/>
                  </a:moveTo>
                  <a:cubicBezTo>
                    <a:pt x="163" y="1"/>
                    <a:pt x="0" y="164"/>
                    <a:pt x="0" y="392"/>
                  </a:cubicBezTo>
                  <a:cubicBezTo>
                    <a:pt x="0" y="620"/>
                    <a:pt x="163" y="816"/>
                    <a:pt x="392" y="816"/>
                  </a:cubicBezTo>
                  <a:cubicBezTo>
                    <a:pt x="620" y="816"/>
                    <a:pt x="816" y="620"/>
                    <a:pt x="816" y="392"/>
                  </a:cubicBezTo>
                  <a:cubicBezTo>
                    <a:pt x="816" y="164"/>
                    <a:pt x="620"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5" name="Google Shape;7025;p15"/>
            <p:cNvSpPr/>
            <p:nvPr/>
          </p:nvSpPr>
          <p:spPr>
            <a:xfrm>
              <a:off x="2479925" y="4520275"/>
              <a:ext cx="22850" cy="22875"/>
            </a:xfrm>
            <a:custGeom>
              <a:avLst/>
              <a:gdLst/>
              <a:ahLst/>
              <a:cxnLst/>
              <a:rect l="l" t="t" r="r" b="b"/>
              <a:pathLst>
                <a:path w="914" h="915" extrusionOk="0">
                  <a:moveTo>
                    <a:pt x="457" y="1"/>
                  </a:moveTo>
                  <a:cubicBezTo>
                    <a:pt x="228" y="1"/>
                    <a:pt x="0" y="229"/>
                    <a:pt x="0" y="458"/>
                  </a:cubicBezTo>
                  <a:cubicBezTo>
                    <a:pt x="0" y="719"/>
                    <a:pt x="228" y="914"/>
                    <a:pt x="457" y="914"/>
                  </a:cubicBezTo>
                  <a:cubicBezTo>
                    <a:pt x="685" y="914"/>
                    <a:pt x="913" y="719"/>
                    <a:pt x="913" y="458"/>
                  </a:cubicBezTo>
                  <a:cubicBezTo>
                    <a:pt x="913"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6" name="Google Shape;7026;p15"/>
            <p:cNvSpPr/>
            <p:nvPr/>
          </p:nvSpPr>
          <p:spPr>
            <a:xfrm>
              <a:off x="2345350" y="4406125"/>
              <a:ext cx="22875" cy="22850"/>
            </a:xfrm>
            <a:custGeom>
              <a:avLst/>
              <a:gdLst/>
              <a:ahLst/>
              <a:cxnLst/>
              <a:rect l="l" t="t" r="r" b="b"/>
              <a:pathLst>
                <a:path w="915" h="914" extrusionOk="0">
                  <a:moveTo>
                    <a:pt x="457" y="0"/>
                  </a:moveTo>
                  <a:cubicBezTo>
                    <a:pt x="229" y="0"/>
                    <a:pt x="1" y="228"/>
                    <a:pt x="1" y="457"/>
                  </a:cubicBezTo>
                  <a:cubicBezTo>
                    <a:pt x="1"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7" name="Google Shape;7027;p15"/>
            <p:cNvSpPr/>
            <p:nvPr/>
          </p:nvSpPr>
          <p:spPr>
            <a:xfrm>
              <a:off x="2220575" y="4281350"/>
              <a:ext cx="24500" cy="24475"/>
            </a:xfrm>
            <a:custGeom>
              <a:avLst/>
              <a:gdLst/>
              <a:ahLst/>
              <a:cxnLst/>
              <a:rect l="l" t="t" r="r" b="b"/>
              <a:pathLst>
                <a:path w="980" h="979" extrusionOk="0">
                  <a:moveTo>
                    <a:pt x="490" y="0"/>
                  </a:moveTo>
                  <a:cubicBezTo>
                    <a:pt x="197" y="0"/>
                    <a:pt x="1" y="196"/>
                    <a:pt x="1" y="490"/>
                  </a:cubicBezTo>
                  <a:cubicBezTo>
                    <a:pt x="1" y="751"/>
                    <a:pt x="197" y="979"/>
                    <a:pt x="490" y="979"/>
                  </a:cubicBezTo>
                  <a:cubicBezTo>
                    <a:pt x="751" y="979"/>
                    <a:pt x="979" y="751"/>
                    <a:pt x="979" y="490"/>
                  </a:cubicBezTo>
                  <a:cubicBezTo>
                    <a:pt x="979" y="196"/>
                    <a:pt x="719"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8" name="Google Shape;7028;p15"/>
            <p:cNvSpPr/>
            <p:nvPr/>
          </p:nvSpPr>
          <p:spPr>
            <a:xfrm>
              <a:off x="2104775" y="4145150"/>
              <a:ext cx="26950" cy="26950"/>
            </a:xfrm>
            <a:custGeom>
              <a:avLst/>
              <a:gdLst/>
              <a:ahLst/>
              <a:cxnLst/>
              <a:rect l="l" t="t" r="r" b="b"/>
              <a:pathLst>
                <a:path w="1078" h="1078" extrusionOk="0">
                  <a:moveTo>
                    <a:pt x="555" y="1"/>
                  </a:moveTo>
                  <a:cubicBezTo>
                    <a:pt x="262" y="1"/>
                    <a:pt x="1" y="262"/>
                    <a:pt x="1" y="555"/>
                  </a:cubicBezTo>
                  <a:cubicBezTo>
                    <a:pt x="1" y="816"/>
                    <a:pt x="262" y="1077"/>
                    <a:pt x="555" y="1077"/>
                  </a:cubicBezTo>
                  <a:cubicBezTo>
                    <a:pt x="816" y="1077"/>
                    <a:pt x="1077" y="816"/>
                    <a:pt x="1077" y="555"/>
                  </a:cubicBezTo>
                  <a:cubicBezTo>
                    <a:pt x="1077" y="262"/>
                    <a:pt x="816"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9" name="Google Shape;7029;p15"/>
            <p:cNvSpPr/>
            <p:nvPr/>
          </p:nvSpPr>
          <p:spPr>
            <a:xfrm>
              <a:off x="2002025" y="4001625"/>
              <a:ext cx="26950" cy="26950"/>
            </a:xfrm>
            <a:custGeom>
              <a:avLst/>
              <a:gdLst/>
              <a:ahLst/>
              <a:cxnLst/>
              <a:rect l="l" t="t" r="r" b="b"/>
              <a:pathLst>
                <a:path w="1078" h="1078" extrusionOk="0">
                  <a:moveTo>
                    <a:pt x="523" y="1"/>
                  </a:moveTo>
                  <a:cubicBezTo>
                    <a:pt x="262" y="1"/>
                    <a:pt x="1" y="262"/>
                    <a:pt x="1" y="523"/>
                  </a:cubicBezTo>
                  <a:cubicBezTo>
                    <a:pt x="1" y="816"/>
                    <a:pt x="262" y="1077"/>
                    <a:pt x="523" y="1077"/>
                  </a:cubicBezTo>
                  <a:cubicBezTo>
                    <a:pt x="816" y="1077"/>
                    <a:pt x="1077" y="816"/>
                    <a:pt x="1077" y="523"/>
                  </a:cubicBezTo>
                  <a:cubicBezTo>
                    <a:pt x="1077" y="262"/>
                    <a:pt x="849"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0" name="Google Shape;7030;p15"/>
            <p:cNvSpPr/>
            <p:nvPr/>
          </p:nvSpPr>
          <p:spPr>
            <a:xfrm>
              <a:off x="1909875" y="3849950"/>
              <a:ext cx="29400" cy="28575"/>
            </a:xfrm>
            <a:custGeom>
              <a:avLst/>
              <a:gdLst/>
              <a:ahLst/>
              <a:cxnLst/>
              <a:rect l="l" t="t" r="r" b="b"/>
              <a:pathLst>
                <a:path w="1176" h="1143" extrusionOk="0">
                  <a:moveTo>
                    <a:pt x="588" y="0"/>
                  </a:moveTo>
                  <a:cubicBezTo>
                    <a:pt x="262" y="0"/>
                    <a:pt x="1" y="229"/>
                    <a:pt x="1" y="555"/>
                  </a:cubicBezTo>
                  <a:cubicBezTo>
                    <a:pt x="1" y="881"/>
                    <a:pt x="262" y="1142"/>
                    <a:pt x="588" y="1142"/>
                  </a:cubicBezTo>
                  <a:cubicBezTo>
                    <a:pt x="914" y="1142"/>
                    <a:pt x="1175" y="881"/>
                    <a:pt x="1175" y="555"/>
                  </a:cubicBezTo>
                  <a:cubicBezTo>
                    <a:pt x="1175" y="229"/>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1" name="Google Shape;7031;p15"/>
            <p:cNvSpPr/>
            <p:nvPr/>
          </p:nvSpPr>
          <p:spPr>
            <a:xfrm>
              <a:off x="1831600" y="3690100"/>
              <a:ext cx="31000" cy="30200"/>
            </a:xfrm>
            <a:custGeom>
              <a:avLst/>
              <a:gdLst/>
              <a:ahLst/>
              <a:cxnLst/>
              <a:rect l="l" t="t" r="r" b="b"/>
              <a:pathLst>
                <a:path w="1240" h="1208" extrusionOk="0">
                  <a:moveTo>
                    <a:pt x="620" y="1"/>
                  </a:moveTo>
                  <a:cubicBezTo>
                    <a:pt x="294" y="1"/>
                    <a:pt x="0" y="262"/>
                    <a:pt x="0" y="588"/>
                  </a:cubicBezTo>
                  <a:cubicBezTo>
                    <a:pt x="0" y="914"/>
                    <a:pt x="294" y="1208"/>
                    <a:pt x="620" y="1208"/>
                  </a:cubicBezTo>
                  <a:cubicBezTo>
                    <a:pt x="946" y="1208"/>
                    <a:pt x="1240" y="914"/>
                    <a:pt x="1240" y="588"/>
                  </a:cubicBezTo>
                  <a:cubicBezTo>
                    <a:pt x="1240" y="262"/>
                    <a:pt x="946" y="34"/>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2" name="Google Shape;7032;p15"/>
            <p:cNvSpPr/>
            <p:nvPr/>
          </p:nvSpPr>
          <p:spPr>
            <a:xfrm>
              <a:off x="1767975" y="3525375"/>
              <a:ext cx="30200" cy="31025"/>
            </a:xfrm>
            <a:custGeom>
              <a:avLst/>
              <a:gdLst/>
              <a:ahLst/>
              <a:cxnLst/>
              <a:rect l="l" t="t" r="r" b="b"/>
              <a:pathLst>
                <a:path w="1208" h="1241" extrusionOk="0">
                  <a:moveTo>
                    <a:pt x="588" y="1"/>
                  </a:moveTo>
                  <a:cubicBezTo>
                    <a:pt x="262" y="1"/>
                    <a:pt x="1" y="294"/>
                    <a:pt x="1" y="620"/>
                  </a:cubicBezTo>
                  <a:cubicBezTo>
                    <a:pt x="1" y="947"/>
                    <a:pt x="262" y="1240"/>
                    <a:pt x="588" y="1240"/>
                  </a:cubicBezTo>
                  <a:cubicBezTo>
                    <a:pt x="914" y="1240"/>
                    <a:pt x="1208" y="947"/>
                    <a:pt x="1208" y="620"/>
                  </a:cubicBezTo>
                  <a:cubicBezTo>
                    <a:pt x="1208" y="294"/>
                    <a:pt x="979"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3" name="Google Shape;7033;p15"/>
            <p:cNvSpPr/>
            <p:nvPr/>
          </p:nvSpPr>
          <p:spPr>
            <a:xfrm>
              <a:off x="1716600" y="3356575"/>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4" name="Google Shape;7034;p15"/>
            <p:cNvSpPr/>
            <p:nvPr/>
          </p:nvSpPr>
          <p:spPr>
            <a:xfrm>
              <a:off x="1680725" y="3184500"/>
              <a:ext cx="32650" cy="32650"/>
            </a:xfrm>
            <a:custGeom>
              <a:avLst/>
              <a:gdLst/>
              <a:ahLst/>
              <a:cxnLst/>
              <a:rect l="l" t="t" r="r" b="b"/>
              <a:pathLst>
                <a:path w="1306" h="1306" extrusionOk="0">
                  <a:moveTo>
                    <a:pt x="653" y="1"/>
                  </a:moveTo>
                  <a:cubicBezTo>
                    <a:pt x="294" y="1"/>
                    <a:pt x="1" y="262"/>
                    <a:pt x="1" y="653"/>
                  </a:cubicBezTo>
                  <a:cubicBezTo>
                    <a:pt x="1" y="1012"/>
                    <a:pt x="294" y="1305"/>
                    <a:pt x="653" y="1305"/>
                  </a:cubicBezTo>
                  <a:cubicBezTo>
                    <a:pt x="1012" y="1305"/>
                    <a:pt x="1305" y="1012"/>
                    <a:pt x="1305" y="653"/>
                  </a:cubicBezTo>
                  <a:cubicBezTo>
                    <a:pt x="1305" y="229"/>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5" name="Google Shape;7035;p15"/>
            <p:cNvSpPr/>
            <p:nvPr/>
          </p:nvSpPr>
          <p:spPr>
            <a:xfrm>
              <a:off x="1657900" y="3007550"/>
              <a:ext cx="34275" cy="35075"/>
            </a:xfrm>
            <a:custGeom>
              <a:avLst/>
              <a:gdLst/>
              <a:ahLst/>
              <a:cxnLst/>
              <a:rect l="l" t="t" r="r" b="b"/>
              <a:pathLst>
                <a:path w="1371" h="1403" extrusionOk="0">
                  <a:moveTo>
                    <a:pt x="685" y="0"/>
                  </a:moveTo>
                  <a:cubicBezTo>
                    <a:pt x="294" y="0"/>
                    <a:pt x="0" y="326"/>
                    <a:pt x="0" y="685"/>
                  </a:cubicBezTo>
                  <a:cubicBezTo>
                    <a:pt x="0" y="1077"/>
                    <a:pt x="326" y="1403"/>
                    <a:pt x="685" y="1403"/>
                  </a:cubicBezTo>
                  <a:cubicBezTo>
                    <a:pt x="1044" y="1403"/>
                    <a:pt x="1370" y="1077"/>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6" name="Google Shape;7036;p15"/>
            <p:cNvSpPr/>
            <p:nvPr/>
          </p:nvSpPr>
          <p:spPr>
            <a:xfrm>
              <a:off x="1649725" y="2830575"/>
              <a:ext cx="36725" cy="36725"/>
            </a:xfrm>
            <a:custGeom>
              <a:avLst/>
              <a:gdLst/>
              <a:ahLst/>
              <a:cxnLst/>
              <a:rect l="l" t="t" r="r" b="b"/>
              <a:pathLst>
                <a:path w="1469" h="1469" extrusionOk="0">
                  <a:moveTo>
                    <a:pt x="719" y="1"/>
                  </a:moveTo>
                  <a:cubicBezTo>
                    <a:pt x="327" y="1"/>
                    <a:pt x="1" y="327"/>
                    <a:pt x="1" y="718"/>
                  </a:cubicBezTo>
                  <a:cubicBezTo>
                    <a:pt x="1" y="1142"/>
                    <a:pt x="327" y="1468"/>
                    <a:pt x="719" y="1468"/>
                  </a:cubicBezTo>
                  <a:cubicBezTo>
                    <a:pt x="1143" y="1468"/>
                    <a:pt x="1469" y="1142"/>
                    <a:pt x="1469" y="718"/>
                  </a:cubicBezTo>
                  <a:cubicBezTo>
                    <a:pt x="1469" y="327"/>
                    <a:pt x="1143"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7" name="Google Shape;7037;p15"/>
            <p:cNvSpPr/>
            <p:nvPr/>
          </p:nvSpPr>
          <p:spPr>
            <a:xfrm>
              <a:off x="1656250" y="2654425"/>
              <a:ext cx="36725" cy="36725"/>
            </a:xfrm>
            <a:custGeom>
              <a:avLst/>
              <a:gdLst/>
              <a:ahLst/>
              <a:cxnLst/>
              <a:rect l="l" t="t" r="r" b="b"/>
              <a:pathLst>
                <a:path w="1469" h="1469" extrusionOk="0">
                  <a:moveTo>
                    <a:pt x="751" y="1"/>
                  </a:moveTo>
                  <a:cubicBezTo>
                    <a:pt x="327" y="1"/>
                    <a:pt x="1" y="327"/>
                    <a:pt x="1" y="718"/>
                  </a:cubicBezTo>
                  <a:cubicBezTo>
                    <a:pt x="1" y="1142"/>
                    <a:pt x="327"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8" name="Google Shape;7038;p15"/>
            <p:cNvSpPr/>
            <p:nvPr/>
          </p:nvSpPr>
          <p:spPr>
            <a:xfrm>
              <a:off x="1676650" y="2479100"/>
              <a:ext cx="39175" cy="38350"/>
            </a:xfrm>
            <a:custGeom>
              <a:avLst/>
              <a:gdLst/>
              <a:ahLst/>
              <a:cxnLst/>
              <a:rect l="l" t="t" r="r" b="b"/>
              <a:pathLst>
                <a:path w="1567" h="1534" extrusionOk="0">
                  <a:moveTo>
                    <a:pt x="783" y="0"/>
                  </a:moveTo>
                  <a:cubicBezTo>
                    <a:pt x="392" y="0"/>
                    <a:pt x="0" y="327"/>
                    <a:pt x="0" y="751"/>
                  </a:cubicBezTo>
                  <a:cubicBezTo>
                    <a:pt x="0" y="1175"/>
                    <a:pt x="392" y="1534"/>
                    <a:pt x="783" y="1534"/>
                  </a:cubicBezTo>
                  <a:cubicBezTo>
                    <a:pt x="1207" y="1534"/>
                    <a:pt x="1566" y="1207"/>
                    <a:pt x="1566" y="751"/>
                  </a:cubicBezTo>
                  <a:cubicBezTo>
                    <a:pt x="1566" y="327"/>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9" name="Google Shape;7039;p15"/>
            <p:cNvSpPr/>
            <p:nvPr/>
          </p:nvSpPr>
          <p:spPr>
            <a:xfrm>
              <a:off x="1711725" y="2304575"/>
              <a:ext cx="40800" cy="40800"/>
            </a:xfrm>
            <a:custGeom>
              <a:avLst/>
              <a:gdLst/>
              <a:ahLst/>
              <a:cxnLst/>
              <a:rect l="l" t="t" r="r" b="b"/>
              <a:pathLst>
                <a:path w="1632" h="1632" extrusionOk="0">
                  <a:moveTo>
                    <a:pt x="816" y="1"/>
                  </a:moveTo>
                  <a:cubicBezTo>
                    <a:pt x="359" y="1"/>
                    <a:pt x="0" y="360"/>
                    <a:pt x="0" y="816"/>
                  </a:cubicBezTo>
                  <a:cubicBezTo>
                    <a:pt x="0" y="1273"/>
                    <a:pt x="359" y="1632"/>
                    <a:pt x="816" y="1632"/>
                  </a:cubicBezTo>
                  <a:cubicBezTo>
                    <a:pt x="1272" y="1632"/>
                    <a:pt x="1631" y="1273"/>
                    <a:pt x="1631" y="816"/>
                  </a:cubicBezTo>
                  <a:cubicBezTo>
                    <a:pt x="1631" y="360"/>
                    <a:pt x="1272"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0" name="Google Shape;7040;p15"/>
            <p:cNvSpPr/>
            <p:nvPr/>
          </p:nvSpPr>
          <p:spPr>
            <a:xfrm>
              <a:off x="1762275" y="2134950"/>
              <a:ext cx="40800" cy="40800"/>
            </a:xfrm>
            <a:custGeom>
              <a:avLst/>
              <a:gdLst/>
              <a:ahLst/>
              <a:cxnLst/>
              <a:rect l="l" t="t" r="r" b="b"/>
              <a:pathLst>
                <a:path w="1632" h="1632" extrusionOk="0">
                  <a:moveTo>
                    <a:pt x="816" y="1"/>
                  </a:moveTo>
                  <a:cubicBezTo>
                    <a:pt x="392" y="1"/>
                    <a:pt x="1" y="392"/>
                    <a:pt x="1" y="816"/>
                  </a:cubicBezTo>
                  <a:cubicBezTo>
                    <a:pt x="1" y="1273"/>
                    <a:pt x="392" y="1632"/>
                    <a:pt x="816" y="1632"/>
                  </a:cubicBezTo>
                  <a:cubicBezTo>
                    <a:pt x="1273" y="1632"/>
                    <a:pt x="1632" y="1273"/>
                    <a:pt x="1632" y="816"/>
                  </a:cubicBezTo>
                  <a:cubicBezTo>
                    <a:pt x="1632" y="392"/>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1" name="Google Shape;7041;p15"/>
            <p:cNvSpPr/>
            <p:nvPr/>
          </p:nvSpPr>
          <p:spPr>
            <a:xfrm>
              <a:off x="1825875" y="1970225"/>
              <a:ext cx="42450" cy="42425"/>
            </a:xfrm>
            <a:custGeom>
              <a:avLst/>
              <a:gdLst/>
              <a:ahLst/>
              <a:cxnLst/>
              <a:rect l="l" t="t" r="r" b="b"/>
              <a:pathLst>
                <a:path w="1698" h="1697" extrusionOk="0">
                  <a:moveTo>
                    <a:pt x="849" y="1"/>
                  </a:moveTo>
                  <a:cubicBezTo>
                    <a:pt x="360" y="1"/>
                    <a:pt x="1" y="359"/>
                    <a:pt x="1" y="849"/>
                  </a:cubicBezTo>
                  <a:cubicBezTo>
                    <a:pt x="1" y="1338"/>
                    <a:pt x="360" y="1697"/>
                    <a:pt x="849" y="1697"/>
                  </a:cubicBezTo>
                  <a:cubicBezTo>
                    <a:pt x="1338" y="1697"/>
                    <a:pt x="1697" y="1338"/>
                    <a:pt x="1697" y="849"/>
                  </a:cubicBezTo>
                  <a:cubicBezTo>
                    <a:pt x="1697"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2" name="Google Shape;7042;p15"/>
            <p:cNvSpPr/>
            <p:nvPr/>
          </p:nvSpPr>
          <p:spPr>
            <a:xfrm>
              <a:off x="1902550" y="1811200"/>
              <a:ext cx="44875" cy="44875"/>
            </a:xfrm>
            <a:custGeom>
              <a:avLst/>
              <a:gdLst/>
              <a:ahLst/>
              <a:cxnLst/>
              <a:rect l="l" t="t" r="r" b="b"/>
              <a:pathLst>
                <a:path w="1795" h="1795" extrusionOk="0">
                  <a:moveTo>
                    <a:pt x="881" y="1"/>
                  </a:moveTo>
                  <a:cubicBezTo>
                    <a:pt x="392" y="1"/>
                    <a:pt x="0" y="392"/>
                    <a:pt x="0" y="881"/>
                  </a:cubicBezTo>
                  <a:cubicBezTo>
                    <a:pt x="0" y="1371"/>
                    <a:pt x="392" y="1795"/>
                    <a:pt x="881" y="1795"/>
                  </a:cubicBezTo>
                  <a:cubicBezTo>
                    <a:pt x="1370" y="1795"/>
                    <a:pt x="1794" y="1371"/>
                    <a:pt x="1794" y="881"/>
                  </a:cubicBezTo>
                  <a:cubicBezTo>
                    <a:pt x="1794" y="392"/>
                    <a:pt x="1370" y="1"/>
                    <a:pt x="88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3" name="Google Shape;7043;p15"/>
            <p:cNvSpPr/>
            <p:nvPr/>
          </p:nvSpPr>
          <p:spPr>
            <a:xfrm>
              <a:off x="1993050" y="1660300"/>
              <a:ext cx="44900" cy="44925"/>
            </a:xfrm>
            <a:custGeom>
              <a:avLst/>
              <a:gdLst/>
              <a:ahLst/>
              <a:cxnLst/>
              <a:rect l="l" t="t" r="r" b="b"/>
              <a:pathLst>
                <a:path w="1796" h="1797" extrusionOk="0">
                  <a:moveTo>
                    <a:pt x="939" y="0"/>
                  </a:moveTo>
                  <a:cubicBezTo>
                    <a:pt x="920" y="0"/>
                    <a:pt x="901" y="1"/>
                    <a:pt x="882" y="2"/>
                  </a:cubicBezTo>
                  <a:cubicBezTo>
                    <a:pt x="392" y="2"/>
                    <a:pt x="1" y="393"/>
                    <a:pt x="1" y="883"/>
                  </a:cubicBezTo>
                  <a:cubicBezTo>
                    <a:pt x="1" y="1372"/>
                    <a:pt x="392" y="1796"/>
                    <a:pt x="882" y="1796"/>
                  </a:cubicBezTo>
                  <a:cubicBezTo>
                    <a:pt x="1371" y="1796"/>
                    <a:pt x="1795" y="1372"/>
                    <a:pt x="1795" y="883"/>
                  </a:cubicBezTo>
                  <a:cubicBezTo>
                    <a:pt x="1795" y="381"/>
                    <a:pt x="1403" y="0"/>
                    <a:pt x="93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4" name="Google Shape;7044;p15"/>
            <p:cNvSpPr/>
            <p:nvPr/>
          </p:nvSpPr>
          <p:spPr>
            <a:xfrm>
              <a:off x="2094175" y="1515175"/>
              <a:ext cx="46525" cy="47325"/>
            </a:xfrm>
            <a:custGeom>
              <a:avLst/>
              <a:gdLst/>
              <a:ahLst/>
              <a:cxnLst/>
              <a:rect l="l" t="t" r="r" b="b"/>
              <a:pathLst>
                <a:path w="1861" h="1893" extrusionOk="0">
                  <a:moveTo>
                    <a:pt x="914" y="1"/>
                  </a:moveTo>
                  <a:cubicBezTo>
                    <a:pt x="392" y="1"/>
                    <a:pt x="1" y="425"/>
                    <a:pt x="1" y="947"/>
                  </a:cubicBezTo>
                  <a:cubicBezTo>
                    <a:pt x="1" y="1469"/>
                    <a:pt x="392" y="1893"/>
                    <a:pt x="914" y="1893"/>
                  </a:cubicBezTo>
                  <a:cubicBezTo>
                    <a:pt x="1469" y="1893"/>
                    <a:pt x="1860" y="1469"/>
                    <a:pt x="1860" y="947"/>
                  </a:cubicBezTo>
                  <a:cubicBezTo>
                    <a:pt x="1860" y="425"/>
                    <a:pt x="1469" y="1"/>
                    <a:pt x="91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5" name="Google Shape;7045;p15"/>
            <p:cNvSpPr/>
            <p:nvPr/>
          </p:nvSpPr>
          <p:spPr>
            <a:xfrm>
              <a:off x="2206725" y="1379800"/>
              <a:ext cx="48950" cy="48950"/>
            </a:xfrm>
            <a:custGeom>
              <a:avLst/>
              <a:gdLst/>
              <a:ahLst/>
              <a:cxnLst/>
              <a:rect l="l" t="t" r="r" b="b"/>
              <a:pathLst>
                <a:path w="1958" h="1958" extrusionOk="0">
                  <a:moveTo>
                    <a:pt x="979" y="1"/>
                  </a:moveTo>
                  <a:cubicBezTo>
                    <a:pt x="457" y="1"/>
                    <a:pt x="0" y="457"/>
                    <a:pt x="0" y="979"/>
                  </a:cubicBezTo>
                  <a:cubicBezTo>
                    <a:pt x="0" y="1501"/>
                    <a:pt x="457" y="1958"/>
                    <a:pt x="979" y="1958"/>
                  </a:cubicBezTo>
                  <a:cubicBezTo>
                    <a:pt x="1533" y="1958"/>
                    <a:pt x="1958" y="1501"/>
                    <a:pt x="1958" y="979"/>
                  </a:cubicBezTo>
                  <a:cubicBezTo>
                    <a:pt x="1958" y="457"/>
                    <a:pt x="1533" y="33"/>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6" name="Google Shape;7046;p15"/>
            <p:cNvSpPr/>
            <p:nvPr/>
          </p:nvSpPr>
          <p:spPr>
            <a:xfrm>
              <a:off x="2332300" y="1255025"/>
              <a:ext cx="48950" cy="48975"/>
            </a:xfrm>
            <a:custGeom>
              <a:avLst/>
              <a:gdLst/>
              <a:ahLst/>
              <a:cxnLst/>
              <a:rect l="l" t="t" r="r" b="b"/>
              <a:pathLst>
                <a:path w="1958" h="1959" extrusionOk="0">
                  <a:moveTo>
                    <a:pt x="979" y="1"/>
                  </a:moveTo>
                  <a:cubicBezTo>
                    <a:pt x="425" y="1"/>
                    <a:pt x="1" y="458"/>
                    <a:pt x="1" y="980"/>
                  </a:cubicBezTo>
                  <a:cubicBezTo>
                    <a:pt x="1" y="1534"/>
                    <a:pt x="425" y="1958"/>
                    <a:pt x="979" y="1958"/>
                  </a:cubicBezTo>
                  <a:cubicBezTo>
                    <a:pt x="1534" y="1958"/>
                    <a:pt x="1958" y="1534"/>
                    <a:pt x="1958" y="980"/>
                  </a:cubicBezTo>
                  <a:cubicBezTo>
                    <a:pt x="1958" y="458"/>
                    <a:pt x="1534" y="1"/>
                    <a:pt x="9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7" name="Google Shape;7047;p15"/>
            <p:cNvSpPr/>
            <p:nvPr/>
          </p:nvSpPr>
          <p:spPr>
            <a:xfrm>
              <a:off x="2465225" y="1140050"/>
              <a:ext cx="50600" cy="51400"/>
            </a:xfrm>
            <a:custGeom>
              <a:avLst/>
              <a:gdLst/>
              <a:ahLst/>
              <a:cxnLst/>
              <a:rect l="l" t="t" r="r" b="b"/>
              <a:pathLst>
                <a:path w="2024" h="2056" extrusionOk="0">
                  <a:moveTo>
                    <a:pt x="1012" y="1"/>
                  </a:moveTo>
                  <a:cubicBezTo>
                    <a:pt x="425" y="1"/>
                    <a:pt x="1" y="457"/>
                    <a:pt x="1" y="1044"/>
                  </a:cubicBezTo>
                  <a:cubicBezTo>
                    <a:pt x="1" y="1599"/>
                    <a:pt x="425" y="2056"/>
                    <a:pt x="1012" y="2056"/>
                  </a:cubicBezTo>
                  <a:cubicBezTo>
                    <a:pt x="1567" y="2056"/>
                    <a:pt x="2023" y="1599"/>
                    <a:pt x="2023" y="1044"/>
                  </a:cubicBezTo>
                  <a:cubicBezTo>
                    <a:pt x="2023" y="457"/>
                    <a:pt x="1567" y="1"/>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8" name="Google Shape;7048;p15"/>
            <p:cNvSpPr/>
            <p:nvPr/>
          </p:nvSpPr>
          <p:spPr>
            <a:xfrm>
              <a:off x="2607950" y="1036475"/>
              <a:ext cx="52200" cy="53050"/>
            </a:xfrm>
            <a:custGeom>
              <a:avLst/>
              <a:gdLst/>
              <a:ahLst/>
              <a:cxnLst/>
              <a:rect l="l" t="t" r="r" b="b"/>
              <a:pathLst>
                <a:path w="2088" h="2122" extrusionOk="0">
                  <a:moveTo>
                    <a:pt x="1044" y="1"/>
                  </a:moveTo>
                  <a:cubicBezTo>
                    <a:pt x="457" y="1"/>
                    <a:pt x="0" y="490"/>
                    <a:pt x="0" y="1045"/>
                  </a:cubicBezTo>
                  <a:cubicBezTo>
                    <a:pt x="0" y="1632"/>
                    <a:pt x="457" y="2121"/>
                    <a:pt x="1044" y="2121"/>
                  </a:cubicBezTo>
                  <a:cubicBezTo>
                    <a:pt x="1631" y="2121"/>
                    <a:pt x="2088" y="1632"/>
                    <a:pt x="2088" y="1045"/>
                  </a:cubicBezTo>
                  <a:cubicBezTo>
                    <a:pt x="2088" y="490"/>
                    <a:pt x="1631" y="33"/>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9" name="Google Shape;7049;p15"/>
            <p:cNvSpPr/>
            <p:nvPr/>
          </p:nvSpPr>
          <p:spPr>
            <a:xfrm>
              <a:off x="2757175" y="945150"/>
              <a:ext cx="55475" cy="55475"/>
            </a:xfrm>
            <a:custGeom>
              <a:avLst/>
              <a:gdLst/>
              <a:ahLst/>
              <a:cxnLst/>
              <a:rect l="l" t="t" r="r" b="b"/>
              <a:pathLst>
                <a:path w="2219" h="2219" extrusionOk="0">
                  <a:moveTo>
                    <a:pt x="1110" y="0"/>
                  </a:moveTo>
                  <a:cubicBezTo>
                    <a:pt x="490" y="0"/>
                    <a:pt x="1" y="490"/>
                    <a:pt x="1" y="1109"/>
                  </a:cubicBezTo>
                  <a:cubicBezTo>
                    <a:pt x="1" y="1729"/>
                    <a:pt x="490" y="2219"/>
                    <a:pt x="1110" y="2219"/>
                  </a:cubicBezTo>
                  <a:cubicBezTo>
                    <a:pt x="1730" y="2219"/>
                    <a:pt x="2219" y="1729"/>
                    <a:pt x="2219" y="1109"/>
                  </a:cubicBezTo>
                  <a:cubicBezTo>
                    <a:pt x="2219" y="490"/>
                    <a:pt x="1730" y="33"/>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0" name="Google Shape;7050;p15"/>
            <p:cNvSpPr/>
            <p:nvPr/>
          </p:nvSpPr>
          <p:spPr>
            <a:xfrm>
              <a:off x="2916200" y="866850"/>
              <a:ext cx="55475" cy="55500"/>
            </a:xfrm>
            <a:custGeom>
              <a:avLst/>
              <a:gdLst/>
              <a:ahLst/>
              <a:cxnLst/>
              <a:rect l="l" t="t" r="r" b="b"/>
              <a:pathLst>
                <a:path w="2219" h="2220" extrusionOk="0">
                  <a:moveTo>
                    <a:pt x="1110" y="1"/>
                  </a:moveTo>
                  <a:cubicBezTo>
                    <a:pt x="490" y="1"/>
                    <a:pt x="1" y="490"/>
                    <a:pt x="1" y="1110"/>
                  </a:cubicBezTo>
                  <a:cubicBezTo>
                    <a:pt x="1" y="1730"/>
                    <a:pt x="490" y="2219"/>
                    <a:pt x="1110" y="2219"/>
                  </a:cubicBezTo>
                  <a:cubicBezTo>
                    <a:pt x="1729" y="2219"/>
                    <a:pt x="2219" y="1730"/>
                    <a:pt x="2219" y="1110"/>
                  </a:cubicBezTo>
                  <a:cubicBezTo>
                    <a:pt x="2219" y="490"/>
                    <a:pt x="1729" y="1"/>
                    <a:pt x="111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1" name="Google Shape;7051;p15"/>
            <p:cNvSpPr/>
            <p:nvPr/>
          </p:nvSpPr>
          <p:spPr>
            <a:xfrm>
              <a:off x="3079300" y="801625"/>
              <a:ext cx="57100" cy="57100"/>
            </a:xfrm>
            <a:custGeom>
              <a:avLst/>
              <a:gdLst/>
              <a:ahLst/>
              <a:cxnLst/>
              <a:rect l="l" t="t" r="r" b="b"/>
              <a:pathLst>
                <a:path w="2284" h="2284" extrusionOk="0">
                  <a:moveTo>
                    <a:pt x="1142" y="0"/>
                  </a:moveTo>
                  <a:cubicBezTo>
                    <a:pt x="555" y="0"/>
                    <a:pt x="1" y="490"/>
                    <a:pt x="1" y="1142"/>
                  </a:cubicBezTo>
                  <a:cubicBezTo>
                    <a:pt x="1" y="1762"/>
                    <a:pt x="490" y="2284"/>
                    <a:pt x="1142" y="2284"/>
                  </a:cubicBezTo>
                  <a:cubicBezTo>
                    <a:pt x="1762" y="2284"/>
                    <a:pt x="2284" y="1794"/>
                    <a:pt x="2284" y="1142"/>
                  </a:cubicBezTo>
                  <a:cubicBezTo>
                    <a:pt x="2284" y="555"/>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2" name="Google Shape;7052;p15"/>
            <p:cNvSpPr/>
            <p:nvPr/>
          </p:nvSpPr>
          <p:spPr>
            <a:xfrm>
              <a:off x="3246475" y="751050"/>
              <a:ext cx="59550" cy="58750"/>
            </a:xfrm>
            <a:custGeom>
              <a:avLst/>
              <a:gdLst/>
              <a:ahLst/>
              <a:cxnLst/>
              <a:rect l="l" t="t" r="r" b="b"/>
              <a:pathLst>
                <a:path w="2382" h="2350" extrusionOk="0">
                  <a:moveTo>
                    <a:pt x="1208" y="1"/>
                  </a:moveTo>
                  <a:cubicBezTo>
                    <a:pt x="555" y="1"/>
                    <a:pt x="1" y="523"/>
                    <a:pt x="1" y="1175"/>
                  </a:cubicBezTo>
                  <a:cubicBezTo>
                    <a:pt x="1" y="1828"/>
                    <a:pt x="555" y="2350"/>
                    <a:pt x="1208" y="2350"/>
                  </a:cubicBezTo>
                  <a:cubicBezTo>
                    <a:pt x="1860" y="2350"/>
                    <a:pt x="2382" y="1828"/>
                    <a:pt x="2382" y="1175"/>
                  </a:cubicBezTo>
                  <a:cubicBezTo>
                    <a:pt x="2382" y="523"/>
                    <a:pt x="1860" y="1"/>
                    <a:pt x="120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3" name="Google Shape;7053;p15"/>
            <p:cNvSpPr/>
            <p:nvPr/>
          </p:nvSpPr>
          <p:spPr>
            <a:xfrm>
              <a:off x="3420175" y="714375"/>
              <a:ext cx="58750" cy="58725"/>
            </a:xfrm>
            <a:custGeom>
              <a:avLst/>
              <a:gdLst/>
              <a:ahLst/>
              <a:cxnLst/>
              <a:rect l="l" t="t" r="r" b="b"/>
              <a:pathLst>
                <a:path w="2350" h="2349" extrusionOk="0">
                  <a:moveTo>
                    <a:pt x="1175" y="0"/>
                  </a:moveTo>
                  <a:cubicBezTo>
                    <a:pt x="523" y="0"/>
                    <a:pt x="1" y="522"/>
                    <a:pt x="1" y="1174"/>
                  </a:cubicBezTo>
                  <a:cubicBezTo>
                    <a:pt x="1" y="1827"/>
                    <a:pt x="523" y="2349"/>
                    <a:pt x="1175" y="2349"/>
                  </a:cubicBezTo>
                  <a:cubicBezTo>
                    <a:pt x="1827" y="2349"/>
                    <a:pt x="2349" y="1827"/>
                    <a:pt x="2349" y="1174"/>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4" name="Google Shape;7054;p15"/>
            <p:cNvSpPr/>
            <p:nvPr/>
          </p:nvSpPr>
          <p:spPr>
            <a:xfrm>
              <a:off x="3594700" y="693150"/>
              <a:ext cx="58725" cy="58750"/>
            </a:xfrm>
            <a:custGeom>
              <a:avLst/>
              <a:gdLst/>
              <a:ahLst/>
              <a:cxnLst/>
              <a:rect l="l" t="t" r="r" b="b"/>
              <a:pathLst>
                <a:path w="2349" h="2350" extrusionOk="0">
                  <a:moveTo>
                    <a:pt x="1175" y="1"/>
                  </a:moveTo>
                  <a:cubicBezTo>
                    <a:pt x="522" y="1"/>
                    <a:pt x="0" y="523"/>
                    <a:pt x="0" y="1175"/>
                  </a:cubicBezTo>
                  <a:cubicBezTo>
                    <a:pt x="0" y="1828"/>
                    <a:pt x="522" y="2350"/>
                    <a:pt x="1175" y="2350"/>
                  </a:cubicBezTo>
                  <a:cubicBezTo>
                    <a:pt x="1827" y="2350"/>
                    <a:pt x="2349" y="1828"/>
                    <a:pt x="2349" y="1175"/>
                  </a:cubicBezTo>
                  <a:cubicBezTo>
                    <a:pt x="2349" y="523"/>
                    <a:pt x="1827" y="1"/>
                    <a:pt x="117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5" name="Google Shape;7055;p15"/>
            <p:cNvSpPr/>
            <p:nvPr/>
          </p:nvSpPr>
          <p:spPr>
            <a:xfrm>
              <a:off x="3770850" y="685825"/>
              <a:ext cx="58725" cy="58725"/>
            </a:xfrm>
            <a:custGeom>
              <a:avLst/>
              <a:gdLst/>
              <a:ahLst/>
              <a:cxnLst/>
              <a:rect l="l" t="t" r="r" b="b"/>
              <a:pathLst>
                <a:path w="2349" h="2349" extrusionOk="0">
                  <a:moveTo>
                    <a:pt x="1175" y="0"/>
                  </a:moveTo>
                  <a:cubicBezTo>
                    <a:pt x="522" y="0"/>
                    <a:pt x="0" y="522"/>
                    <a:pt x="0" y="1175"/>
                  </a:cubicBezTo>
                  <a:cubicBezTo>
                    <a:pt x="0" y="1827"/>
                    <a:pt x="522" y="2349"/>
                    <a:pt x="1175" y="2349"/>
                  </a:cubicBezTo>
                  <a:cubicBezTo>
                    <a:pt x="1827" y="2349"/>
                    <a:pt x="2349" y="1827"/>
                    <a:pt x="2349" y="1175"/>
                  </a:cubicBezTo>
                  <a:cubicBezTo>
                    <a:pt x="2349" y="522"/>
                    <a:pt x="1827" y="0"/>
                    <a:pt x="117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6" name="Google Shape;7056;p15"/>
            <p:cNvSpPr/>
            <p:nvPr/>
          </p:nvSpPr>
          <p:spPr>
            <a:xfrm>
              <a:off x="3947800" y="693975"/>
              <a:ext cx="57125" cy="57100"/>
            </a:xfrm>
            <a:custGeom>
              <a:avLst/>
              <a:gdLst/>
              <a:ahLst/>
              <a:cxnLst/>
              <a:rect l="l" t="t" r="r" b="b"/>
              <a:pathLst>
                <a:path w="2285" h="2284" extrusionOk="0">
                  <a:moveTo>
                    <a:pt x="1142" y="1"/>
                  </a:moveTo>
                  <a:cubicBezTo>
                    <a:pt x="490" y="1"/>
                    <a:pt x="1" y="522"/>
                    <a:pt x="1" y="1142"/>
                  </a:cubicBezTo>
                  <a:cubicBezTo>
                    <a:pt x="1" y="1795"/>
                    <a:pt x="555" y="2284"/>
                    <a:pt x="1142" y="2284"/>
                  </a:cubicBezTo>
                  <a:cubicBezTo>
                    <a:pt x="1795" y="2284"/>
                    <a:pt x="2284" y="1762"/>
                    <a:pt x="2284" y="1142"/>
                  </a:cubicBezTo>
                  <a:cubicBezTo>
                    <a:pt x="2284" y="490"/>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7" name="Google Shape;7057;p15"/>
            <p:cNvSpPr/>
            <p:nvPr/>
          </p:nvSpPr>
          <p:spPr>
            <a:xfrm>
              <a:off x="4123150" y="71600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8" name="Google Shape;7058;p15"/>
            <p:cNvSpPr/>
            <p:nvPr/>
          </p:nvSpPr>
          <p:spPr>
            <a:xfrm>
              <a:off x="4298475" y="754325"/>
              <a:ext cx="51400" cy="50575"/>
            </a:xfrm>
            <a:custGeom>
              <a:avLst/>
              <a:gdLst/>
              <a:ahLst/>
              <a:cxnLst/>
              <a:rect l="l" t="t" r="r" b="b"/>
              <a:pathLst>
                <a:path w="2056" h="2023" extrusionOk="0">
                  <a:moveTo>
                    <a:pt x="1012" y="0"/>
                  </a:moveTo>
                  <a:cubicBezTo>
                    <a:pt x="457" y="0"/>
                    <a:pt x="0" y="424"/>
                    <a:pt x="0" y="1012"/>
                  </a:cubicBezTo>
                  <a:cubicBezTo>
                    <a:pt x="0" y="1566"/>
                    <a:pt x="457" y="2023"/>
                    <a:pt x="1012" y="2023"/>
                  </a:cubicBezTo>
                  <a:cubicBezTo>
                    <a:pt x="1599" y="2023"/>
                    <a:pt x="2055" y="1566"/>
                    <a:pt x="2055" y="1012"/>
                  </a:cubicBezTo>
                  <a:cubicBezTo>
                    <a:pt x="2055" y="490"/>
                    <a:pt x="1599" y="33"/>
                    <a:pt x="101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9" name="Google Shape;7059;p15"/>
            <p:cNvSpPr/>
            <p:nvPr/>
          </p:nvSpPr>
          <p:spPr>
            <a:xfrm>
              <a:off x="4468900" y="807325"/>
              <a:ext cx="47325" cy="46500"/>
            </a:xfrm>
            <a:custGeom>
              <a:avLst/>
              <a:gdLst/>
              <a:ahLst/>
              <a:cxnLst/>
              <a:rect l="l" t="t" r="r" b="b"/>
              <a:pathLst>
                <a:path w="1893" h="1860" extrusionOk="0">
                  <a:moveTo>
                    <a:pt x="947" y="1"/>
                  </a:moveTo>
                  <a:cubicBezTo>
                    <a:pt x="392" y="1"/>
                    <a:pt x="1" y="392"/>
                    <a:pt x="1" y="914"/>
                  </a:cubicBezTo>
                  <a:cubicBezTo>
                    <a:pt x="1" y="1469"/>
                    <a:pt x="392" y="1860"/>
                    <a:pt x="947" y="1860"/>
                  </a:cubicBezTo>
                  <a:cubicBezTo>
                    <a:pt x="1469" y="1860"/>
                    <a:pt x="1893" y="1469"/>
                    <a:pt x="1893" y="914"/>
                  </a:cubicBezTo>
                  <a:cubicBezTo>
                    <a:pt x="1893" y="392"/>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0" name="Google Shape;7060;p15"/>
            <p:cNvSpPr/>
            <p:nvPr/>
          </p:nvSpPr>
          <p:spPr>
            <a:xfrm>
              <a:off x="4635275" y="873375"/>
              <a:ext cx="42425" cy="42450"/>
            </a:xfrm>
            <a:custGeom>
              <a:avLst/>
              <a:gdLst/>
              <a:ahLst/>
              <a:cxnLst/>
              <a:rect l="l" t="t" r="r" b="b"/>
              <a:pathLst>
                <a:path w="1697" h="1698" extrusionOk="0">
                  <a:moveTo>
                    <a:pt x="848" y="1"/>
                  </a:moveTo>
                  <a:cubicBezTo>
                    <a:pt x="359" y="1"/>
                    <a:pt x="0" y="360"/>
                    <a:pt x="0" y="849"/>
                  </a:cubicBezTo>
                  <a:cubicBezTo>
                    <a:pt x="0" y="1338"/>
                    <a:pt x="359" y="1697"/>
                    <a:pt x="848" y="1697"/>
                  </a:cubicBezTo>
                  <a:cubicBezTo>
                    <a:pt x="1338" y="1697"/>
                    <a:pt x="1697" y="1338"/>
                    <a:pt x="1697" y="849"/>
                  </a:cubicBezTo>
                  <a:cubicBezTo>
                    <a:pt x="1697" y="360"/>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1" name="Google Shape;7061;p15"/>
            <p:cNvSpPr/>
            <p:nvPr/>
          </p:nvSpPr>
          <p:spPr>
            <a:xfrm>
              <a:off x="4795925" y="952500"/>
              <a:ext cx="39175" cy="39150"/>
            </a:xfrm>
            <a:custGeom>
              <a:avLst/>
              <a:gdLst/>
              <a:ahLst/>
              <a:cxnLst/>
              <a:rect l="l" t="t" r="r" b="b"/>
              <a:pathLst>
                <a:path w="1567" h="1566" extrusionOk="0">
                  <a:moveTo>
                    <a:pt x="783" y="0"/>
                  </a:moveTo>
                  <a:cubicBezTo>
                    <a:pt x="392" y="0"/>
                    <a:pt x="0" y="391"/>
                    <a:pt x="0" y="783"/>
                  </a:cubicBezTo>
                  <a:cubicBezTo>
                    <a:pt x="0" y="1207"/>
                    <a:pt x="392" y="1566"/>
                    <a:pt x="783" y="1566"/>
                  </a:cubicBezTo>
                  <a:cubicBezTo>
                    <a:pt x="1207" y="1566"/>
                    <a:pt x="1566" y="1207"/>
                    <a:pt x="1566" y="783"/>
                  </a:cubicBezTo>
                  <a:cubicBezTo>
                    <a:pt x="1566" y="326"/>
                    <a:pt x="1207"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2" name="Google Shape;7062;p15"/>
            <p:cNvSpPr/>
            <p:nvPr/>
          </p:nvSpPr>
          <p:spPr>
            <a:xfrm>
              <a:off x="4948425" y="1044650"/>
              <a:ext cx="36725" cy="36700"/>
            </a:xfrm>
            <a:custGeom>
              <a:avLst/>
              <a:gdLst/>
              <a:ahLst/>
              <a:cxnLst/>
              <a:rect l="l" t="t" r="r" b="b"/>
              <a:pathLst>
                <a:path w="1469" h="1468" extrusionOk="0">
                  <a:moveTo>
                    <a:pt x="718" y="0"/>
                  </a:moveTo>
                  <a:cubicBezTo>
                    <a:pt x="327" y="0"/>
                    <a:pt x="0" y="326"/>
                    <a:pt x="0" y="718"/>
                  </a:cubicBezTo>
                  <a:cubicBezTo>
                    <a:pt x="0" y="1142"/>
                    <a:pt x="327"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3" name="Google Shape;7063;p15"/>
            <p:cNvSpPr/>
            <p:nvPr/>
          </p:nvSpPr>
          <p:spPr>
            <a:xfrm>
              <a:off x="5092775" y="1147400"/>
              <a:ext cx="35075" cy="35075"/>
            </a:xfrm>
            <a:custGeom>
              <a:avLst/>
              <a:gdLst/>
              <a:ahLst/>
              <a:cxnLst/>
              <a:rect l="l" t="t" r="r" b="b"/>
              <a:pathLst>
                <a:path w="1403" h="1403" extrusionOk="0">
                  <a:moveTo>
                    <a:pt x="685" y="0"/>
                  </a:moveTo>
                  <a:cubicBezTo>
                    <a:pt x="326" y="0"/>
                    <a:pt x="0" y="326"/>
                    <a:pt x="0" y="685"/>
                  </a:cubicBezTo>
                  <a:cubicBezTo>
                    <a:pt x="0" y="1077"/>
                    <a:pt x="326" y="1403"/>
                    <a:pt x="685" y="1403"/>
                  </a:cubicBezTo>
                  <a:cubicBezTo>
                    <a:pt x="1077" y="1403"/>
                    <a:pt x="1403" y="1077"/>
                    <a:pt x="1403" y="685"/>
                  </a:cubicBezTo>
                  <a:cubicBezTo>
                    <a:pt x="1403" y="326"/>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4" name="Google Shape;7064;p15"/>
            <p:cNvSpPr/>
            <p:nvPr/>
          </p:nvSpPr>
          <p:spPr>
            <a:xfrm>
              <a:off x="5226500" y="1261550"/>
              <a:ext cx="34275" cy="35100"/>
            </a:xfrm>
            <a:custGeom>
              <a:avLst/>
              <a:gdLst/>
              <a:ahLst/>
              <a:cxnLst/>
              <a:rect l="l" t="t" r="r" b="b"/>
              <a:pathLst>
                <a:path w="1371" h="1404" extrusionOk="0">
                  <a:moveTo>
                    <a:pt x="686" y="1"/>
                  </a:moveTo>
                  <a:cubicBezTo>
                    <a:pt x="294" y="1"/>
                    <a:pt x="1" y="327"/>
                    <a:pt x="1" y="686"/>
                  </a:cubicBezTo>
                  <a:cubicBezTo>
                    <a:pt x="1" y="1110"/>
                    <a:pt x="327" y="1404"/>
                    <a:pt x="686" y="1404"/>
                  </a:cubicBezTo>
                  <a:cubicBezTo>
                    <a:pt x="1110" y="1404"/>
                    <a:pt x="1371" y="1077"/>
                    <a:pt x="1371" y="686"/>
                  </a:cubicBezTo>
                  <a:cubicBezTo>
                    <a:pt x="1371" y="327"/>
                    <a:pt x="1110"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5" name="Google Shape;7065;p15"/>
            <p:cNvSpPr/>
            <p:nvPr/>
          </p:nvSpPr>
          <p:spPr>
            <a:xfrm>
              <a:off x="5352100" y="1386325"/>
              <a:ext cx="34275" cy="34275"/>
            </a:xfrm>
            <a:custGeom>
              <a:avLst/>
              <a:gdLst/>
              <a:ahLst/>
              <a:cxnLst/>
              <a:rect l="l" t="t" r="r" b="b"/>
              <a:pathLst>
                <a:path w="1371" h="1371" extrusionOk="0">
                  <a:moveTo>
                    <a:pt x="685" y="1"/>
                  </a:moveTo>
                  <a:cubicBezTo>
                    <a:pt x="261" y="1"/>
                    <a:pt x="0" y="327"/>
                    <a:pt x="0" y="686"/>
                  </a:cubicBezTo>
                  <a:cubicBezTo>
                    <a:pt x="0" y="1077"/>
                    <a:pt x="326" y="1371"/>
                    <a:pt x="685" y="1371"/>
                  </a:cubicBezTo>
                  <a:cubicBezTo>
                    <a:pt x="1077" y="1371"/>
                    <a:pt x="1370" y="1045"/>
                    <a:pt x="1370" y="686"/>
                  </a:cubicBezTo>
                  <a:cubicBezTo>
                    <a:pt x="1370" y="327"/>
                    <a:pt x="1044" y="33"/>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6" name="Google Shape;7066;p15"/>
            <p:cNvSpPr/>
            <p:nvPr/>
          </p:nvSpPr>
          <p:spPr>
            <a:xfrm>
              <a:off x="5467900" y="1521700"/>
              <a:ext cx="32625" cy="32650"/>
            </a:xfrm>
            <a:custGeom>
              <a:avLst/>
              <a:gdLst/>
              <a:ahLst/>
              <a:cxnLst/>
              <a:rect l="l" t="t" r="r" b="b"/>
              <a:pathLst>
                <a:path w="1305" h="1306" extrusionOk="0">
                  <a:moveTo>
                    <a:pt x="653" y="1"/>
                  </a:moveTo>
                  <a:cubicBezTo>
                    <a:pt x="294" y="1"/>
                    <a:pt x="0" y="294"/>
                    <a:pt x="0" y="653"/>
                  </a:cubicBezTo>
                  <a:cubicBezTo>
                    <a:pt x="0" y="1012"/>
                    <a:pt x="294" y="1305"/>
                    <a:pt x="653" y="1305"/>
                  </a:cubicBezTo>
                  <a:cubicBezTo>
                    <a:pt x="1011" y="1305"/>
                    <a:pt x="1305" y="1012"/>
                    <a:pt x="1305" y="653"/>
                  </a:cubicBezTo>
                  <a:cubicBezTo>
                    <a:pt x="1305" y="294"/>
                    <a:pt x="979"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7" name="Google Shape;7067;p15"/>
            <p:cNvSpPr/>
            <p:nvPr/>
          </p:nvSpPr>
          <p:spPr>
            <a:xfrm>
              <a:off x="5569025" y="1664425"/>
              <a:ext cx="34275" cy="34275"/>
            </a:xfrm>
            <a:custGeom>
              <a:avLst/>
              <a:gdLst/>
              <a:ahLst/>
              <a:cxnLst/>
              <a:rect l="l" t="t" r="r" b="b"/>
              <a:pathLst>
                <a:path w="1371" h="1371" extrusionOk="0">
                  <a:moveTo>
                    <a:pt x="685" y="0"/>
                  </a:moveTo>
                  <a:cubicBezTo>
                    <a:pt x="326" y="0"/>
                    <a:pt x="0" y="326"/>
                    <a:pt x="0" y="685"/>
                  </a:cubicBezTo>
                  <a:cubicBezTo>
                    <a:pt x="0" y="1044"/>
                    <a:pt x="326" y="1370"/>
                    <a:pt x="685" y="1370"/>
                  </a:cubicBezTo>
                  <a:cubicBezTo>
                    <a:pt x="1044" y="1370"/>
                    <a:pt x="1370" y="1044"/>
                    <a:pt x="1370" y="685"/>
                  </a:cubicBezTo>
                  <a:cubicBezTo>
                    <a:pt x="1370" y="294"/>
                    <a:pt x="1044"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8" name="Google Shape;7068;p15"/>
            <p:cNvSpPr/>
            <p:nvPr/>
          </p:nvSpPr>
          <p:spPr>
            <a:xfrm>
              <a:off x="5659525" y="1815275"/>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4" y="1110"/>
                    <a:pt x="1404" y="686"/>
                  </a:cubicBezTo>
                  <a:cubicBezTo>
                    <a:pt x="1404"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9" name="Google Shape;7069;p15"/>
            <p:cNvSpPr/>
            <p:nvPr/>
          </p:nvSpPr>
          <p:spPr>
            <a:xfrm>
              <a:off x="5736200" y="1971850"/>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0" name="Google Shape;7070;p15"/>
            <p:cNvSpPr/>
            <p:nvPr/>
          </p:nvSpPr>
          <p:spPr>
            <a:xfrm>
              <a:off x="5800625" y="2136600"/>
              <a:ext cx="36700" cy="36700"/>
            </a:xfrm>
            <a:custGeom>
              <a:avLst/>
              <a:gdLst/>
              <a:ahLst/>
              <a:cxnLst/>
              <a:rect l="l" t="t" r="r" b="b"/>
              <a:pathLst>
                <a:path w="1468" h="1468"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1" name="Google Shape;7071;p15"/>
            <p:cNvSpPr/>
            <p:nvPr/>
          </p:nvSpPr>
          <p:spPr>
            <a:xfrm>
              <a:off x="5849550" y="2304575"/>
              <a:ext cx="38350" cy="38350"/>
            </a:xfrm>
            <a:custGeom>
              <a:avLst/>
              <a:gdLst/>
              <a:ahLst/>
              <a:cxnLst/>
              <a:rect l="l" t="t" r="r" b="b"/>
              <a:pathLst>
                <a:path w="1534" h="1534" extrusionOk="0">
                  <a:moveTo>
                    <a:pt x="751" y="1"/>
                  </a:moveTo>
                  <a:cubicBezTo>
                    <a:pt x="326" y="1"/>
                    <a:pt x="0" y="360"/>
                    <a:pt x="0" y="784"/>
                  </a:cubicBezTo>
                  <a:cubicBezTo>
                    <a:pt x="0" y="1208"/>
                    <a:pt x="359" y="1534"/>
                    <a:pt x="751" y="1534"/>
                  </a:cubicBezTo>
                  <a:cubicBezTo>
                    <a:pt x="1207" y="1534"/>
                    <a:pt x="1533" y="1175"/>
                    <a:pt x="1533" y="784"/>
                  </a:cubicBezTo>
                  <a:cubicBezTo>
                    <a:pt x="1533" y="360"/>
                    <a:pt x="1207"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2" name="Google Shape;7072;p15"/>
            <p:cNvSpPr/>
            <p:nvPr/>
          </p:nvSpPr>
          <p:spPr>
            <a:xfrm>
              <a:off x="5886250" y="2476650"/>
              <a:ext cx="38350" cy="39175"/>
            </a:xfrm>
            <a:custGeom>
              <a:avLst/>
              <a:gdLst/>
              <a:ahLst/>
              <a:cxnLst/>
              <a:rect l="l" t="t" r="r" b="b"/>
              <a:pathLst>
                <a:path w="1534" h="1567" extrusionOk="0">
                  <a:moveTo>
                    <a:pt x="750" y="1"/>
                  </a:moveTo>
                  <a:cubicBezTo>
                    <a:pt x="326" y="1"/>
                    <a:pt x="0" y="359"/>
                    <a:pt x="0" y="783"/>
                  </a:cubicBezTo>
                  <a:cubicBezTo>
                    <a:pt x="0" y="1240"/>
                    <a:pt x="359" y="1566"/>
                    <a:pt x="750" y="1566"/>
                  </a:cubicBezTo>
                  <a:cubicBezTo>
                    <a:pt x="1207" y="1566"/>
                    <a:pt x="1533" y="1175"/>
                    <a:pt x="1533" y="783"/>
                  </a:cubicBezTo>
                  <a:cubicBezTo>
                    <a:pt x="1533" y="359"/>
                    <a:pt x="1174" y="33"/>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3" name="Google Shape;7073;p15"/>
            <p:cNvSpPr/>
            <p:nvPr/>
          </p:nvSpPr>
          <p:spPr>
            <a:xfrm>
              <a:off x="5909075" y="2652750"/>
              <a:ext cx="36725" cy="36775"/>
            </a:xfrm>
            <a:custGeom>
              <a:avLst/>
              <a:gdLst/>
              <a:ahLst/>
              <a:cxnLst/>
              <a:rect l="l" t="t" r="r" b="b"/>
              <a:pathLst>
                <a:path w="1469" h="1471" extrusionOk="0">
                  <a:moveTo>
                    <a:pt x="796" y="0"/>
                  </a:moveTo>
                  <a:cubicBezTo>
                    <a:pt x="781" y="0"/>
                    <a:pt x="766" y="1"/>
                    <a:pt x="751" y="2"/>
                  </a:cubicBezTo>
                  <a:cubicBezTo>
                    <a:pt x="327" y="2"/>
                    <a:pt x="1" y="329"/>
                    <a:pt x="1" y="753"/>
                  </a:cubicBezTo>
                  <a:cubicBezTo>
                    <a:pt x="1" y="1144"/>
                    <a:pt x="327" y="1470"/>
                    <a:pt x="751" y="1470"/>
                  </a:cubicBezTo>
                  <a:cubicBezTo>
                    <a:pt x="1142" y="1470"/>
                    <a:pt x="1468" y="1144"/>
                    <a:pt x="1468" y="753"/>
                  </a:cubicBezTo>
                  <a:cubicBezTo>
                    <a:pt x="1468" y="347"/>
                    <a:pt x="1139" y="0"/>
                    <a:pt x="7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4" name="Google Shape;7074;p15"/>
            <p:cNvSpPr/>
            <p:nvPr/>
          </p:nvSpPr>
          <p:spPr>
            <a:xfrm>
              <a:off x="1838925" y="886425"/>
              <a:ext cx="3925025" cy="3925025"/>
            </a:xfrm>
            <a:custGeom>
              <a:avLst/>
              <a:gdLst/>
              <a:ahLst/>
              <a:cxnLst/>
              <a:rect l="l" t="t" r="r" b="b"/>
              <a:pathLst>
                <a:path w="157001" h="157001" extrusionOk="0">
                  <a:moveTo>
                    <a:pt x="78321" y="1"/>
                  </a:moveTo>
                  <a:cubicBezTo>
                    <a:pt x="77962" y="1"/>
                    <a:pt x="77669" y="294"/>
                    <a:pt x="77669" y="653"/>
                  </a:cubicBezTo>
                  <a:cubicBezTo>
                    <a:pt x="77669" y="1012"/>
                    <a:pt x="77962" y="1306"/>
                    <a:pt x="78321" y="1306"/>
                  </a:cubicBezTo>
                  <a:cubicBezTo>
                    <a:pt x="78713" y="1306"/>
                    <a:pt x="78973" y="1012"/>
                    <a:pt x="78973" y="653"/>
                  </a:cubicBezTo>
                  <a:cubicBezTo>
                    <a:pt x="78973" y="294"/>
                    <a:pt x="78680" y="1"/>
                    <a:pt x="78321" y="1"/>
                  </a:cubicBezTo>
                  <a:close/>
                  <a:moveTo>
                    <a:pt x="73064" y="161"/>
                  </a:moveTo>
                  <a:cubicBezTo>
                    <a:pt x="73044" y="161"/>
                    <a:pt x="73024" y="162"/>
                    <a:pt x="73004" y="164"/>
                  </a:cubicBezTo>
                  <a:cubicBezTo>
                    <a:pt x="72613" y="164"/>
                    <a:pt x="72352" y="490"/>
                    <a:pt x="72384" y="849"/>
                  </a:cubicBezTo>
                  <a:cubicBezTo>
                    <a:pt x="72384" y="1218"/>
                    <a:pt x="72675" y="1471"/>
                    <a:pt x="73009" y="1471"/>
                  </a:cubicBezTo>
                  <a:cubicBezTo>
                    <a:pt x="73029" y="1471"/>
                    <a:pt x="73049" y="1471"/>
                    <a:pt x="73069" y="1469"/>
                  </a:cubicBezTo>
                  <a:cubicBezTo>
                    <a:pt x="73428" y="1469"/>
                    <a:pt x="73689" y="1175"/>
                    <a:pt x="73689" y="816"/>
                  </a:cubicBezTo>
                  <a:lnTo>
                    <a:pt x="73689" y="784"/>
                  </a:lnTo>
                  <a:cubicBezTo>
                    <a:pt x="73689" y="414"/>
                    <a:pt x="73399" y="161"/>
                    <a:pt x="73064" y="161"/>
                  </a:cubicBezTo>
                  <a:close/>
                  <a:moveTo>
                    <a:pt x="83643" y="161"/>
                  </a:moveTo>
                  <a:cubicBezTo>
                    <a:pt x="83312" y="161"/>
                    <a:pt x="83049" y="414"/>
                    <a:pt x="83018" y="784"/>
                  </a:cubicBezTo>
                  <a:cubicBezTo>
                    <a:pt x="82986" y="1142"/>
                    <a:pt x="83279" y="1436"/>
                    <a:pt x="83638" y="1469"/>
                  </a:cubicBezTo>
                  <a:cubicBezTo>
                    <a:pt x="83658" y="1471"/>
                    <a:pt x="83678" y="1471"/>
                    <a:pt x="83698" y="1471"/>
                  </a:cubicBezTo>
                  <a:cubicBezTo>
                    <a:pt x="84029" y="1471"/>
                    <a:pt x="84292" y="1218"/>
                    <a:pt x="84323" y="849"/>
                  </a:cubicBezTo>
                  <a:lnTo>
                    <a:pt x="84323" y="816"/>
                  </a:lnTo>
                  <a:cubicBezTo>
                    <a:pt x="84323" y="490"/>
                    <a:pt x="84062" y="197"/>
                    <a:pt x="83703" y="164"/>
                  </a:cubicBezTo>
                  <a:cubicBezTo>
                    <a:pt x="83683" y="162"/>
                    <a:pt x="83663" y="161"/>
                    <a:pt x="83643" y="161"/>
                  </a:cubicBezTo>
                  <a:close/>
                  <a:moveTo>
                    <a:pt x="88960" y="683"/>
                  </a:moveTo>
                  <a:cubicBezTo>
                    <a:pt x="88625" y="683"/>
                    <a:pt x="88332" y="934"/>
                    <a:pt x="88270" y="1273"/>
                  </a:cubicBezTo>
                  <a:cubicBezTo>
                    <a:pt x="88238" y="1632"/>
                    <a:pt x="88498" y="1958"/>
                    <a:pt x="88857" y="1991"/>
                  </a:cubicBezTo>
                  <a:cubicBezTo>
                    <a:pt x="88880" y="1993"/>
                    <a:pt x="88903" y="1994"/>
                    <a:pt x="88925" y="1994"/>
                  </a:cubicBezTo>
                  <a:cubicBezTo>
                    <a:pt x="89256" y="1994"/>
                    <a:pt x="89544" y="1772"/>
                    <a:pt x="89575" y="1436"/>
                  </a:cubicBezTo>
                  <a:lnTo>
                    <a:pt x="89575" y="1338"/>
                  </a:lnTo>
                  <a:cubicBezTo>
                    <a:pt x="89575" y="1012"/>
                    <a:pt x="89347" y="718"/>
                    <a:pt x="89020" y="686"/>
                  </a:cubicBezTo>
                  <a:cubicBezTo>
                    <a:pt x="89000" y="684"/>
                    <a:pt x="88980" y="683"/>
                    <a:pt x="88960" y="683"/>
                  </a:cubicBezTo>
                  <a:close/>
                  <a:moveTo>
                    <a:pt x="67748" y="716"/>
                  </a:moveTo>
                  <a:cubicBezTo>
                    <a:pt x="67728" y="716"/>
                    <a:pt x="67707" y="717"/>
                    <a:pt x="67687" y="718"/>
                  </a:cubicBezTo>
                  <a:cubicBezTo>
                    <a:pt x="67328" y="784"/>
                    <a:pt x="67067" y="1110"/>
                    <a:pt x="67132" y="1469"/>
                  </a:cubicBezTo>
                  <a:cubicBezTo>
                    <a:pt x="67162" y="1790"/>
                    <a:pt x="67427" y="2033"/>
                    <a:pt x="67740" y="2033"/>
                  </a:cubicBezTo>
                  <a:cubicBezTo>
                    <a:pt x="67776" y="2033"/>
                    <a:pt x="67813" y="2030"/>
                    <a:pt x="67850" y="2023"/>
                  </a:cubicBezTo>
                  <a:cubicBezTo>
                    <a:pt x="68176" y="1991"/>
                    <a:pt x="68437" y="1730"/>
                    <a:pt x="68437" y="1403"/>
                  </a:cubicBezTo>
                  <a:lnTo>
                    <a:pt x="68437" y="1306"/>
                  </a:lnTo>
                  <a:cubicBezTo>
                    <a:pt x="68376" y="967"/>
                    <a:pt x="68082" y="716"/>
                    <a:pt x="67748" y="716"/>
                  </a:cubicBezTo>
                  <a:close/>
                  <a:moveTo>
                    <a:pt x="94150" y="1588"/>
                  </a:moveTo>
                  <a:cubicBezTo>
                    <a:pt x="93842" y="1588"/>
                    <a:pt x="93576" y="1803"/>
                    <a:pt x="93489" y="2121"/>
                  </a:cubicBezTo>
                  <a:cubicBezTo>
                    <a:pt x="93424" y="2480"/>
                    <a:pt x="93652" y="2806"/>
                    <a:pt x="94044" y="2904"/>
                  </a:cubicBezTo>
                  <a:cubicBezTo>
                    <a:pt x="94070" y="2906"/>
                    <a:pt x="94095" y="2907"/>
                    <a:pt x="94121" y="2907"/>
                  </a:cubicBezTo>
                  <a:cubicBezTo>
                    <a:pt x="94448" y="2907"/>
                    <a:pt x="94734" y="2715"/>
                    <a:pt x="94794" y="2382"/>
                  </a:cubicBezTo>
                  <a:cubicBezTo>
                    <a:pt x="94859" y="2317"/>
                    <a:pt x="94859" y="2252"/>
                    <a:pt x="94794" y="2252"/>
                  </a:cubicBezTo>
                  <a:cubicBezTo>
                    <a:pt x="94794" y="1925"/>
                    <a:pt x="94598" y="1664"/>
                    <a:pt x="94272" y="1599"/>
                  </a:cubicBezTo>
                  <a:cubicBezTo>
                    <a:pt x="94231" y="1592"/>
                    <a:pt x="94190" y="1588"/>
                    <a:pt x="94150" y="1588"/>
                  </a:cubicBezTo>
                  <a:close/>
                  <a:moveTo>
                    <a:pt x="62555" y="1611"/>
                  </a:moveTo>
                  <a:cubicBezTo>
                    <a:pt x="62505" y="1611"/>
                    <a:pt x="62454" y="1618"/>
                    <a:pt x="62403" y="1632"/>
                  </a:cubicBezTo>
                  <a:cubicBezTo>
                    <a:pt x="62011" y="1664"/>
                    <a:pt x="61783" y="2023"/>
                    <a:pt x="61848" y="2415"/>
                  </a:cubicBezTo>
                  <a:cubicBezTo>
                    <a:pt x="61932" y="2722"/>
                    <a:pt x="62183" y="2957"/>
                    <a:pt x="62479" y="2957"/>
                  </a:cubicBezTo>
                  <a:cubicBezTo>
                    <a:pt x="62528" y="2957"/>
                    <a:pt x="62579" y="2951"/>
                    <a:pt x="62631" y="2937"/>
                  </a:cubicBezTo>
                  <a:cubicBezTo>
                    <a:pt x="62957" y="2839"/>
                    <a:pt x="63153" y="2610"/>
                    <a:pt x="63153" y="2284"/>
                  </a:cubicBezTo>
                  <a:lnTo>
                    <a:pt x="63153" y="2154"/>
                  </a:lnTo>
                  <a:cubicBezTo>
                    <a:pt x="63097" y="1847"/>
                    <a:pt x="62850" y="1611"/>
                    <a:pt x="62555" y="1611"/>
                  </a:cubicBezTo>
                  <a:close/>
                  <a:moveTo>
                    <a:pt x="99317" y="2769"/>
                  </a:moveTo>
                  <a:cubicBezTo>
                    <a:pt x="99036" y="2769"/>
                    <a:pt x="98787" y="2973"/>
                    <a:pt x="98709" y="3263"/>
                  </a:cubicBezTo>
                  <a:cubicBezTo>
                    <a:pt x="98611" y="3622"/>
                    <a:pt x="98806" y="3980"/>
                    <a:pt x="99165" y="4078"/>
                  </a:cubicBezTo>
                  <a:cubicBezTo>
                    <a:pt x="99240" y="4106"/>
                    <a:pt x="99316" y="4119"/>
                    <a:pt x="99391" y="4119"/>
                  </a:cubicBezTo>
                  <a:cubicBezTo>
                    <a:pt x="99673" y="4119"/>
                    <a:pt x="99929" y="3931"/>
                    <a:pt x="99981" y="3622"/>
                  </a:cubicBezTo>
                  <a:cubicBezTo>
                    <a:pt x="99981" y="3589"/>
                    <a:pt x="99981" y="3524"/>
                    <a:pt x="100013" y="3458"/>
                  </a:cubicBezTo>
                  <a:cubicBezTo>
                    <a:pt x="100013" y="3198"/>
                    <a:pt x="99818" y="2904"/>
                    <a:pt x="99524" y="2806"/>
                  </a:cubicBezTo>
                  <a:cubicBezTo>
                    <a:pt x="99454" y="2781"/>
                    <a:pt x="99385" y="2769"/>
                    <a:pt x="99317" y="2769"/>
                  </a:cubicBezTo>
                  <a:close/>
                  <a:moveTo>
                    <a:pt x="57322" y="2924"/>
                  </a:moveTo>
                  <a:cubicBezTo>
                    <a:pt x="57276" y="2924"/>
                    <a:pt x="57230" y="2928"/>
                    <a:pt x="57183" y="2937"/>
                  </a:cubicBezTo>
                  <a:cubicBezTo>
                    <a:pt x="56857" y="3034"/>
                    <a:pt x="56629" y="3393"/>
                    <a:pt x="56727" y="3752"/>
                  </a:cubicBezTo>
                  <a:cubicBezTo>
                    <a:pt x="56784" y="4036"/>
                    <a:pt x="57088" y="4221"/>
                    <a:pt x="57402" y="4221"/>
                  </a:cubicBezTo>
                  <a:cubicBezTo>
                    <a:pt x="57449" y="4221"/>
                    <a:pt x="57496" y="4217"/>
                    <a:pt x="57542" y="4209"/>
                  </a:cubicBezTo>
                  <a:cubicBezTo>
                    <a:pt x="57836" y="4111"/>
                    <a:pt x="58032" y="3850"/>
                    <a:pt x="58032" y="3556"/>
                  </a:cubicBezTo>
                  <a:cubicBezTo>
                    <a:pt x="58032" y="3524"/>
                    <a:pt x="57999" y="3426"/>
                    <a:pt x="57999" y="3393"/>
                  </a:cubicBezTo>
                  <a:cubicBezTo>
                    <a:pt x="57914" y="3109"/>
                    <a:pt x="57631" y="2924"/>
                    <a:pt x="57322" y="2924"/>
                  </a:cubicBezTo>
                  <a:close/>
                  <a:moveTo>
                    <a:pt x="104444" y="4412"/>
                  </a:moveTo>
                  <a:cubicBezTo>
                    <a:pt x="104135" y="4412"/>
                    <a:pt x="103872" y="4592"/>
                    <a:pt x="103765" y="4861"/>
                  </a:cubicBezTo>
                  <a:cubicBezTo>
                    <a:pt x="103634" y="5220"/>
                    <a:pt x="103862" y="5579"/>
                    <a:pt x="104189" y="5709"/>
                  </a:cubicBezTo>
                  <a:cubicBezTo>
                    <a:pt x="104259" y="5735"/>
                    <a:pt x="104329" y="5747"/>
                    <a:pt x="104398" y="5747"/>
                  </a:cubicBezTo>
                  <a:cubicBezTo>
                    <a:pt x="104679" y="5747"/>
                    <a:pt x="104932" y="5548"/>
                    <a:pt x="105037" y="5285"/>
                  </a:cubicBezTo>
                  <a:cubicBezTo>
                    <a:pt x="105037" y="5220"/>
                    <a:pt x="105069" y="5155"/>
                    <a:pt x="105069" y="5057"/>
                  </a:cubicBezTo>
                  <a:cubicBezTo>
                    <a:pt x="105069" y="4829"/>
                    <a:pt x="104906" y="4535"/>
                    <a:pt x="104645" y="4437"/>
                  </a:cubicBezTo>
                  <a:cubicBezTo>
                    <a:pt x="104577" y="4420"/>
                    <a:pt x="104509" y="4412"/>
                    <a:pt x="104444" y="4412"/>
                  </a:cubicBezTo>
                  <a:close/>
                  <a:moveTo>
                    <a:pt x="52299" y="4490"/>
                  </a:moveTo>
                  <a:cubicBezTo>
                    <a:pt x="52218" y="4490"/>
                    <a:pt x="52137" y="4505"/>
                    <a:pt x="52062" y="4535"/>
                  </a:cubicBezTo>
                  <a:cubicBezTo>
                    <a:pt x="51703" y="4665"/>
                    <a:pt x="51540" y="5057"/>
                    <a:pt x="51671" y="5383"/>
                  </a:cubicBezTo>
                  <a:cubicBezTo>
                    <a:pt x="51776" y="5673"/>
                    <a:pt x="52052" y="5835"/>
                    <a:pt x="52326" y="5835"/>
                  </a:cubicBezTo>
                  <a:cubicBezTo>
                    <a:pt x="52391" y="5835"/>
                    <a:pt x="52456" y="5826"/>
                    <a:pt x="52519" y="5807"/>
                  </a:cubicBezTo>
                  <a:cubicBezTo>
                    <a:pt x="52780" y="5709"/>
                    <a:pt x="52975" y="5416"/>
                    <a:pt x="52975" y="5155"/>
                  </a:cubicBezTo>
                  <a:cubicBezTo>
                    <a:pt x="52975" y="5089"/>
                    <a:pt x="52975" y="5024"/>
                    <a:pt x="52943" y="4926"/>
                  </a:cubicBezTo>
                  <a:cubicBezTo>
                    <a:pt x="52843" y="4651"/>
                    <a:pt x="52569" y="4490"/>
                    <a:pt x="52299" y="4490"/>
                  </a:cubicBezTo>
                  <a:close/>
                  <a:moveTo>
                    <a:pt x="109371" y="6396"/>
                  </a:moveTo>
                  <a:cubicBezTo>
                    <a:pt x="109132" y="6396"/>
                    <a:pt x="108907" y="6547"/>
                    <a:pt x="108788" y="6786"/>
                  </a:cubicBezTo>
                  <a:cubicBezTo>
                    <a:pt x="108625" y="7112"/>
                    <a:pt x="108788" y="7471"/>
                    <a:pt x="109114" y="7634"/>
                  </a:cubicBezTo>
                  <a:cubicBezTo>
                    <a:pt x="109202" y="7678"/>
                    <a:pt x="109291" y="7698"/>
                    <a:pt x="109379" y="7698"/>
                  </a:cubicBezTo>
                  <a:cubicBezTo>
                    <a:pt x="109619" y="7698"/>
                    <a:pt x="109843" y="7546"/>
                    <a:pt x="109962" y="7308"/>
                  </a:cubicBezTo>
                  <a:cubicBezTo>
                    <a:pt x="110028" y="7177"/>
                    <a:pt x="110028" y="7112"/>
                    <a:pt x="110060" y="7047"/>
                  </a:cubicBezTo>
                  <a:cubicBezTo>
                    <a:pt x="110060" y="6818"/>
                    <a:pt x="109897" y="6557"/>
                    <a:pt x="109636" y="6460"/>
                  </a:cubicBezTo>
                  <a:cubicBezTo>
                    <a:pt x="109549" y="6416"/>
                    <a:pt x="109459" y="6396"/>
                    <a:pt x="109371" y="6396"/>
                  </a:cubicBezTo>
                  <a:close/>
                  <a:moveTo>
                    <a:pt x="47341" y="6461"/>
                  </a:moveTo>
                  <a:cubicBezTo>
                    <a:pt x="47251" y="6461"/>
                    <a:pt x="47159" y="6481"/>
                    <a:pt x="47071" y="6525"/>
                  </a:cubicBezTo>
                  <a:cubicBezTo>
                    <a:pt x="46745" y="6688"/>
                    <a:pt x="46582" y="7112"/>
                    <a:pt x="46745" y="7438"/>
                  </a:cubicBezTo>
                  <a:cubicBezTo>
                    <a:pt x="46864" y="7677"/>
                    <a:pt x="47106" y="7828"/>
                    <a:pt x="47355" y="7828"/>
                  </a:cubicBezTo>
                  <a:cubicBezTo>
                    <a:pt x="47446" y="7828"/>
                    <a:pt x="47538" y="7808"/>
                    <a:pt x="47626" y="7764"/>
                  </a:cubicBezTo>
                  <a:cubicBezTo>
                    <a:pt x="47887" y="7634"/>
                    <a:pt x="48050" y="7373"/>
                    <a:pt x="47952" y="7145"/>
                  </a:cubicBezTo>
                  <a:cubicBezTo>
                    <a:pt x="47952" y="7014"/>
                    <a:pt x="47952" y="6916"/>
                    <a:pt x="47919" y="6851"/>
                  </a:cubicBezTo>
                  <a:cubicBezTo>
                    <a:pt x="47824" y="6612"/>
                    <a:pt x="47588" y="6461"/>
                    <a:pt x="47341" y="6461"/>
                  </a:cubicBezTo>
                  <a:close/>
                  <a:moveTo>
                    <a:pt x="114162" y="8607"/>
                  </a:moveTo>
                  <a:cubicBezTo>
                    <a:pt x="113912" y="8607"/>
                    <a:pt x="113666" y="8740"/>
                    <a:pt x="113551" y="8971"/>
                  </a:cubicBezTo>
                  <a:cubicBezTo>
                    <a:pt x="113387" y="9297"/>
                    <a:pt x="113518" y="9722"/>
                    <a:pt x="113844" y="9885"/>
                  </a:cubicBezTo>
                  <a:cubicBezTo>
                    <a:pt x="113937" y="9922"/>
                    <a:pt x="114039" y="9941"/>
                    <a:pt x="114139" y="9941"/>
                  </a:cubicBezTo>
                  <a:cubicBezTo>
                    <a:pt x="114391" y="9941"/>
                    <a:pt x="114641" y="9824"/>
                    <a:pt x="114757" y="9591"/>
                  </a:cubicBezTo>
                  <a:cubicBezTo>
                    <a:pt x="114790" y="9493"/>
                    <a:pt x="114823" y="9428"/>
                    <a:pt x="114823" y="9297"/>
                  </a:cubicBezTo>
                  <a:cubicBezTo>
                    <a:pt x="114823" y="9069"/>
                    <a:pt x="114692" y="8808"/>
                    <a:pt x="114464" y="8678"/>
                  </a:cubicBezTo>
                  <a:cubicBezTo>
                    <a:pt x="114369" y="8630"/>
                    <a:pt x="114265" y="8607"/>
                    <a:pt x="114162" y="8607"/>
                  </a:cubicBezTo>
                  <a:close/>
                  <a:moveTo>
                    <a:pt x="42578" y="8738"/>
                  </a:moveTo>
                  <a:cubicBezTo>
                    <a:pt x="42475" y="8738"/>
                    <a:pt x="42371" y="8761"/>
                    <a:pt x="42276" y="8808"/>
                  </a:cubicBezTo>
                  <a:cubicBezTo>
                    <a:pt x="41950" y="8971"/>
                    <a:pt x="41852" y="9395"/>
                    <a:pt x="42015" y="9722"/>
                  </a:cubicBezTo>
                  <a:cubicBezTo>
                    <a:pt x="42130" y="9928"/>
                    <a:pt x="42357" y="10054"/>
                    <a:pt x="42595" y="10054"/>
                  </a:cubicBezTo>
                  <a:cubicBezTo>
                    <a:pt x="42696" y="10054"/>
                    <a:pt x="42799" y="10031"/>
                    <a:pt x="42896" y="9982"/>
                  </a:cubicBezTo>
                  <a:cubicBezTo>
                    <a:pt x="43092" y="9917"/>
                    <a:pt x="43222" y="9656"/>
                    <a:pt x="43255" y="9428"/>
                  </a:cubicBezTo>
                  <a:cubicBezTo>
                    <a:pt x="43255" y="9297"/>
                    <a:pt x="43222" y="9167"/>
                    <a:pt x="43189" y="9102"/>
                  </a:cubicBezTo>
                  <a:cubicBezTo>
                    <a:pt x="43074" y="8871"/>
                    <a:pt x="42828" y="8738"/>
                    <a:pt x="42578" y="8738"/>
                  </a:cubicBezTo>
                  <a:close/>
                  <a:moveTo>
                    <a:pt x="118799" y="11228"/>
                  </a:moveTo>
                  <a:cubicBezTo>
                    <a:pt x="118585" y="11228"/>
                    <a:pt x="118371" y="11343"/>
                    <a:pt x="118248" y="11548"/>
                  </a:cubicBezTo>
                  <a:cubicBezTo>
                    <a:pt x="118052" y="11842"/>
                    <a:pt x="118117" y="12233"/>
                    <a:pt x="118444" y="12429"/>
                  </a:cubicBezTo>
                  <a:cubicBezTo>
                    <a:pt x="118552" y="12514"/>
                    <a:pt x="118679" y="12553"/>
                    <a:pt x="118805" y="12553"/>
                  </a:cubicBezTo>
                  <a:cubicBezTo>
                    <a:pt x="119020" y="12553"/>
                    <a:pt x="119234" y="12439"/>
                    <a:pt x="119357" y="12233"/>
                  </a:cubicBezTo>
                  <a:cubicBezTo>
                    <a:pt x="119422" y="12168"/>
                    <a:pt x="119422" y="12038"/>
                    <a:pt x="119487" y="11907"/>
                  </a:cubicBezTo>
                  <a:cubicBezTo>
                    <a:pt x="119487" y="11646"/>
                    <a:pt x="119357" y="11450"/>
                    <a:pt x="119161" y="11353"/>
                  </a:cubicBezTo>
                  <a:cubicBezTo>
                    <a:pt x="119052" y="11268"/>
                    <a:pt x="118926" y="11228"/>
                    <a:pt x="118799" y="11228"/>
                  </a:cubicBezTo>
                  <a:close/>
                  <a:moveTo>
                    <a:pt x="37967" y="11399"/>
                  </a:moveTo>
                  <a:cubicBezTo>
                    <a:pt x="37849" y="11399"/>
                    <a:pt x="37726" y="11435"/>
                    <a:pt x="37611" y="11516"/>
                  </a:cubicBezTo>
                  <a:cubicBezTo>
                    <a:pt x="37318" y="11679"/>
                    <a:pt x="37187" y="12070"/>
                    <a:pt x="37383" y="12396"/>
                  </a:cubicBezTo>
                  <a:cubicBezTo>
                    <a:pt x="37489" y="12587"/>
                    <a:pt x="37704" y="12708"/>
                    <a:pt x="37931" y="12708"/>
                  </a:cubicBezTo>
                  <a:cubicBezTo>
                    <a:pt x="38055" y="12708"/>
                    <a:pt x="38182" y="12672"/>
                    <a:pt x="38297" y="12592"/>
                  </a:cubicBezTo>
                  <a:cubicBezTo>
                    <a:pt x="38492" y="12494"/>
                    <a:pt x="38623" y="12266"/>
                    <a:pt x="38557" y="12038"/>
                  </a:cubicBezTo>
                  <a:cubicBezTo>
                    <a:pt x="38557" y="11940"/>
                    <a:pt x="38557" y="11842"/>
                    <a:pt x="38492" y="11711"/>
                  </a:cubicBezTo>
                  <a:cubicBezTo>
                    <a:pt x="38387" y="11521"/>
                    <a:pt x="38185" y="11399"/>
                    <a:pt x="37967" y="11399"/>
                  </a:cubicBezTo>
                  <a:close/>
                  <a:moveTo>
                    <a:pt x="123244" y="14162"/>
                  </a:moveTo>
                  <a:cubicBezTo>
                    <a:pt x="123031" y="14162"/>
                    <a:pt x="122826" y="14269"/>
                    <a:pt x="122684" y="14451"/>
                  </a:cubicBezTo>
                  <a:cubicBezTo>
                    <a:pt x="122488" y="14778"/>
                    <a:pt x="122586" y="15169"/>
                    <a:pt x="122847" y="15365"/>
                  </a:cubicBezTo>
                  <a:cubicBezTo>
                    <a:pt x="122971" y="15451"/>
                    <a:pt x="123108" y="15491"/>
                    <a:pt x="123242" y="15491"/>
                  </a:cubicBezTo>
                  <a:cubicBezTo>
                    <a:pt x="123462" y="15491"/>
                    <a:pt x="123672" y="15384"/>
                    <a:pt x="123793" y="15202"/>
                  </a:cubicBezTo>
                  <a:cubicBezTo>
                    <a:pt x="123891" y="15104"/>
                    <a:pt x="123924" y="14973"/>
                    <a:pt x="123924" y="14810"/>
                  </a:cubicBezTo>
                  <a:cubicBezTo>
                    <a:pt x="123924" y="14614"/>
                    <a:pt x="123793" y="14386"/>
                    <a:pt x="123630" y="14288"/>
                  </a:cubicBezTo>
                  <a:cubicBezTo>
                    <a:pt x="123507" y="14202"/>
                    <a:pt x="123374" y="14162"/>
                    <a:pt x="123244" y="14162"/>
                  </a:cubicBezTo>
                  <a:close/>
                  <a:moveTo>
                    <a:pt x="33498" y="14283"/>
                  </a:moveTo>
                  <a:cubicBezTo>
                    <a:pt x="33373" y="14283"/>
                    <a:pt x="33249" y="14315"/>
                    <a:pt x="33143" y="14386"/>
                  </a:cubicBezTo>
                  <a:cubicBezTo>
                    <a:pt x="32816" y="14614"/>
                    <a:pt x="32784" y="15039"/>
                    <a:pt x="32979" y="15332"/>
                  </a:cubicBezTo>
                  <a:cubicBezTo>
                    <a:pt x="33140" y="15513"/>
                    <a:pt x="33350" y="15607"/>
                    <a:pt x="33557" y="15607"/>
                  </a:cubicBezTo>
                  <a:cubicBezTo>
                    <a:pt x="33685" y="15607"/>
                    <a:pt x="33813" y="15570"/>
                    <a:pt x="33925" y="15495"/>
                  </a:cubicBezTo>
                  <a:cubicBezTo>
                    <a:pt x="34089" y="15365"/>
                    <a:pt x="34186" y="15169"/>
                    <a:pt x="34219" y="14941"/>
                  </a:cubicBezTo>
                  <a:cubicBezTo>
                    <a:pt x="34219" y="14810"/>
                    <a:pt x="34186" y="14680"/>
                    <a:pt x="34089" y="14549"/>
                  </a:cubicBezTo>
                  <a:cubicBezTo>
                    <a:pt x="33943" y="14383"/>
                    <a:pt x="33718" y="14283"/>
                    <a:pt x="33498" y="14283"/>
                  </a:cubicBezTo>
                  <a:close/>
                  <a:moveTo>
                    <a:pt x="127497" y="17335"/>
                  </a:moveTo>
                  <a:cubicBezTo>
                    <a:pt x="127309" y="17335"/>
                    <a:pt x="127118" y="17418"/>
                    <a:pt x="126990" y="17583"/>
                  </a:cubicBezTo>
                  <a:cubicBezTo>
                    <a:pt x="126729" y="17876"/>
                    <a:pt x="126762" y="18268"/>
                    <a:pt x="127055" y="18529"/>
                  </a:cubicBezTo>
                  <a:cubicBezTo>
                    <a:pt x="127184" y="18629"/>
                    <a:pt x="127331" y="18679"/>
                    <a:pt x="127478" y="18679"/>
                  </a:cubicBezTo>
                  <a:cubicBezTo>
                    <a:pt x="127666" y="18679"/>
                    <a:pt x="127854" y="18596"/>
                    <a:pt x="128001" y="18431"/>
                  </a:cubicBezTo>
                  <a:cubicBezTo>
                    <a:pt x="128066" y="18301"/>
                    <a:pt x="128132" y="18203"/>
                    <a:pt x="128164" y="18040"/>
                  </a:cubicBezTo>
                  <a:cubicBezTo>
                    <a:pt x="128164" y="17811"/>
                    <a:pt x="128066" y="17616"/>
                    <a:pt x="127903" y="17485"/>
                  </a:cubicBezTo>
                  <a:cubicBezTo>
                    <a:pt x="127789" y="17385"/>
                    <a:pt x="127644" y="17335"/>
                    <a:pt x="127497" y="17335"/>
                  </a:cubicBezTo>
                  <a:close/>
                  <a:moveTo>
                    <a:pt x="29310" y="17536"/>
                  </a:moveTo>
                  <a:cubicBezTo>
                    <a:pt x="29157" y="17536"/>
                    <a:pt x="29003" y="17594"/>
                    <a:pt x="28869" y="17713"/>
                  </a:cubicBezTo>
                  <a:cubicBezTo>
                    <a:pt x="28576" y="17942"/>
                    <a:pt x="28543" y="18366"/>
                    <a:pt x="28772" y="18627"/>
                  </a:cubicBezTo>
                  <a:cubicBezTo>
                    <a:pt x="28918" y="18792"/>
                    <a:pt x="29117" y="18874"/>
                    <a:pt x="29309" y="18874"/>
                  </a:cubicBezTo>
                  <a:cubicBezTo>
                    <a:pt x="29458" y="18874"/>
                    <a:pt x="29603" y="18824"/>
                    <a:pt x="29717" y="18725"/>
                  </a:cubicBezTo>
                  <a:cubicBezTo>
                    <a:pt x="29881" y="18561"/>
                    <a:pt x="29978" y="18398"/>
                    <a:pt x="29978" y="18203"/>
                  </a:cubicBezTo>
                  <a:cubicBezTo>
                    <a:pt x="29978" y="18072"/>
                    <a:pt x="29881" y="17909"/>
                    <a:pt x="29815" y="17779"/>
                  </a:cubicBezTo>
                  <a:cubicBezTo>
                    <a:pt x="29673" y="17619"/>
                    <a:pt x="29493" y="17536"/>
                    <a:pt x="29310" y="17536"/>
                  </a:cubicBezTo>
                  <a:close/>
                  <a:moveTo>
                    <a:pt x="131447" y="20873"/>
                  </a:moveTo>
                  <a:cubicBezTo>
                    <a:pt x="131274" y="20873"/>
                    <a:pt x="131104" y="20938"/>
                    <a:pt x="130970" y="21073"/>
                  </a:cubicBezTo>
                  <a:cubicBezTo>
                    <a:pt x="130741" y="21334"/>
                    <a:pt x="130741" y="21791"/>
                    <a:pt x="131002" y="22019"/>
                  </a:cubicBezTo>
                  <a:cubicBezTo>
                    <a:pt x="131129" y="22146"/>
                    <a:pt x="131302" y="22211"/>
                    <a:pt x="131472" y="22211"/>
                  </a:cubicBezTo>
                  <a:cubicBezTo>
                    <a:pt x="131653" y="22211"/>
                    <a:pt x="131831" y="22138"/>
                    <a:pt x="131948" y="21987"/>
                  </a:cubicBezTo>
                  <a:cubicBezTo>
                    <a:pt x="132079" y="21823"/>
                    <a:pt x="132144" y="21693"/>
                    <a:pt x="132111" y="21530"/>
                  </a:cubicBezTo>
                  <a:cubicBezTo>
                    <a:pt x="132111" y="21367"/>
                    <a:pt x="132046" y="21171"/>
                    <a:pt x="131916" y="21041"/>
                  </a:cubicBezTo>
                  <a:cubicBezTo>
                    <a:pt x="131774" y="20930"/>
                    <a:pt x="131609" y="20873"/>
                    <a:pt x="131447" y="20873"/>
                  </a:cubicBezTo>
                  <a:close/>
                  <a:moveTo>
                    <a:pt x="25342" y="21036"/>
                  </a:moveTo>
                  <a:cubicBezTo>
                    <a:pt x="25180" y="21036"/>
                    <a:pt x="25016" y="21093"/>
                    <a:pt x="24890" y="21204"/>
                  </a:cubicBezTo>
                  <a:cubicBezTo>
                    <a:pt x="24596" y="21465"/>
                    <a:pt x="24596" y="21856"/>
                    <a:pt x="24825" y="22150"/>
                  </a:cubicBezTo>
                  <a:cubicBezTo>
                    <a:pt x="24959" y="22301"/>
                    <a:pt x="25128" y="22374"/>
                    <a:pt x="25300" y="22374"/>
                  </a:cubicBezTo>
                  <a:cubicBezTo>
                    <a:pt x="25463" y="22374"/>
                    <a:pt x="25628" y="22309"/>
                    <a:pt x="25770" y="22182"/>
                  </a:cubicBezTo>
                  <a:cubicBezTo>
                    <a:pt x="25901" y="22019"/>
                    <a:pt x="25966" y="21856"/>
                    <a:pt x="25966" y="21693"/>
                  </a:cubicBezTo>
                  <a:cubicBezTo>
                    <a:pt x="25966" y="21530"/>
                    <a:pt x="25934" y="21367"/>
                    <a:pt x="25803" y="21236"/>
                  </a:cubicBezTo>
                  <a:cubicBezTo>
                    <a:pt x="25685" y="21101"/>
                    <a:pt x="25515" y="21036"/>
                    <a:pt x="25342" y="21036"/>
                  </a:cubicBezTo>
                  <a:close/>
                  <a:moveTo>
                    <a:pt x="135273" y="24567"/>
                  </a:moveTo>
                  <a:cubicBezTo>
                    <a:pt x="135110" y="24567"/>
                    <a:pt x="134945" y="24633"/>
                    <a:pt x="134819" y="24759"/>
                  </a:cubicBezTo>
                  <a:cubicBezTo>
                    <a:pt x="134525" y="24988"/>
                    <a:pt x="134525" y="25412"/>
                    <a:pt x="134753" y="25705"/>
                  </a:cubicBezTo>
                  <a:cubicBezTo>
                    <a:pt x="134888" y="25840"/>
                    <a:pt x="135058" y="25905"/>
                    <a:pt x="135231" y="25905"/>
                  </a:cubicBezTo>
                  <a:cubicBezTo>
                    <a:pt x="135393" y="25905"/>
                    <a:pt x="135558" y="25848"/>
                    <a:pt x="135699" y="25738"/>
                  </a:cubicBezTo>
                  <a:cubicBezTo>
                    <a:pt x="135830" y="25607"/>
                    <a:pt x="135895" y="25444"/>
                    <a:pt x="135895" y="25249"/>
                  </a:cubicBezTo>
                  <a:cubicBezTo>
                    <a:pt x="135895" y="25085"/>
                    <a:pt x="135863" y="24922"/>
                    <a:pt x="135732" y="24792"/>
                  </a:cubicBezTo>
                  <a:cubicBezTo>
                    <a:pt x="135615" y="24641"/>
                    <a:pt x="135445" y="24567"/>
                    <a:pt x="135273" y="24567"/>
                  </a:cubicBezTo>
                  <a:close/>
                  <a:moveTo>
                    <a:pt x="21516" y="24763"/>
                  </a:moveTo>
                  <a:cubicBezTo>
                    <a:pt x="21344" y="24763"/>
                    <a:pt x="21175" y="24836"/>
                    <a:pt x="21041" y="24988"/>
                  </a:cubicBezTo>
                  <a:cubicBezTo>
                    <a:pt x="20812" y="25281"/>
                    <a:pt x="20812" y="25705"/>
                    <a:pt x="21073" y="25934"/>
                  </a:cubicBezTo>
                  <a:cubicBezTo>
                    <a:pt x="21216" y="26060"/>
                    <a:pt x="21389" y="26125"/>
                    <a:pt x="21556" y="26125"/>
                  </a:cubicBezTo>
                  <a:cubicBezTo>
                    <a:pt x="21732" y="26125"/>
                    <a:pt x="21902" y="26052"/>
                    <a:pt x="22019" y="25901"/>
                  </a:cubicBezTo>
                  <a:cubicBezTo>
                    <a:pt x="22150" y="25770"/>
                    <a:pt x="22215" y="25607"/>
                    <a:pt x="22182" y="25444"/>
                  </a:cubicBezTo>
                  <a:cubicBezTo>
                    <a:pt x="22182" y="25249"/>
                    <a:pt x="22117" y="25085"/>
                    <a:pt x="21987" y="24955"/>
                  </a:cubicBezTo>
                  <a:cubicBezTo>
                    <a:pt x="21844" y="24828"/>
                    <a:pt x="21679" y="24763"/>
                    <a:pt x="21516" y="24763"/>
                  </a:cubicBezTo>
                  <a:close/>
                  <a:moveTo>
                    <a:pt x="138731" y="28589"/>
                  </a:moveTo>
                  <a:cubicBezTo>
                    <a:pt x="138585" y="28589"/>
                    <a:pt x="138437" y="28639"/>
                    <a:pt x="138309" y="28739"/>
                  </a:cubicBezTo>
                  <a:cubicBezTo>
                    <a:pt x="138015" y="29000"/>
                    <a:pt x="137983" y="29391"/>
                    <a:pt x="138244" y="29685"/>
                  </a:cubicBezTo>
                  <a:cubicBezTo>
                    <a:pt x="138372" y="29850"/>
                    <a:pt x="138563" y="29933"/>
                    <a:pt x="138751" y="29933"/>
                  </a:cubicBezTo>
                  <a:cubicBezTo>
                    <a:pt x="138898" y="29933"/>
                    <a:pt x="139043" y="29883"/>
                    <a:pt x="139157" y="29783"/>
                  </a:cubicBezTo>
                  <a:cubicBezTo>
                    <a:pt x="139320" y="29652"/>
                    <a:pt x="139418" y="29457"/>
                    <a:pt x="139418" y="29228"/>
                  </a:cubicBezTo>
                  <a:cubicBezTo>
                    <a:pt x="139418" y="29098"/>
                    <a:pt x="139320" y="28967"/>
                    <a:pt x="139255" y="28837"/>
                  </a:cubicBezTo>
                  <a:cubicBezTo>
                    <a:pt x="139108" y="28672"/>
                    <a:pt x="138920" y="28589"/>
                    <a:pt x="138731" y="28589"/>
                  </a:cubicBezTo>
                  <a:close/>
                  <a:moveTo>
                    <a:pt x="18026" y="28790"/>
                  </a:moveTo>
                  <a:cubicBezTo>
                    <a:pt x="17847" y="28790"/>
                    <a:pt x="17674" y="28873"/>
                    <a:pt x="17550" y="29032"/>
                  </a:cubicBezTo>
                  <a:cubicBezTo>
                    <a:pt x="17289" y="29326"/>
                    <a:pt x="17322" y="29717"/>
                    <a:pt x="17616" y="29978"/>
                  </a:cubicBezTo>
                  <a:cubicBezTo>
                    <a:pt x="17744" y="30078"/>
                    <a:pt x="17891" y="30128"/>
                    <a:pt x="18038" y="30128"/>
                  </a:cubicBezTo>
                  <a:cubicBezTo>
                    <a:pt x="18227" y="30128"/>
                    <a:pt x="18415" y="30046"/>
                    <a:pt x="18561" y="29881"/>
                  </a:cubicBezTo>
                  <a:cubicBezTo>
                    <a:pt x="18692" y="29717"/>
                    <a:pt x="18725" y="29587"/>
                    <a:pt x="18725" y="29489"/>
                  </a:cubicBezTo>
                  <a:cubicBezTo>
                    <a:pt x="18725" y="29293"/>
                    <a:pt x="18627" y="29065"/>
                    <a:pt x="18464" y="28967"/>
                  </a:cubicBezTo>
                  <a:cubicBezTo>
                    <a:pt x="18330" y="28848"/>
                    <a:pt x="18176" y="28790"/>
                    <a:pt x="18026" y="28790"/>
                  </a:cubicBezTo>
                  <a:close/>
                  <a:moveTo>
                    <a:pt x="141952" y="32788"/>
                  </a:moveTo>
                  <a:cubicBezTo>
                    <a:pt x="141817" y="32788"/>
                    <a:pt x="141682" y="32828"/>
                    <a:pt x="141571" y="32914"/>
                  </a:cubicBezTo>
                  <a:cubicBezTo>
                    <a:pt x="141277" y="33110"/>
                    <a:pt x="141212" y="33567"/>
                    <a:pt x="141408" y="33860"/>
                  </a:cubicBezTo>
                  <a:cubicBezTo>
                    <a:pt x="141533" y="34027"/>
                    <a:pt x="141763" y="34127"/>
                    <a:pt x="141990" y="34127"/>
                  </a:cubicBezTo>
                  <a:cubicBezTo>
                    <a:pt x="142120" y="34127"/>
                    <a:pt x="142247" y="34094"/>
                    <a:pt x="142354" y="34023"/>
                  </a:cubicBezTo>
                  <a:cubicBezTo>
                    <a:pt x="142550" y="33893"/>
                    <a:pt x="142647" y="33664"/>
                    <a:pt x="142647" y="33436"/>
                  </a:cubicBezTo>
                  <a:cubicBezTo>
                    <a:pt x="142647" y="33306"/>
                    <a:pt x="142582" y="33208"/>
                    <a:pt x="142517" y="33077"/>
                  </a:cubicBezTo>
                  <a:cubicBezTo>
                    <a:pt x="142395" y="32895"/>
                    <a:pt x="142173" y="32788"/>
                    <a:pt x="141952" y="32788"/>
                  </a:cubicBezTo>
                  <a:close/>
                  <a:moveTo>
                    <a:pt x="14834" y="33039"/>
                  </a:moveTo>
                  <a:cubicBezTo>
                    <a:pt x="14617" y="33039"/>
                    <a:pt x="14413" y="33139"/>
                    <a:pt x="14288" y="33306"/>
                  </a:cubicBezTo>
                  <a:cubicBezTo>
                    <a:pt x="14060" y="33632"/>
                    <a:pt x="14158" y="34056"/>
                    <a:pt x="14451" y="34252"/>
                  </a:cubicBezTo>
                  <a:cubicBezTo>
                    <a:pt x="14577" y="34327"/>
                    <a:pt x="14712" y="34364"/>
                    <a:pt x="14841" y="34364"/>
                  </a:cubicBezTo>
                  <a:cubicBezTo>
                    <a:pt x="15050" y="34364"/>
                    <a:pt x="15244" y="34269"/>
                    <a:pt x="15365" y="34089"/>
                  </a:cubicBezTo>
                  <a:cubicBezTo>
                    <a:pt x="15463" y="33958"/>
                    <a:pt x="15495" y="33795"/>
                    <a:pt x="15495" y="33664"/>
                  </a:cubicBezTo>
                  <a:cubicBezTo>
                    <a:pt x="15495" y="33469"/>
                    <a:pt x="15365" y="33273"/>
                    <a:pt x="15202" y="33143"/>
                  </a:cubicBezTo>
                  <a:cubicBezTo>
                    <a:pt x="15083" y="33072"/>
                    <a:pt x="14957" y="33039"/>
                    <a:pt x="14834" y="33039"/>
                  </a:cubicBezTo>
                  <a:close/>
                  <a:moveTo>
                    <a:pt x="144878" y="37290"/>
                  </a:moveTo>
                  <a:cubicBezTo>
                    <a:pt x="144763" y="37290"/>
                    <a:pt x="144646" y="37319"/>
                    <a:pt x="144539" y="37383"/>
                  </a:cubicBezTo>
                  <a:cubicBezTo>
                    <a:pt x="144278" y="37546"/>
                    <a:pt x="144148" y="37970"/>
                    <a:pt x="144344" y="38297"/>
                  </a:cubicBezTo>
                  <a:cubicBezTo>
                    <a:pt x="144452" y="38470"/>
                    <a:pt x="144677" y="38586"/>
                    <a:pt x="144912" y="38586"/>
                  </a:cubicBezTo>
                  <a:cubicBezTo>
                    <a:pt x="145029" y="38586"/>
                    <a:pt x="145148" y="38557"/>
                    <a:pt x="145257" y="38492"/>
                  </a:cubicBezTo>
                  <a:cubicBezTo>
                    <a:pt x="145453" y="38329"/>
                    <a:pt x="145583" y="38133"/>
                    <a:pt x="145518" y="37938"/>
                  </a:cubicBezTo>
                  <a:cubicBezTo>
                    <a:pt x="145518" y="37840"/>
                    <a:pt x="145518" y="37709"/>
                    <a:pt x="145453" y="37611"/>
                  </a:cubicBezTo>
                  <a:cubicBezTo>
                    <a:pt x="145343" y="37414"/>
                    <a:pt x="145115" y="37290"/>
                    <a:pt x="144878" y="37290"/>
                  </a:cubicBezTo>
                  <a:close/>
                  <a:moveTo>
                    <a:pt x="11924" y="37534"/>
                  </a:moveTo>
                  <a:cubicBezTo>
                    <a:pt x="11719" y="37534"/>
                    <a:pt x="11507" y="37636"/>
                    <a:pt x="11385" y="37840"/>
                  </a:cubicBezTo>
                  <a:cubicBezTo>
                    <a:pt x="11189" y="38133"/>
                    <a:pt x="11255" y="38525"/>
                    <a:pt x="11581" y="38753"/>
                  </a:cubicBezTo>
                  <a:cubicBezTo>
                    <a:pt x="11674" y="38805"/>
                    <a:pt x="11778" y="38831"/>
                    <a:pt x="11883" y="38831"/>
                  </a:cubicBezTo>
                  <a:cubicBezTo>
                    <a:pt x="12107" y="38831"/>
                    <a:pt x="12339" y="38714"/>
                    <a:pt x="12494" y="38492"/>
                  </a:cubicBezTo>
                  <a:cubicBezTo>
                    <a:pt x="12559" y="38362"/>
                    <a:pt x="12592" y="38264"/>
                    <a:pt x="12592" y="38199"/>
                  </a:cubicBezTo>
                  <a:cubicBezTo>
                    <a:pt x="12592" y="37970"/>
                    <a:pt x="12494" y="37775"/>
                    <a:pt x="12266" y="37644"/>
                  </a:cubicBezTo>
                  <a:cubicBezTo>
                    <a:pt x="12168" y="37571"/>
                    <a:pt x="12047" y="37534"/>
                    <a:pt x="11924" y="37534"/>
                  </a:cubicBezTo>
                  <a:close/>
                  <a:moveTo>
                    <a:pt x="147509" y="41847"/>
                  </a:moveTo>
                  <a:cubicBezTo>
                    <a:pt x="147410" y="41847"/>
                    <a:pt x="147309" y="41870"/>
                    <a:pt x="147214" y="41917"/>
                  </a:cubicBezTo>
                  <a:cubicBezTo>
                    <a:pt x="146888" y="42080"/>
                    <a:pt x="146758" y="42504"/>
                    <a:pt x="146921" y="42831"/>
                  </a:cubicBezTo>
                  <a:cubicBezTo>
                    <a:pt x="147032" y="43053"/>
                    <a:pt x="147249" y="43169"/>
                    <a:pt x="147479" y="43169"/>
                  </a:cubicBezTo>
                  <a:cubicBezTo>
                    <a:pt x="147587" y="43169"/>
                    <a:pt x="147697" y="43144"/>
                    <a:pt x="147801" y="43092"/>
                  </a:cubicBezTo>
                  <a:cubicBezTo>
                    <a:pt x="148062" y="42994"/>
                    <a:pt x="148193" y="42765"/>
                    <a:pt x="148193" y="42537"/>
                  </a:cubicBezTo>
                  <a:cubicBezTo>
                    <a:pt x="148193" y="42407"/>
                    <a:pt x="148128" y="42276"/>
                    <a:pt x="148095" y="42211"/>
                  </a:cubicBezTo>
                  <a:cubicBezTo>
                    <a:pt x="147980" y="41980"/>
                    <a:pt x="147750" y="41847"/>
                    <a:pt x="147509" y="41847"/>
                  </a:cubicBezTo>
                  <a:close/>
                  <a:moveTo>
                    <a:pt x="9301" y="42101"/>
                  </a:moveTo>
                  <a:cubicBezTo>
                    <a:pt x="9071" y="42101"/>
                    <a:pt x="8854" y="42217"/>
                    <a:pt x="8743" y="42439"/>
                  </a:cubicBezTo>
                  <a:cubicBezTo>
                    <a:pt x="8580" y="42765"/>
                    <a:pt x="8678" y="43189"/>
                    <a:pt x="9004" y="43353"/>
                  </a:cubicBezTo>
                  <a:cubicBezTo>
                    <a:pt x="9099" y="43400"/>
                    <a:pt x="9203" y="43423"/>
                    <a:pt x="9306" y="43423"/>
                  </a:cubicBezTo>
                  <a:cubicBezTo>
                    <a:pt x="9555" y="43423"/>
                    <a:pt x="9802" y="43290"/>
                    <a:pt x="9917" y="43059"/>
                  </a:cubicBezTo>
                  <a:cubicBezTo>
                    <a:pt x="9950" y="42994"/>
                    <a:pt x="9982" y="42863"/>
                    <a:pt x="9982" y="42733"/>
                  </a:cubicBezTo>
                  <a:cubicBezTo>
                    <a:pt x="9982" y="42537"/>
                    <a:pt x="9885" y="42276"/>
                    <a:pt x="9624" y="42178"/>
                  </a:cubicBezTo>
                  <a:cubicBezTo>
                    <a:pt x="9520" y="42126"/>
                    <a:pt x="9409" y="42101"/>
                    <a:pt x="9301" y="42101"/>
                  </a:cubicBezTo>
                  <a:close/>
                  <a:moveTo>
                    <a:pt x="149838" y="46616"/>
                  </a:moveTo>
                  <a:cubicBezTo>
                    <a:pt x="149745" y="46616"/>
                    <a:pt x="149650" y="46636"/>
                    <a:pt x="149563" y="46680"/>
                  </a:cubicBezTo>
                  <a:cubicBezTo>
                    <a:pt x="149237" y="46843"/>
                    <a:pt x="149074" y="47267"/>
                    <a:pt x="149237" y="47593"/>
                  </a:cubicBezTo>
                  <a:cubicBezTo>
                    <a:pt x="149332" y="47832"/>
                    <a:pt x="149568" y="47983"/>
                    <a:pt x="149815" y="47983"/>
                  </a:cubicBezTo>
                  <a:cubicBezTo>
                    <a:pt x="149905" y="47983"/>
                    <a:pt x="149997" y="47963"/>
                    <a:pt x="150085" y="47919"/>
                  </a:cubicBezTo>
                  <a:cubicBezTo>
                    <a:pt x="150346" y="47822"/>
                    <a:pt x="150476" y="47593"/>
                    <a:pt x="150476" y="47300"/>
                  </a:cubicBezTo>
                  <a:cubicBezTo>
                    <a:pt x="150476" y="47169"/>
                    <a:pt x="150476" y="47104"/>
                    <a:pt x="150411" y="47006"/>
                  </a:cubicBezTo>
                  <a:cubicBezTo>
                    <a:pt x="150339" y="46767"/>
                    <a:pt x="150093" y="46616"/>
                    <a:pt x="149838" y="46616"/>
                  </a:cubicBezTo>
                  <a:close/>
                  <a:moveTo>
                    <a:pt x="7056" y="46877"/>
                  </a:moveTo>
                  <a:cubicBezTo>
                    <a:pt x="6803" y="46877"/>
                    <a:pt x="6579" y="47028"/>
                    <a:pt x="6460" y="47267"/>
                  </a:cubicBezTo>
                  <a:cubicBezTo>
                    <a:pt x="6296" y="47626"/>
                    <a:pt x="6460" y="47985"/>
                    <a:pt x="6786" y="48148"/>
                  </a:cubicBezTo>
                  <a:cubicBezTo>
                    <a:pt x="6873" y="48191"/>
                    <a:pt x="6963" y="48212"/>
                    <a:pt x="7051" y="48212"/>
                  </a:cubicBezTo>
                  <a:cubicBezTo>
                    <a:pt x="7290" y="48212"/>
                    <a:pt x="7514" y="48060"/>
                    <a:pt x="7634" y="47822"/>
                  </a:cubicBezTo>
                  <a:cubicBezTo>
                    <a:pt x="7666" y="47756"/>
                    <a:pt x="7699" y="47658"/>
                    <a:pt x="7764" y="47561"/>
                  </a:cubicBezTo>
                  <a:cubicBezTo>
                    <a:pt x="7764" y="47300"/>
                    <a:pt x="7601" y="47071"/>
                    <a:pt x="7340" y="46941"/>
                  </a:cubicBezTo>
                  <a:cubicBezTo>
                    <a:pt x="7244" y="46897"/>
                    <a:pt x="7148" y="46877"/>
                    <a:pt x="7056" y="46877"/>
                  </a:cubicBezTo>
                  <a:close/>
                  <a:moveTo>
                    <a:pt x="151749" y="51545"/>
                  </a:moveTo>
                  <a:cubicBezTo>
                    <a:pt x="151682" y="51545"/>
                    <a:pt x="151615" y="51554"/>
                    <a:pt x="151553" y="51573"/>
                  </a:cubicBezTo>
                  <a:cubicBezTo>
                    <a:pt x="151194" y="51703"/>
                    <a:pt x="151031" y="52095"/>
                    <a:pt x="151161" y="52454"/>
                  </a:cubicBezTo>
                  <a:cubicBezTo>
                    <a:pt x="151262" y="52729"/>
                    <a:pt x="151516" y="52890"/>
                    <a:pt x="151777" y="52890"/>
                  </a:cubicBezTo>
                  <a:cubicBezTo>
                    <a:pt x="151855" y="52890"/>
                    <a:pt x="151934" y="52875"/>
                    <a:pt x="152009" y="52845"/>
                  </a:cubicBezTo>
                  <a:cubicBezTo>
                    <a:pt x="152270" y="52780"/>
                    <a:pt x="152466" y="52519"/>
                    <a:pt x="152466" y="52225"/>
                  </a:cubicBezTo>
                  <a:cubicBezTo>
                    <a:pt x="152466" y="52160"/>
                    <a:pt x="152466" y="52062"/>
                    <a:pt x="152433" y="51997"/>
                  </a:cubicBezTo>
                  <a:cubicBezTo>
                    <a:pt x="152328" y="51707"/>
                    <a:pt x="152031" y="51545"/>
                    <a:pt x="151749" y="51545"/>
                  </a:cubicBezTo>
                  <a:close/>
                  <a:moveTo>
                    <a:pt x="5076" y="51829"/>
                  </a:moveTo>
                  <a:cubicBezTo>
                    <a:pt x="4795" y="51829"/>
                    <a:pt x="4542" y="52028"/>
                    <a:pt x="4437" y="52290"/>
                  </a:cubicBezTo>
                  <a:cubicBezTo>
                    <a:pt x="4339" y="52649"/>
                    <a:pt x="4535" y="53008"/>
                    <a:pt x="4861" y="53139"/>
                  </a:cubicBezTo>
                  <a:cubicBezTo>
                    <a:pt x="4931" y="53164"/>
                    <a:pt x="5002" y="53176"/>
                    <a:pt x="5070" y="53176"/>
                  </a:cubicBezTo>
                  <a:cubicBezTo>
                    <a:pt x="5352" y="53176"/>
                    <a:pt x="5604" y="52977"/>
                    <a:pt x="5709" y="52714"/>
                  </a:cubicBezTo>
                  <a:cubicBezTo>
                    <a:pt x="5742" y="52682"/>
                    <a:pt x="5742" y="52617"/>
                    <a:pt x="5742" y="52486"/>
                  </a:cubicBezTo>
                  <a:cubicBezTo>
                    <a:pt x="5742" y="52225"/>
                    <a:pt x="5579" y="51964"/>
                    <a:pt x="5285" y="51866"/>
                  </a:cubicBezTo>
                  <a:cubicBezTo>
                    <a:pt x="5215" y="51841"/>
                    <a:pt x="5145" y="51829"/>
                    <a:pt x="5076" y="51829"/>
                  </a:cubicBezTo>
                  <a:close/>
                  <a:moveTo>
                    <a:pt x="153385" y="56669"/>
                  </a:moveTo>
                  <a:cubicBezTo>
                    <a:pt x="153320" y="56669"/>
                    <a:pt x="153252" y="56677"/>
                    <a:pt x="153184" y="56694"/>
                  </a:cubicBezTo>
                  <a:cubicBezTo>
                    <a:pt x="152857" y="56759"/>
                    <a:pt x="152662" y="57118"/>
                    <a:pt x="152760" y="57510"/>
                  </a:cubicBezTo>
                  <a:cubicBezTo>
                    <a:pt x="152814" y="57756"/>
                    <a:pt x="153076" y="57957"/>
                    <a:pt x="153390" y="57957"/>
                  </a:cubicBezTo>
                  <a:cubicBezTo>
                    <a:pt x="153450" y="57957"/>
                    <a:pt x="153512" y="57949"/>
                    <a:pt x="153575" y="57934"/>
                  </a:cubicBezTo>
                  <a:cubicBezTo>
                    <a:pt x="153901" y="57868"/>
                    <a:pt x="154064" y="57575"/>
                    <a:pt x="154064" y="57281"/>
                  </a:cubicBezTo>
                  <a:cubicBezTo>
                    <a:pt x="154064" y="57249"/>
                    <a:pt x="153999" y="57183"/>
                    <a:pt x="153999" y="57118"/>
                  </a:cubicBezTo>
                  <a:cubicBezTo>
                    <a:pt x="153945" y="56849"/>
                    <a:pt x="153692" y="56669"/>
                    <a:pt x="153385" y="56669"/>
                  </a:cubicBezTo>
                  <a:close/>
                  <a:moveTo>
                    <a:pt x="3488" y="56930"/>
                  </a:moveTo>
                  <a:cubicBezTo>
                    <a:pt x="3180" y="56930"/>
                    <a:pt x="2925" y="57115"/>
                    <a:pt x="2871" y="57412"/>
                  </a:cubicBezTo>
                  <a:cubicBezTo>
                    <a:pt x="2741" y="57771"/>
                    <a:pt x="2937" y="58162"/>
                    <a:pt x="3295" y="58227"/>
                  </a:cubicBezTo>
                  <a:cubicBezTo>
                    <a:pt x="3377" y="58254"/>
                    <a:pt x="3457" y="58268"/>
                    <a:pt x="3534" y="58268"/>
                  </a:cubicBezTo>
                  <a:cubicBezTo>
                    <a:pt x="3824" y="58268"/>
                    <a:pt x="4059" y="58080"/>
                    <a:pt x="4111" y="57771"/>
                  </a:cubicBezTo>
                  <a:cubicBezTo>
                    <a:pt x="4111" y="57705"/>
                    <a:pt x="4176" y="57673"/>
                    <a:pt x="4176" y="57607"/>
                  </a:cubicBezTo>
                  <a:cubicBezTo>
                    <a:pt x="4176" y="57281"/>
                    <a:pt x="3948" y="57053"/>
                    <a:pt x="3687" y="56955"/>
                  </a:cubicBezTo>
                  <a:cubicBezTo>
                    <a:pt x="3619" y="56938"/>
                    <a:pt x="3552" y="56930"/>
                    <a:pt x="3488" y="56930"/>
                  </a:cubicBezTo>
                  <a:close/>
                  <a:moveTo>
                    <a:pt x="154708" y="61804"/>
                  </a:moveTo>
                  <a:cubicBezTo>
                    <a:pt x="154668" y="61804"/>
                    <a:pt x="154628" y="61808"/>
                    <a:pt x="154586" y="61815"/>
                  </a:cubicBezTo>
                  <a:cubicBezTo>
                    <a:pt x="154228" y="61913"/>
                    <a:pt x="153967" y="62239"/>
                    <a:pt x="154064" y="62598"/>
                  </a:cubicBezTo>
                  <a:cubicBezTo>
                    <a:pt x="154120" y="62905"/>
                    <a:pt x="154367" y="63141"/>
                    <a:pt x="154662" y="63141"/>
                  </a:cubicBezTo>
                  <a:cubicBezTo>
                    <a:pt x="154712" y="63141"/>
                    <a:pt x="154763" y="63134"/>
                    <a:pt x="154815" y="63120"/>
                  </a:cubicBezTo>
                  <a:cubicBezTo>
                    <a:pt x="155108" y="63055"/>
                    <a:pt x="155304" y="62761"/>
                    <a:pt x="155369" y="62468"/>
                  </a:cubicBezTo>
                  <a:lnTo>
                    <a:pt x="155369" y="62337"/>
                  </a:lnTo>
                  <a:cubicBezTo>
                    <a:pt x="155283" y="62020"/>
                    <a:pt x="155017" y="61804"/>
                    <a:pt x="154708" y="61804"/>
                  </a:cubicBezTo>
                  <a:close/>
                  <a:moveTo>
                    <a:pt x="2298" y="62105"/>
                  </a:moveTo>
                  <a:cubicBezTo>
                    <a:pt x="1945" y="62105"/>
                    <a:pt x="1660" y="62298"/>
                    <a:pt x="1599" y="62631"/>
                  </a:cubicBezTo>
                  <a:cubicBezTo>
                    <a:pt x="1534" y="62990"/>
                    <a:pt x="1762" y="63316"/>
                    <a:pt x="2121" y="63414"/>
                  </a:cubicBezTo>
                  <a:cubicBezTo>
                    <a:pt x="2147" y="63416"/>
                    <a:pt x="2173" y="63417"/>
                    <a:pt x="2198" y="63417"/>
                  </a:cubicBezTo>
                  <a:cubicBezTo>
                    <a:pt x="2526" y="63417"/>
                    <a:pt x="2813" y="63225"/>
                    <a:pt x="2904" y="62892"/>
                  </a:cubicBezTo>
                  <a:lnTo>
                    <a:pt x="2904" y="62761"/>
                  </a:lnTo>
                  <a:cubicBezTo>
                    <a:pt x="2904" y="62435"/>
                    <a:pt x="2708" y="62174"/>
                    <a:pt x="2382" y="62109"/>
                  </a:cubicBezTo>
                  <a:cubicBezTo>
                    <a:pt x="2354" y="62107"/>
                    <a:pt x="2326" y="62105"/>
                    <a:pt x="2298" y="62105"/>
                  </a:cubicBezTo>
                  <a:close/>
                  <a:moveTo>
                    <a:pt x="155573" y="67032"/>
                  </a:moveTo>
                  <a:cubicBezTo>
                    <a:pt x="155549" y="67032"/>
                    <a:pt x="155525" y="67033"/>
                    <a:pt x="155500" y="67035"/>
                  </a:cubicBezTo>
                  <a:cubicBezTo>
                    <a:pt x="155141" y="67067"/>
                    <a:pt x="154913" y="67393"/>
                    <a:pt x="154945" y="67785"/>
                  </a:cubicBezTo>
                  <a:cubicBezTo>
                    <a:pt x="154976" y="68121"/>
                    <a:pt x="155264" y="68342"/>
                    <a:pt x="155622" y="68342"/>
                  </a:cubicBezTo>
                  <a:cubicBezTo>
                    <a:pt x="155646" y="68342"/>
                    <a:pt x="155671" y="68341"/>
                    <a:pt x="155695" y="68339"/>
                  </a:cubicBezTo>
                  <a:cubicBezTo>
                    <a:pt x="156022" y="68307"/>
                    <a:pt x="156250" y="68013"/>
                    <a:pt x="156250" y="67687"/>
                  </a:cubicBezTo>
                  <a:lnTo>
                    <a:pt x="156250" y="67589"/>
                  </a:lnTo>
                  <a:cubicBezTo>
                    <a:pt x="156219" y="67253"/>
                    <a:pt x="155931" y="67032"/>
                    <a:pt x="155573" y="67032"/>
                  </a:cubicBezTo>
                  <a:close/>
                  <a:moveTo>
                    <a:pt x="1368" y="67325"/>
                  </a:moveTo>
                  <a:cubicBezTo>
                    <a:pt x="1033" y="67325"/>
                    <a:pt x="716" y="67547"/>
                    <a:pt x="686" y="67883"/>
                  </a:cubicBezTo>
                  <a:cubicBezTo>
                    <a:pt x="653" y="68274"/>
                    <a:pt x="914" y="68600"/>
                    <a:pt x="1273" y="68633"/>
                  </a:cubicBezTo>
                  <a:cubicBezTo>
                    <a:pt x="1296" y="68635"/>
                    <a:pt x="1318" y="68636"/>
                    <a:pt x="1341" y="68636"/>
                  </a:cubicBezTo>
                  <a:cubicBezTo>
                    <a:pt x="1672" y="68636"/>
                    <a:pt x="1960" y="68413"/>
                    <a:pt x="1991" y="68046"/>
                  </a:cubicBezTo>
                  <a:lnTo>
                    <a:pt x="1991" y="67981"/>
                  </a:lnTo>
                  <a:cubicBezTo>
                    <a:pt x="1991" y="67654"/>
                    <a:pt x="1762" y="67361"/>
                    <a:pt x="1436" y="67328"/>
                  </a:cubicBezTo>
                  <a:cubicBezTo>
                    <a:pt x="1413" y="67326"/>
                    <a:pt x="1390" y="67325"/>
                    <a:pt x="1368" y="67325"/>
                  </a:cubicBezTo>
                  <a:close/>
                  <a:moveTo>
                    <a:pt x="156188" y="72343"/>
                  </a:moveTo>
                  <a:cubicBezTo>
                    <a:pt x="156154" y="72343"/>
                    <a:pt x="156121" y="72345"/>
                    <a:pt x="156087" y="72352"/>
                  </a:cubicBezTo>
                  <a:cubicBezTo>
                    <a:pt x="155728" y="72352"/>
                    <a:pt x="155434" y="72678"/>
                    <a:pt x="155467" y="73037"/>
                  </a:cubicBezTo>
                  <a:cubicBezTo>
                    <a:pt x="155467" y="73377"/>
                    <a:pt x="155761" y="73659"/>
                    <a:pt x="156125" y="73659"/>
                  </a:cubicBezTo>
                  <a:cubicBezTo>
                    <a:pt x="156145" y="73659"/>
                    <a:pt x="156165" y="73658"/>
                    <a:pt x="156185" y="73656"/>
                  </a:cubicBezTo>
                  <a:cubicBezTo>
                    <a:pt x="156544" y="73591"/>
                    <a:pt x="156772" y="73330"/>
                    <a:pt x="156772" y="73004"/>
                  </a:cubicBezTo>
                  <a:lnTo>
                    <a:pt x="156772" y="72939"/>
                  </a:lnTo>
                  <a:cubicBezTo>
                    <a:pt x="156772" y="72614"/>
                    <a:pt x="156504" y="72343"/>
                    <a:pt x="156188" y="72343"/>
                  </a:cubicBezTo>
                  <a:close/>
                  <a:moveTo>
                    <a:pt x="795" y="72610"/>
                  </a:moveTo>
                  <a:cubicBezTo>
                    <a:pt x="461" y="72610"/>
                    <a:pt x="195" y="72892"/>
                    <a:pt x="164" y="73232"/>
                  </a:cubicBezTo>
                  <a:cubicBezTo>
                    <a:pt x="131" y="73591"/>
                    <a:pt x="392" y="73885"/>
                    <a:pt x="784" y="73917"/>
                  </a:cubicBezTo>
                  <a:cubicBezTo>
                    <a:pt x="818" y="73924"/>
                    <a:pt x="851" y="73927"/>
                    <a:pt x="884" y="73927"/>
                  </a:cubicBezTo>
                  <a:cubicBezTo>
                    <a:pt x="1196" y="73927"/>
                    <a:pt x="1439" y="73655"/>
                    <a:pt x="1469" y="73330"/>
                  </a:cubicBezTo>
                  <a:lnTo>
                    <a:pt x="1469" y="73265"/>
                  </a:lnTo>
                  <a:cubicBezTo>
                    <a:pt x="1469" y="72939"/>
                    <a:pt x="1240" y="72678"/>
                    <a:pt x="849" y="72613"/>
                  </a:cubicBezTo>
                  <a:cubicBezTo>
                    <a:pt x="831" y="72611"/>
                    <a:pt x="812" y="72610"/>
                    <a:pt x="795" y="72610"/>
                  </a:cubicBezTo>
                  <a:close/>
                  <a:moveTo>
                    <a:pt x="156348" y="77669"/>
                  </a:moveTo>
                  <a:cubicBezTo>
                    <a:pt x="155956" y="77669"/>
                    <a:pt x="155695" y="77962"/>
                    <a:pt x="155695" y="78321"/>
                  </a:cubicBezTo>
                  <a:lnTo>
                    <a:pt x="155695" y="78419"/>
                  </a:lnTo>
                  <a:lnTo>
                    <a:pt x="155695" y="78484"/>
                  </a:lnTo>
                  <a:cubicBezTo>
                    <a:pt x="155695" y="78876"/>
                    <a:pt x="155956" y="79137"/>
                    <a:pt x="156348" y="79137"/>
                  </a:cubicBezTo>
                  <a:cubicBezTo>
                    <a:pt x="156707" y="79137"/>
                    <a:pt x="157000" y="78876"/>
                    <a:pt x="157000" y="78484"/>
                  </a:cubicBezTo>
                  <a:lnTo>
                    <a:pt x="157000" y="78419"/>
                  </a:lnTo>
                  <a:lnTo>
                    <a:pt x="157000" y="78321"/>
                  </a:lnTo>
                  <a:cubicBezTo>
                    <a:pt x="157000" y="77962"/>
                    <a:pt x="156707" y="77669"/>
                    <a:pt x="156348" y="77669"/>
                  </a:cubicBezTo>
                  <a:close/>
                  <a:moveTo>
                    <a:pt x="653" y="77930"/>
                  </a:moveTo>
                  <a:cubicBezTo>
                    <a:pt x="294" y="77930"/>
                    <a:pt x="1" y="78191"/>
                    <a:pt x="1" y="78582"/>
                  </a:cubicBezTo>
                  <a:cubicBezTo>
                    <a:pt x="1" y="78941"/>
                    <a:pt x="294" y="79234"/>
                    <a:pt x="653" y="79234"/>
                  </a:cubicBezTo>
                  <a:cubicBezTo>
                    <a:pt x="1012" y="79234"/>
                    <a:pt x="1306" y="78941"/>
                    <a:pt x="1306" y="78582"/>
                  </a:cubicBezTo>
                  <a:cubicBezTo>
                    <a:pt x="1306" y="78191"/>
                    <a:pt x="1012" y="77930"/>
                    <a:pt x="653" y="77930"/>
                  </a:cubicBezTo>
                  <a:close/>
                  <a:moveTo>
                    <a:pt x="156118" y="83140"/>
                  </a:moveTo>
                  <a:cubicBezTo>
                    <a:pt x="155806" y="83140"/>
                    <a:pt x="155562" y="83414"/>
                    <a:pt x="155532" y="83769"/>
                  </a:cubicBezTo>
                  <a:cubicBezTo>
                    <a:pt x="155467" y="84127"/>
                    <a:pt x="155761" y="84388"/>
                    <a:pt x="156119" y="84454"/>
                  </a:cubicBezTo>
                  <a:cubicBezTo>
                    <a:pt x="156139" y="84455"/>
                    <a:pt x="156159" y="84456"/>
                    <a:pt x="156178" y="84456"/>
                  </a:cubicBezTo>
                  <a:cubicBezTo>
                    <a:pt x="156537" y="84456"/>
                    <a:pt x="156775" y="84174"/>
                    <a:pt x="156837" y="83834"/>
                  </a:cubicBezTo>
                  <a:lnTo>
                    <a:pt x="156837" y="83801"/>
                  </a:lnTo>
                  <a:cubicBezTo>
                    <a:pt x="156837" y="83475"/>
                    <a:pt x="156576" y="83181"/>
                    <a:pt x="156217" y="83149"/>
                  </a:cubicBezTo>
                  <a:cubicBezTo>
                    <a:pt x="156184" y="83143"/>
                    <a:pt x="156150" y="83140"/>
                    <a:pt x="156118" y="83140"/>
                  </a:cubicBezTo>
                  <a:close/>
                  <a:moveTo>
                    <a:pt x="838" y="83212"/>
                  </a:moveTo>
                  <a:cubicBezTo>
                    <a:pt x="820" y="83212"/>
                    <a:pt x="802" y="83212"/>
                    <a:pt x="784" y="83214"/>
                  </a:cubicBezTo>
                  <a:cubicBezTo>
                    <a:pt x="392" y="83214"/>
                    <a:pt x="131" y="83540"/>
                    <a:pt x="164" y="83899"/>
                  </a:cubicBezTo>
                  <a:cubicBezTo>
                    <a:pt x="164" y="84254"/>
                    <a:pt x="432" y="84528"/>
                    <a:pt x="749" y="84528"/>
                  </a:cubicBezTo>
                  <a:cubicBezTo>
                    <a:pt x="782" y="84528"/>
                    <a:pt x="815" y="84525"/>
                    <a:pt x="849" y="84519"/>
                  </a:cubicBezTo>
                  <a:cubicBezTo>
                    <a:pt x="1208" y="84519"/>
                    <a:pt x="1469" y="84258"/>
                    <a:pt x="1469" y="83866"/>
                  </a:cubicBezTo>
                  <a:lnTo>
                    <a:pt x="1469" y="83834"/>
                  </a:lnTo>
                  <a:cubicBezTo>
                    <a:pt x="1469" y="83493"/>
                    <a:pt x="1175" y="83212"/>
                    <a:pt x="838" y="83212"/>
                  </a:cubicBezTo>
                  <a:close/>
                  <a:moveTo>
                    <a:pt x="155630" y="88430"/>
                  </a:moveTo>
                  <a:cubicBezTo>
                    <a:pt x="155268" y="88430"/>
                    <a:pt x="154976" y="88682"/>
                    <a:pt x="154945" y="89020"/>
                  </a:cubicBezTo>
                  <a:cubicBezTo>
                    <a:pt x="154913" y="89379"/>
                    <a:pt x="155141" y="89705"/>
                    <a:pt x="155532" y="89738"/>
                  </a:cubicBezTo>
                  <a:cubicBezTo>
                    <a:pt x="155570" y="89745"/>
                    <a:pt x="155606" y="89748"/>
                    <a:pt x="155643" y="89748"/>
                  </a:cubicBezTo>
                  <a:cubicBezTo>
                    <a:pt x="155956" y="89748"/>
                    <a:pt x="156221" y="89505"/>
                    <a:pt x="156250" y="89184"/>
                  </a:cubicBezTo>
                  <a:cubicBezTo>
                    <a:pt x="156250" y="89151"/>
                    <a:pt x="156283" y="89086"/>
                    <a:pt x="156250" y="89086"/>
                  </a:cubicBezTo>
                  <a:cubicBezTo>
                    <a:pt x="156250" y="88759"/>
                    <a:pt x="156022" y="88498"/>
                    <a:pt x="155695" y="88433"/>
                  </a:cubicBezTo>
                  <a:cubicBezTo>
                    <a:pt x="155673" y="88431"/>
                    <a:pt x="155651" y="88430"/>
                    <a:pt x="155630" y="88430"/>
                  </a:cubicBezTo>
                  <a:close/>
                  <a:moveTo>
                    <a:pt x="1416" y="88521"/>
                  </a:moveTo>
                  <a:cubicBezTo>
                    <a:pt x="1380" y="88521"/>
                    <a:pt x="1343" y="88524"/>
                    <a:pt x="1306" y="88531"/>
                  </a:cubicBezTo>
                  <a:cubicBezTo>
                    <a:pt x="947" y="88564"/>
                    <a:pt x="686" y="88890"/>
                    <a:pt x="751" y="89249"/>
                  </a:cubicBezTo>
                  <a:cubicBezTo>
                    <a:pt x="782" y="89587"/>
                    <a:pt x="1074" y="89839"/>
                    <a:pt x="1408" y="89839"/>
                  </a:cubicBezTo>
                  <a:cubicBezTo>
                    <a:pt x="1428" y="89839"/>
                    <a:pt x="1448" y="89838"/>
                    <a:pt x="1469" y="89836"/>
                  </a:cubicBezTo>
                  <a:cubicBezTo>
                    <a:pt x="1795" y="89803"/>
                    <a:pt x="2023" y="89510"/>
                    <a:pt x="2056" y="89184"/>
                  </a:cubicBezTo>
                  <a:lnTo>
                    <a:pt x="2056" y="89086"/>
                  </a:lnTo>
                  <a:cubicBezTo>
                    <a:pt x="1997" y="88764"/>
                    <a:pt x="1729" y="88521"/>
                    <a:pt x="1416" y="88521"/>
                  </a:cubicBezTo>
                  <a:close/>
                  <a:moveTo>
                    <a:pt x="154738" y="93649"/>
                  </a:moveTo>
                  <a:cubicBezTo>
                    <a:pt x="154410" y="93649"/>
                    <a:pt x="154125" y="93844"/>
                    <a:pt x="154064" y="94207"/>
                  </a:cubicBezTo>
                  <a:cubicBezTo>
                    <a:pt x="153999" y="94566"/>
                    <a:pt x="154228" y="94892"/>
                    <a:pt x="154586" y="94957"/>
                  </a:cubicBezTo>
                  <a:cubicBezTo>
                    <a:pt x="154610" y="94960"/>
                    <a:pt x="154634" y="94961"/>
                    <a:pt x="154657" y="94961"/>
                  </a:cubicBezTo>
                  <a:cubicBezTo>
                    <a:pt x="154963" y="94961"/>
                    <a:pt x="155278" y="94768"/>
                    <a:pt x="155369" y="94435"/>
                  </a:cubicBezTo>
                  <a:lnTo>
                    <a:pt x="155369" y="94305"/>
                  </a:lnTo>
                  <a:cubicBezTo>
                    <a:pt x="155369" y="93979"/>
                    <a:pt x="155141" y="93750"/>
                    <a:pt x="154815" y="93652"/>
                  </a:cubicBezTo>
                  <a:cubicBezTo>
                    <a:pt x="154789" y="93650"/>
                    <a:pt x="154763" y="93649"/>
                    <a:pt x="154738" y="93649"/>
                  </a:cubicBezTo>
                  <a:close/>
                  <a:moveTo>
                    <a:pt x="2316" y="93730"/>
                  </a:moveTo>
                  <a:cubicBezTo>
                    <a:pt x="2264" y="93730"/>
                    <a:pt x="2210" y="93736"/>
                    <a:pt x="2154" y="93750"/>
                  </a:cubicBezTo>
                  <a:cubicBezTo>
                    <a:pt x="1795" y="93816"/>
                    <a:pt x="1534" y="94142"/>
                    <a:pt x="1632" y="94501"/>
                  </a:cubicBezTo>
                  <a:cubicBezTo>
                    <a:pt x="1718" y="94847"/>
                    <a:pt x="1959" y="95066"/>
                    <a:pt x="2285" y="95066"/>
                  </a:cubicBezTo>
                  <a:cubicBezTo>
                    <a:pt x="2327" y="95066"/>
                    <a:pt x="2370" y="95063"/>
                    <a:pt x="2415" y="95055"/>
                  </a:cubicBezTo>
                  <a:cubicBezTo>
                    <a:pt x="2741" y="95022"/>
                    <a:pt x="2937" y="94729"/>
                    <a:pt x="2937" y="94403"/>
                  </a:cubicBezTo>
                  <a:lnTo>
                    <a:pt x="2937" y="94272"/>
                  </a:lnTo>
                  <a:cubicBezTo>
                    <a:pt x="2853" y="93965"/>
                    <a:pt x="2626" y="93730"/>
                    <a:pt x="2316" y="93730"/>
                  </a:cubicBezTo>
                  <a:close/>
                  <a:moveTo>
                    <a:pt x="153434" y="98802"/>
                  </a:moveTo>
                  <a:cubicBezTo>
                    <a:pt x="153152" y="98802"/>
                    <a:pt x="152904" y="99006"/>
                    <a:pt x="152825" y="99296"/>
                  </a:cubicBezTo>
                  <a:cubicBezTo>
                    <a:pt x="152694" y="99654"/>
                    <a:pt x="152923" y="100013"/>
                    <a:pt x="153282" y="100111"/>
                  </a:cubicBezTo>
                  <a:cubicBezTo>
                    <a:pt x="153344" y="100128"/>
                    <a:pt x="153406" y="100136"/>
                    <a:pt x="153467" y="100136"/>
                  </a:cubicBezTo>
                  <a:cubicBezTo>
                    <a:pt x="153757" y="100136"/>
                    <a:pt x="154016" y="99951"/>
                    <a:pt x="154097" y="99654"/>
                  </a:cubicBezTo>
                  <a:cubicBezTo>
                    <a:pt x="154097" y="99589"/>
                    <a:pt x="154130" y="99524"/>
                    <a:pt x="154130" y="99491"/>
                  </a:cubicBezTo>
                  <a:cubicBezTo>
                    <a:pt x="154130" y="99198"/>
                    <a:pt x="153934" y="98937"/>
                    <a:pt x="153640" y="98839"/>
                  </a:cubicBezTo>
                  <a:cubicBezTo>
                    <a:pt x="153571" y="98814"/>
                    <a:pt x="153501" y="98802"/>
                    <a:pt x="153434" y="98802"/>
                  </a:cubicBezTo>
                  <a:close/>
                  <a:moveTo>
                    <a:pt x="3569" y="98900"/>
                  </a:moveTo>
                  <a:cubicBezTo>
                    <a:pt x="3501" y="98900"/>
                    <a:pt x="3431" y="98911"/>
                    <a:pt x="3361" y="98937"/>
                  </a:cubicBezTo>
                  <a:cubicBezTo>
                    <a:pt x="3034" y="99002"/>
                    <a:pt x="2806" y="99361"/>
                    <a:pt x="2904" y="99752"/>
                  </a:cubicBezTo>
                  <a:cubicBezTo>
                    <a:pt x="2956" y="100015"/>
                    <a:pt x="3220" y="100214"/>
                    <a:pt x="3508" y="100214"/>
                  </a:cubicBezTo>
                  <a:cubicBezTo>
                    <a:pt x="3578" y="100214"/>
                    <a:pt x="3649" y="100202"/>
                    <a:pt x="3719" y="100176"/>
                  </a:cubicBezTo>
                  <a:cubicBezTo>
                    <a:pt x="4013" y="100111"/>
                    <a:pt x="4209" y="99850"/>
                    <a:pt x="4209" y="99524"/>
                  </a:cubicBezTo>
                  <a:cubicBezTo>
                    <a:pt x="4209" y="99491"/>
                    <a:pt x="4176" y="99459"/>
                    <a:pt x="4176" y="99361"/>
                  </a:cubicBezTo>
                  <a:cubicBezTo>
                    <a:pt x="4097" y="99099"/>
                    <a:pt x="3850" y="98900"/>
                    <a:pt x="3569" y="98900"/>
                  </a:cubicBezTo>
                  <a:close/>
                  <a:moveTo>
                    <a:pt x="151814" y="103854"/>
                  </a:moveTo>
                  <a:cubicBezTo>
                    <a:pt x="151540" y="103854"/>
                    <a:pt x="151296" y="104030"/>
                    <a:pt x="151194" y="104287"/>
                  </a:cubicBezTo>
                  <a:cubicBezTo>
                    <a:pt x="151063" y="104678"/>
                    <a:pt x="151226" y="105037"/>
                    <a:pt x="151618" y="105167"/>
                  </a:cubicBezTo>
                  <a:cubicBezTo>
                    <a:pt x="151688" y="105193"/>
                    <a:pt x="151758" y="105205"/>
                    <a:pt x="151827" y="105205"/>
                  </a:cubicBezTo>
                  <a:cubicBezTo>
                    <a:pt x="152108" y="105205"/>
                    <a:pt x="152361" y="105006"/>
                    <a:pt x="152466" y="104743"/>
                  </a:cubicBezTo>
                  <a:cubicBezTo>
                    <a:pt x="152499" y="104678"/>
                    <a:pt x="152499" y="104580"/>
                    <a:pt x="152499" y="104515"/>
                  </a:cubicBezTo>
                  <a:cubicBezTo>
                    <a:pt x="152499" y="104254"/>
                    <a:pt x="152336" y="103960"/>
                    <a:pt x="152042" y="103895"/>
                  </a:cubicBezTo>
                  <a:cubicBezTo>
                    <a:pt x="151965" y="103867"/>
                    <a:pt x="151889" y="103854"/>
                    <a:pt x="151814" y="103854"/>
                  </a:cubicBezTo>
                  <a:close/>
                  <a:moveTo>
                    <a:pt x="5122" y="103932"/>
                  </a:moveTo>
                  <a:cubicBezTo>
                    <a:pt x="5055" y="103932"/>
                    <a:pt x="4989" y="103942"/>
                    <a:pt x="4926" y="103960"/>
                  </a:cubicBezTo>
                  <a:cubicBezTo>
                    <a:pt x="4568" y="104091"/>
                    <a:pt x="4404" y="104515"/>
                    <a:pt x="4535" y="104841"/>
                  </a:cubicBezTo>
                  <a:cubicBezTo>
                    <a:pt x="4635" y="105117"/>
                    <a:pt x="4890" y="105277"/>
                    <a:pt x="5150" y="105277"/>
                  </a:cubicBezTo>
                  <a:cubicBezTo>
                    <a:pt x="5229" y="105277"/>
                    <a:pt x="5308" y="105263"/>
                    <a:pt x="5383" y="105232"/>
                  </a:cubicBezTo>
                  <a:cubicBezTo>
                    <a:pt x="5644" y="105167"/>
                    <a:pt x="5840" y="104906"/>
                    <a:pt x="5840" y="104580"/>
                  </a:cubicBezTo>
                  <a:cubicBezTo>
                    <a:pt x="5840" y="104547"/>
                    <a:pt x="5840" y="104450"/>
                    <a:pt x="5807" y="104384"/>
                  </a:cubicBezTo>
                  <a:cubicBezTo>
                    <a:pt x="5702" y="104094"/>
                    <a:pt x="5405" y="103932"/>
                    <a:pt x="5122" y="103932"/>
                  </a:cubicBezTo>
                  <a:close/>
                  <a:moveTo>
                    <a:pt x="149879" y="108822"/>
                  </a:moveTo>
                  <a:cubicBezTo>
                    <a:pt x="149630" y="108822"/>
                    <a:pt x="149389" y="108973"/>
                    <a:pt x="149269" y="109212"/>
                  </a:cubicBezTo>
                  <a:cubicBezTo>
                    <a:pt x="149106" y="109538"/>
                    <a:pt x="149269" y="109897"/>
                    <a:pt x="149595" y="110060"/>
                  </a:cubicBezTo>
                  <a:cubicBezTo>
                    <a:pt x="149700" y="110104"/>
                    <a:pt x="149803" y="110124"/>
                    <a:pt x="149900" y="110124"/>
                  </a:cubicBezTo>
                  <a:cubicBezTo>
                    <a:pt x="150165" y="110124"/>
                    <a:pt x="150389" y="109973"/>
                    <a:pt x="150509" y="109734"/>
                  </a:cubicBezTo>
                  <a:cubicBezTo>
                    <a:pt x="150541" y="109636"/>
                    <a:pt x="150541" y="109571"/>
                    <a:pt x="150541" y="109473"/>
                  </a:cubicBezTo>
                  <a:cubicBezTo>
                    <a:pt x="150541" y="109245"/>
                    <a:pt x="150378" y="108984"/>
                    <a:pt x="150150" y="108886"/>
                  </a:cubicBezTo>
                  <a:cubicBezTo>
                    <a:pt x="150063" y="108842"/>
                    <a:pt x="149971" y="108822"/>
                    <a:pt x="149879" y="108822"/>
                  </a:cubicBezTo>
                  <a:close/>
                  <a:moveTo>
                    <a:pt x="7127" y="108920"/>
                  </a:moveTo>
                  <a:cubicBezTo>
                    <a:pt x="7033" y="108920"/>
                    <a:pt x="6938" y="108940"/>
                    <a:pt x="6851" y="108984"/>
                  </a:cubicBezTo>
                  <a:cubicBezTo>
                    <a:pt x="6525" y="109114"/>
                    <a:pt x="6362" y="109538"/>
                    <a:pt x="6525" y="109864"/>
                  </a:cubicBezTo>
                  <a:cubicBezTo>
                    <a:pt x="6620" y="110103"/>
                    <a:pt x="6856" y="110255"/>
                    <a:pt x="7103" y="110255"/>
                  </a:cubicBezTo>
                  <a:cubicBezTo>
                    <a:pt x="7193" y="110255"/>
                    <a:pt x="7285" y="110234"/>
                    <a:pt x="7373" y="110191"/>
                  </a:cubicBezTo>
                  <a:cubicBezTo>
                    <a:pt x="7634" y="110060"/>
                    <a:pt x="7797" y="109799"/>
                    <a:pt x="7797" y="109604"/>
                  </a:cubicBezTo>
                  <a:cubicBezTo>
                    <a:pt x="7797" y="109473"/>
                    <a:pt x="7797" y="109408"/>
                    <a:pt x="7764" y="109310"/>
                  </a:cubicBezTo>
                  <a:cubicBezTo>
                    <a:pt x="7645" y="109071"/>
                    <a:pt x="7386" y="108920"/>
                    <a:pt x="7127" y="108920"/>
                  </a:cubicBezTo>
                  <a:close/>
                  <a:moveTo>
                    <a:pt x="147597" y="113611"/>
                  </a:moveTo>
                  <a:cubicBezTo>
                    <a:pt x="147348" y="113611"/>
                    <a:pt x="147101" y="113744"/>
                    <a:pt x="146986" y="113975"/>
                  </a:cubicBezTo>
                  <a:cubicBezTo>
                    <a:pt x="146823" y="114301"/>
                    <a:pt x="146953" y="114692"/>
                    <a:pt x="147279" y="114855"/>
                  </a:cubicBezTo>
                  <a:cubicBezTo>
                    <a:pt x="147383" y="114907"/>
                    <a:pt x="147497" y="114933"/>
                    <a:pt x="147610" y="114933"/>
                  </a:cubicBezTo>
                  <a:cubicBezTo>
                    <a:pt x="147850" y="114933"/>
                    <a:pt x="148082" y="114817"/>
                    <a:pt x="148193" y="114594"/>
                  </a:cubicBezTo>
                  <a:cubicBezTo>
                    <a:pt x="148225" y="114497"/>
                    <a:pt x="148258" y="114366"/>
                    <a:pt x="148258" y="114268"/>
                  </a:cubicBezTo>
                  <a:cubicBezTo>
                    <a:pt x="148258" y="114040"/>
                    <a:pt x="148128" y="113812"/>
                    <a:pt x="147899" y="113681"/>
                  </a:cubicBezTo>
                  <a:cubicBezTo>
                    <a:pt x="147804" y="113633"/>
                    <a:pt x="147700" y="113611"/>
                    <a:pt x="147597" y="113611"/>
                  </a:cubicBezTo>
                  <a:close/>
                  <a:moveTo>
                    <a:pt x="9424" y="113701"/>
                  </a:moveTo>
                  <a:cubicBezTo>
                    <a:pt x="9316" y="113701"/>
                    <a:pt x="9206" y="113727"/>
                    <a:pt x="9102" y="113779"/>
                  </a:cubicBezTo>
                  <a:cubicBezTo>
                    <a:pt x="8776" y="113942"/>
                    <a:pt x="8645" y="114333"/>
                    <a:pt x="8808" y="114660"/>
                  </a:cubicBezTo>
                  <a:cubicBezTo>
                    <a:pt x="8924" y="114891"/>
                    <a:pt x="9170" y="115023"/>
                    <a:pt x="9420" y="115023"/>
                  </a:cubicBezTo>
                  <a:cubicBezTo>
                    <a:pt x="9523" y="115023"/>
                    <a:pt x="9626" y="115001"/>
                    <a:pt x="9722" y="114953"/>
                  </a:cubicBezTo>
                  <a:cubicBezTo>
                    <a:pt x="9950" y="114823"/>
                    <a:pt x="10080" y="114594"/>
                    <a:pt x="10080" y="114366"/>
                  </a:cubicBezTo>
                  <a:cubicBezTo>
                    <a:pt x="10080" y="114268"/>
                    <a:pt x="10048" y="114138"/>
                    <a:pt x="9982" y="114040"/>
                  </a:cubicBezTo>
                  <a:cubicBezTo>
                    <a:pt x="9871" y="113818"/>
                    <a:pt x="9654" y="113701"/>
                    <a:pt x="9424" y="113701"/>
                  </a:cubicBezTo>
                  <a:close/>
                  <a:moveTo>
                    <a:pt x="145013" y="118268"/>
                  </a:moveTo>
                  <a:cubicBezTo>
                    <a:pt x="144808" y="118268"/>
                    <a:pt x="144596" y="118370"/>
                    <a:pt x="144474" y="118574"/>
                  </a:cubicBezTo>
                  <a:cubicBezTo>
                    <a:pt x="144278" y="118868"/>
                    <a:pt x="144344" y="119259"/>
                    <a:pt x="144670" y="119487"/>
                  </a:cubicBezTo>
                  <a:cubicBezTo>
                    <a:pt x="144772" y="119555"/>
                    <a:pt x="144885" y="119588"/>
                    <a:pt x="145000" y="119588"/>
                  </a:cubicBezTo>
                  <a:cubicBezTo>
                    <a:pt x="145215" y="119588"/>
                    <a:pt x="145434" y="119472"/>
                    <a:pt x="145583" y="119259"/>
                  </a:cubicBezTo>
                  <a:cubicBezTo>
                    <a:pt x="145616" y="119161"/>
                    <a:pt x="145648" y="119031"/>
                    <a:pt x="145681" y="118933"/>
                  </a:cubicBezTo>
                  <a:cubicBezTo>
                    <a:pt x="145681" y="118704"/>
                    <a:pt x="145583" y="118509"/>
                    <a:pt x="145355" y="118378"/>
                  </a:cubicBezTo>
                  <a:cubicBezTo>
                    <a:pt x="145257" y="118305"/>
                    <a:pt x="145136" y="118268"/>
                    <a:pt x="145013" y="118268"/>
                  </a:cubicBezTo>
                  <a:close/>
                  <a:moveTo>
                    <a:pt x="12016" y="118317"/>
                  </a:moveTo>
                  <a:cubicBezTo>
                    <a:pt x="11903" y="118317"/>
                    <a:pt x="11787" y="118346"/>
                    <a:pt x="11679" y="118411"/>
                  </a:cubicBezTo>
                  <a:cubicBezTo>
                    <a:pt x="11385" y="118574"/>
                    <a:pt x="11255" y="118998"/>
                    <a:pt x="11450" y="119324"/>
                  </a:cubicBezTo>
                  <a:cubicBezTo>
                    <a:pt x="11559" y="119498"/>
                    <a:pt x="11784" y="119614"/>
                    <a:pt x="12018" y="119614"/>
                  </a:cubicBezTo>
                  <a:cubicBezTo>
                    <a:pt x="12135" y="119614"/>
                    <a:pt x="12255" y="119585"/>
                    <a:pt x="12364" y="119520"/>
                  </a:cubicBezTo>
                  <a:cubicBezTo>
                    <a:pt x="12559" y="119389"/>
                    <a:pt x="12690" y="119194"/>
                    <a:pt x="12657" y="118933"/>
                  </a:cubicBezTo>
                  <a:cubicBezTo>
                    <a:pt x="12657" y="118868"/>
                    <a:pt x="12657" y="118737"/>
                    <a:pt x="12559" y="118607"/>
                  </a:cubicBezTo>
                  <a:cubicBezTo>
                    <a:pt x="12451" y="118433"/>
                    <a:pt x="12240" y="118317"/>
                    <a:pt x="12016" y="118317"/>
                  </a:cubicBezTo>
                  <a:close/>
                  <a:moveTo>
                    <a:pt x="142029" y="122703"/>
                  </a:moveTo>
                  <a:cubicBezTo>
                    <a:pt x="141821" y="122703"/>
                    <a:pt x="141626" y="122797"/>
                    <a:pt x="141506" y="122978"/>
                  </a:cubicBezTo>
                  <a:cubicBezTo>
                    <a:pt x="141277" y="123304"/>
                    <a:pt x="141375" y="123728"/>
                    <a:pt x="141669" y="123924"/>
                  </a:cubicBezTo>
                  <a:cubicBezTo>
                    <a:pt x="141794" y="123999"/>
                    <a:pt x="141929" y="124036"/>
                    <a:pt x="142059" y="124036"/>
                  </a:cubicBezTo>
                  <a:cubicBezTo>
                    <a:pt x="142267" y="124036"/>
                    <a:pt x="142462" y="123941"/>
                    <a:pt x="142582" y="123761"/>
                  </a:cubicBezTo>
                  <a:cubicBezTo>
                    <a:pt x="142680" y="123630"/>
                    <a:pt x="142713" y="123467"/>
                    <a:pt x="142713" y="123337"/>
                  </a:cubicBezTo>
                  <a:cubicBezTo>
                    <a:pt x="142713" y="123141"/>
                    <a:pt x="142582" y="122945"/>
                    <a:pt x="142419" y="122815"/>
                  </a:cubicBezTo>
                  <a:cubicBezTo>
                    <a:pt x="142294" y="122739"/>
                    <a:pt x="142159" y="122703"/>
                    <a:pt x="142029" y="122703"/>
                  </a:cubicBezTo>
                  <a:close/>
                  <a:moveTo>
                    <a:pt x="14904" y="122744"/>
                  </a:moveTo>
                  <a:cubicBezTo>
                    <a:pt x="14779" y="122744"/>
                    <a:pt x="14656" y="122776"/>
                    <a:pt x="14549" y="122847"/>
                  </a:cubicBezTo>
                  <a:cubicBezTo>
                    <a:pt x="14288" y="123108"/>
                    <a:pt x="14190" y="123500"/>
                    <a:pt x="14386" y="123793"/>
                  </a:cubicBezTo>
                  <a:cubicBezTo>
                    <a:pt x="14547" y="123974"/>
                    <a:pt x="14757" y="124068"/>
                    <a:pt x="14963" y="124068"/>
                  </a:cubicBezTo>
                  <a:cubicBezTo>
                    <a:pt x="15092" y="124068"/>
                    <a:pt x="15219" y="124031"/>
                    <a:pt x="15332" y="123956"/>
                  </a:cubicBezTo>
                  <a:cubicBezTo>
                    <a:pt x="15495" y="123793"/>
                    <a:pt x="15626" y="123597"/>
                    <a:pt x="15626" y="123402"/>
                  </a:cubicBezTo>
                  <a:cubicBezTo>
                    <a:pt x="15626" y="123271"/>
                    <a:pt x="15593" y="123141"/>
                    <a:pt x="15495" y="123010"/>
                  </a:cubicBezTo>
                  <a:cubicBezTo>
                    <a:pt x="15350" y="122844"/>
                    <a:pt x="15125" y="122744"/>
                    <a:pt x="14904" y="122744"/>
                  </a:cubicBezTo>
                  <a:close/>
                  <a:moveTo>
                    <a:pt x="138865" y="126905"/>
                  </a:moveTo>
                  <a:cubicBezTo>
                    <a:pt x="138677" y="126905"/>
                    <a:pt x="138488" y="126988"/>
                    <a:pt x="138342" y="127153"/>
                  </a:cubicBezTo>
                  <a:cubicBezTo>
                    <a:pt x="138113" y="127414"/>
                    <a:pt x="138146" y="127838"/>
                    <a:pt x="138439" y="128066"/>
                  </a:cubicBezTo>
                  <a:cubicBezTo>
                    <a:pt x="138558" y="128185"/>
                    <a:pt x="138711" y="128243"/>
                    <a:pt x="138867" y="128243"/>
                  </a:cubicBezTo>
                  <a:cubicBezTo>
                    <a:pt x="139053" y="128243"/>
                    <a:pt x="139244" y="128161"/>
                    <a:pt x="139385" y="128001"/>
                  </a:cubicBezTo>
                  <a:cubicBezTo>
                    <a:pt x="139451" y="127871"/>
                    <a:pt x="139483" y="127708"/>
                    <a:pt x="139549" y="127577"/>
                  </a:cubicBezTo>
                  <a:cubicBezTo>
                    <a:pt x="139549" y="127381"/>
                    <a:pt x="139451" y="127186"/>
                    <a:pt x="139288" y="127055"/>
                  </a:cubicBezTo>
                  <a:cubicBezTo>
                    <a:pt x="139159" y="126955"/>
                    <a:pt x="139012" y="126905"/>
                    <a:pt x="138865" y="126905"/>
                  </a:cubicBezTo>
                  <a:close/>
                  <a:moveTo>
                    <a:pt x="18138" y="126976"/>
                  </a:moveTo>
                  <a:cubicBezTo>
                    <a:pt x="17985" y="126976"/>
                    <a:pt x="17832" y="127034"/>
                    <a:pt x="17713" y="127153"/>
                  </a:cubicBezTo>
                  <a:cubicBezTo>
                    <a:pt x="17420" y="127381"/>
                    <a:pt x="17387" y="127805"/>
                    <a:pt x="17616" y="128066"/>
                  </a:cubicBezTo>
                  <a:cubicBezTo>
                    <a:pt x="17762" y="128232"/>
                    <a:pt x="17950" y="128314"/>
                    <a:pt x="18139" y="128314"/>
                  </a:cubicBezTo>
                  <a:cubicBezTo>
                    <a:pt x="18286" y="128314"/>
                    <a:pt x="18433" y="128264"/>
                    <a:pt x="18561" y="128164"/>
                  </a:cubicBezTo>
                  <a:cubicBezTo>
                    <a:pt x="18725" y="128001"/>
                    <a:pt x="18790" y="127838"/>
                    <a:pt x="18790" y="127642"/>
                  </a:cubicBezTo>
                  <a:cubicBezTo>
                    <a:pt x="18790" y="127512"/>
                    <a:pt x="18725" y="127349"/>
                    <a:pt x="18627" y="127218"/>
                  </a:cubicBezTo>
                  <a:cubicBezTo>
                    <a:pt x="18503" y="127059"/>
                    <a:pt x="18320" y="126976"/>
                    <a:pt x="18138" y="126976"/>
                  </a:cubicBezTo>
                  <a:close/>
                  <a:moveTo>
                    <a:pt x="135328" y="130908"/>
                  </a:moveTo>
                  <a:cubicBezTo>
                    <a:pt x="135147" y="130908"/>
                    <a:pt x="134969" y="130982"/>
                    <a:pt x="134851" y="131133"/>
                  </a:cubicBezTo>
                  <a:cubicBezTo>
                    <a:pt x="134590" y="131426"/>
                    <a:pt x="134590" y="131818"/>
                    <a:pt x="134884" y="132079"/>
                  </a:cubicBezTo>
                  <a:cubicBezTo>
                    <a:pt x="135026" y="132189"/>
                    <a:pt x="135191" y="132246"/>
                    <a:pt x="135352" y="132246"/>
                  </a:cubicBezTo>
                  <a:cubicBezTo>
                    <a:pt x="135525" y="132246"/>
                    <a:pt x="135695" y="132181"/>
                    <a:pt x="135830" y="132046"/>
                  </a:cubicBezTo>
                  <a:cubicBezTo>
                    <a:pt x="135960" y="131916"/>
                    <a:pt x="136026" y="131752"/>
                    <a:pt x="135993" y="131589"/>
                  </a:cubicBezTo>
                  <a:cubicBezTo>
                    <a:pt x="135993" y="131426"/>
                    <a:pt x="135895" y="131231"/>
                    <a:pt x="135797" y="131100"/>
                  </a:cubicBezTo>
                  <a:cubicBezTo>
                    <a:pt x="135671" y="130973"/>
                    <a:pt x="135498" y="130908"/>
                    <a:pt x="135328" y="130908"/>
                  </a:cubicBezTo>
                  <a:close/>
                  <a:moveTo>
                    <a:pt x="21672" y="130965"/>
                  </a:moveTo>
                  <a:cubicBezTo>
                    <a:pt x="21510" y="130965"/>
                    <a:pt x="21346" y="131022"/>
                    <a:pt x="21204" y="131133"/>
                  </a:cubicBezTo>
                  <a:cubicBezTo>
                    <a:pt x="20910" y="131394"/>
                    <a:pt x="20910" y="131785"/>
                    <a:pt x="21171" y="132079"/>
                  </a:cubicBezTo>
                  <a:cubicBezTo>
                    <a:pt x="21289" y="132230"/>
                    <a:pt x="21458" y="132303"/>
                    <a:pt x="21635" y="132303"/>
                  </a:cubicBezTo>
                  <a:cubicBezTo>
                    <a:pt x="21801" y="132303"/>
                    <a:pt x="21975" y="132238"/>
                    <a:pt x="22117" y="132111"/>
                  </a:cubicBezTo>
                  <a:cubicBezTo>
                    <a:pt x="22215" y="131981"/>
                    <a:pt x="22313" y="131785"/>
                    <a:pt x="22313" y="131622"/>
                  </a:cubicBezTo>
                  <a:cubicBezTo>
                    <a:pt x="22313" y="131459"/>
                    <a:pt x="22248" y="131296"/>
                    <a:pt x="22150" y="131165"/>
                  </a:cubicBezTo>
                  <a:cubicBezTo>
                    <a:pt x="22015" y="131030"/>
                    <a:pt x="21845" y="130965"/>
                    <a:pt x="21672" y="130965"/>
                  </a:cubicBezTo>
                  <a:close/>
                  <a:moveTo>
                    <a:pt x="131603" y="134659"/>
                  </a:moveTo>
                  <a:cubicBezTo>
                    <a:pt x="131441" y="134659"/>
                    <a:pt x="131275" y="134725"/>
                    <a:pt x="131133" y="134851"/>
                  </a:cubicBezTo>
                  <a:cubicBezTo>
                    <a:pt x="130839" y="135080"/>
                    <a:pt x="130839" y="135504"/>
                    <a:pt x="131100" y="135797"/>
                  </a:cubicBezTo>
                  <a:cubicBezTo>
                    <a:pt x="131218" y="135932"/>
                    <a:pt x="131388" y="135997"/>
                    <a:pt x="131566" y="135997"/>
                  </a:cubicBezTo>
                  <a:cubicBezTo>
                    <a:pt x="131732" y="135997"/>
                    <a:pt x="131904" y="135940"/>
                    <a:pt x="132046" y="135830"/>
                  </a:cubicBezTo>
                  <a:cubicBezTo>
                    <a:pt x="132209" y="135699"/>
                    <a:pt x="132274" y="135504"/>
                    <a:pt x="132242" y="135341"/>
                  </a:cubicBezTo>
                  <a:cubicBezTo>
                    <a:pt x="132242" y="135178"/>
                    <a:pt x="132209" y="135014"/>
                    <a:pt x="132079" y="134884"/>
                  </a:cubicBezTo>
                  <a:cubicBezTo>
                    <a:pt x="131944" y="134733"/>
                    <a:pt x="131775" y="134659"/>
                    <a:pt x="131603" y="134659"/>
                  </a:cubicBezTo>
                  <a:close/>
                  <a:moveTo>
                    <a:pt x="25388" y="134717"/>
                  </a:moveTo>
                  <a:cubicBezTo>
                    <a:pt x="25211" y="134717"/>
                    <a:pt x="25040" y="134782"/>
                    <a:pt x="24922" y="134917"/>
                  </a:cubicBezTo>
                  <a:cubicBezTo>
                    <a:pt x="24661" y="135178"/>
                    <a:pt x="24661" y="135634"/>
                    <a:pt x="24955" y="135863"/>
                  </a:cubicBezTo>
                  <a:cubicBezTo>
                    <a:pt x="25097" y="135989"/>
                    <a:pt x="25263" y="136054"/>
                    <a:pt x="25425" y="136054"/>
                  </a:cubicBezTo>
                  <a:cubicBezTo>
                    <a:pt x="25598" y="136054"/>
                    <a:pt x="25767" y="135981"/>
                    <a:pt x="25901" y="135830"/>
                  </a:cubicBezTo>
                  <a:cubicBezTo>
                    <a:pt x="26031" y="135699"/>
                    <a:pt x="26064" y="135536"/>
                    <a:pt x="26064" y="135373"/>
                  </a:cubicBezTo>
                  <a:cubicBezTo>
                    <a:pt x="26064" y="135210"/>
                    <a:pt x="25966" y="135014"/>
                    <a:pt x="25868" y="134884"/>
                  </a:cubicBezTo>
                  <a:cubicBezTo>
                    <a:pt x="25726" y="134774"/>
                    <a:pt x="25554" y="134717"/>
                    <a:pt x="25388" y="134717"/>
                  </a:cubicBezTo>
                  <a:close/>
                  <a:moveTo>
                    <a:pt x="127559" y="138159"/>
                  </a:moveTo>
                  <a:cubicBezTo>
                    <a:pt x="127413" y="138159"/>
                    <a:pt x="127267" y="138209"/>
                    <a:pt x="127153" y="138309"/>
                  </a:cubicBezTo>
                  <a:cubicBezTo>
                    <a:pt x="126859" y="138570"/>
                    <a:pt x="126827" y="138961"/>
                    <a:pt x="127055" y="139255"/>
                  </a:cubicBezTo>
                  <a:cubicBezTo>
                    <a:pt x="127197" y="139415"/>
                    <a:pt x="127378" y="139497"/>
                    <a:pt x="127560" y="139497"/>
                  </a:cubicBezTo>
                  <a:cubicBezTo>
                    <a:pt x="127713" y="139497"/>
                    <a:pt x="127867" y="139439"/>
                    <a:pt x="128001" y="139320"/>
                  </a:cubicBezTo>
                  <a:cubicBezTo>
                    <a:pt x="128164" y="139222"/>
                    <a:pt x="128229" y="139059"/>
                    <a:pt x="128229" y="138798"/>
                  </a:cubicBezTo>
                  <a:cubicBezTo>
                    <a:pt x="128229" y="138668"/>
                    <a:pt x="128164" y="138505"/>
                    <a:pt x="128066" y="138407"/>
                  </a:cubicBezTo>
                  <a:cubicBezTo>
                    <a:pt x="127938" y="138242"/>
                    <a:pt x="127748" y="138159"/>
                    <a:pt x="127559" y="138159"/>
                  </a:cubicBezTo>
                  <a:close/>
                  <a:moveTo>
                    <a:pt x="29426" y="138192"/>
                  </a:moveTo>
                  <a:cubicBezTo>
                    <a:pt x="29237" y="138192"/>
                    <a:pt x="29049" y="138274"/>
                    <a:pt x="28902" y="138439"/>
                  </a:cubicBezTo>
                  <a:cubicBezTo>
                    <a:pt x="28674" y="138700"/>
                    <a:pt x="28706" y="139125"/>
                    <a:pt x="29000" y="139385"/>
                  </a:cubicBezTo>
                  <a:cubicBezTo>
                    <a:pt x="29128" y="139485"/>
                    <a:pt x="29275" y="139535"/>
                    <a:pt x="29422" y="139535"/>
                  </a:cubicBezTo>
                  <a:cubicBezTo>
                    <a:pt x="29611" y="139535"/>
                    <a:pt x="29799" y="139453"/>
                    <a:pt x="29946" y="139288"/>
                  </a:cubicBezTo>
                  <a:cubicBezTo>
                    <a:pt x="30011" y="139157"/>
                    <a:pt x="30109" y="138994"/>
                    <a:pt x="30109" y="138896"/>
                  </a:cubicBezTo>
                  <a:cubicBezTo>
                    <a:pt x="30109" y="138668"/>
                    <a:pt x="30011" y="138472"/>
                    <a:pt x="29848" y="138342"/>
                  </a:cubicBezTo>
                  <a:cubicBezTo>
                    <a:pt x="29720" y="138242"/>
                    <a:pt x="29572" y="138192"/>
                    <a:pt x="29426" y="138192"/>
                  </a:cubicBezTo>
                  <a:close/>
                  <a:moveTo>
                    <a:pt x="123341" y="141380"/>
                  </a:moveTo>
                  <a:cubicBezTo>
                    <a:pt x="123214" y="141380"/>
                    <a:pt x="123089" y="141419"/>
                    <a:pt x="122978" y="141506"/>
                  </a:cubicBezTo>
                  <a:cubicBezTo>
                    <a:pt x="122684" y="141734"/>
                    <a:pt x="122619" y="142158"/>
                    <a:pt x="122815" y="142419"/>
                  </a:cubicBezTo>
                  <a:cubicBezTo>
                    <a:pt x="122936" y="142602"/>
                    <a:pt x="123159" y="142708"/>
                    <a:pt x="123380" y="142708"/>
                  </a:cubicBezTo>
                  <a:cubicBezTo>
                    <a:pt x="123515" y="142708"/>
                    <a:pt x="123649" y="142669"/>
                    <a:pt x="123761" y="142582"/>
                  </a:cubicBezTo>
                  <a:cubicBezTo>
                    <a:pt x="123924" y="142484"/>
                    <a:pt x="124054" y="142256"/>
                    <a:pt x="124054" y="142028"/>
                  </a:cubicBezTo>
                  <a:cubicBezTo>
                    <a:pt x="124054" y="141897"/>
                    <a:pt x="123989" y="141767"/>
                    <a:pt x="123924" y="141669"/>
                  </a:cubicBezTo>
                  <a:cubicBezTo>
                    <a:pt x="123762" y="141486"/>
                    <a:pt x="123549" y="141380"/>
                    <a:pt x="123341" y="141380"/>
                  </a:cubicBezTo>
                  <a:close/>
                  <a:moveTo>
                    <a:pt x="33608" y="141427"/>
                  </a:moveTo>
                  <a:cubicBezTo>
                    <a:pt x="33393" y="141427"/>
                    <a:pt x="33198" y="141521"/>
                    <a:pt x="33077" y="141701"/>
                  </a:cubicBezTo>
                  <a:cubicBezTo>
                    <a:pt x="32849" y="142028"/>
                    <a:pt x="32947" y="142419"/>
                    <a:pt x="33240" y="142647"/>
                  </a:cubicBezTo>
                  <a:cubicBezTo>
                    <a:pt x="33359" y="142718"/>
                    <a:pt x="33486" y="142751"/>
                    <a:pt x="33610" y="142751"/>
                  </a:cubicBezTo>
                  <a:cubicBezTo>
                    <a:pt x="33829" y="142751"/>
                    <a:pt x="34041" y="142651"/>
                    <a:pt x="34186" y="142484"/>
                  </a:cubicBezTo>
                  <a:cubicBezTo>
                    <a:pt x="34284" y="142354"/>
                    <a:pt x="34350" y="142223"/>
                    <a:pt x="34284" y="142060"/>
                  </a:cubicBezTo>
                  <a:cubicBezTo>
                    <a:pt x="34284" y="141865"/>
                    <a:pt x="34219" y="141669"/>
                    <a:pt x="34023" y="141538"/>
                  </a:cubicBezTo>
                  <a:cubicBezTo>
                    <a:pt x="33885" y="141463"/>
                    <a:pt x="33743" y="141427"/>
                    <a:pt x="33608" y="141427"/>
                  </a:cubicBezTo>
                  <a:close/>
                  <a:moveTo>
                    <a:pt x="118939" y="144325"/>
                  </a:moveTo>
                  <a:cubicBezTo>
                    <a:pt x="118816" y="144325"/>
                    <a:pt x="118689" y="144361"/>
                    <a:pt x="118574" y="144442"/>
                  </a:cubicBezTo>
                  <a:cubicBezTo>
                    <a:pt x="118280" y="144605"/>
                    <a:pt x="118183" y="144996"/>
                    <a:pt x="118378" y="145322"/>
                  </a:cubicBezTo>
                  <a:cubicBezTo>
                    <a:pt x="118484" y="145513"/>
                    <a:pt x="118686" y="145634"/>
                    <a:pt x="118903" y="145634"/>
                  </a:cubicBezTo>
                  <a:cubicBezTo>
                    <a:pt x="119021" y="145634"/>
                    <a:pt x="119144" y="145598"/>
                    <a:pt x="119259" y="145518"/>
                  </a:cubicBezTo>
                  <a:cubicBezTo>
                    <a:pt x="119487" y="145420"/>
                    <a:pt x="119585" y="145192"/>
                    <a:pt x="119553" y="144963"/>
                  </a:cubicBezTo>
                  <a:cubicBezTo>
                    <a:pt x="119553" y="144866"/>
                    <a:pt x="119553" y="144768"/>
                    <a:pt x="119487" y="144637"/>
                  </a:cubicBezTo>
                  <a:cubicBezTo>
                    <a:pt x="119382" y="144447"/>
                    <a:pt x="119166" y="144325"/>
                    <a:pt x="118939" y="144325"/>
                  </a:cubicBezTo>
                  <a:close/>
                  <a:moveTo>
                    <a:pt x="38102" y="144364"/>
                  </a:moveTo>
                  <a:cubicBezTo>
                    <a:pt x="37895" y="144364"/>
                    <a:pt x="37689" y="144466"/>
                    <a:pt x="37546" y="144670"/>
                  </a:cubicBezTo>
                  <a:cubicBezTo>
                    <a:pt x="37351" y="144963"/>
                    <a:pt x="37448" y="145355"/>
                    <a:pt x="37775" y="145583"/>
                  </a:cubicBezTo>
                  <a:cubicBezTo>
                    <a:pt x="37865" y="145651"/>
                    <a:pt x="37975" y="145684"/>
                    <a:pt x="38089" y="145684"/>
                  </a:cubicBezTo>
                  <a:cubicBezTo>
                    <a:pt x="38302" y="145684"/>
                    <a:pt x="38527" y="145568"/>
                    <a:pt x="38655" y="145355"/>
                  </a:cubicBezTo>
                  <a:cubicBezTo>
                    <a:pt x="38753" y="145257"/>
                    <a:pt x="38753" y="145127"/>
                    <a:pt x="38786" y="145029"/>
                  </a:cubicBezTo>
                  <a:cubicBezTo>
                    <a:pt x="38786" y="144800"/>
                    <a:pt x="38655" y="144605"/>
                    <a:pt x="38460" y="144474"/>
                  </a:cubicBezTo>
                  <a:cubicBezTo>
                    <a:pt x="38350" y="144401"/>
                    <a:pt x="38226" y="144364"/>
                    <a:pt x="38102" y="144364"/>
                  </a:cubicBezTo>
                  <a:close/>
                  <a:moveTo>
                    <a:pt x="114309" y="146916"/>
                  </a:moveTo>
                  <a:cubicBezTo>
                    <a:pt x="114206" y="146916"/>
                    <a:pt x="114102" y="146938"/>
                    <a:pt x="114007" y="146986"/>
                  </a:cubicBezTo>
                  <a:cubicBezTo>
                    <a:pt x="113681" y="147149"/>
                    <a:pt x="113551" y="147573"/>
                    <a:pt x="113714" y="147899"/>
                  </a:cubicBezTo>
                  <a:cubicBezTo>
                    <a:pt x="113829" y="148130"/>
                    <a:pt x="114075" y="148263"/>
                    <a:pt x="114325" y="148263"/>
                  </a:cubicBezTo>
                  <a:cubicBezTo>
                    <a:pt x="114428" y="148263"/>
                    <a:pt x="114532" y="148240"/>
                    <a:pt x="114627" y="148193"/>
                  </a:cubicBezTo>
                  <a:cubicBezTo>
                    <a:pt x="114823" y="148062"/>
                    <a:pt x="114953" y="147801"/>
                    <a:pt x="114986" y="147573"/>
                  </a:cubicBezTo>
                  <a:cubicBezTo>
                    <a:pt x="114986" y="147475"/>
                    <a:pt x="114953" y="147377"/>
                    <a:pt x="114921" y="147279"/>
                  </a:cubicBezTo>
                  <a:cubicBezTo>
                    <a:pt x="114805" y="147049"/>
                    <a:pt x="114559" y="146916"/>
                    <a:pt x="114309" y="146916"/>
                  </a:cubicBezTo>
                  <a:close/>
                  <a:moveTo>
                    <a:pt x="42694" y="146959"/>
                  </a:moveTo>
                  <a:cubicBezTo>
                    <a:pt x="42455" y="146959"/>
                    <a:pt x="42224" y="147090"/>
                    <a:pt x="42113" y="147312"/>
                  </a:cubicBezTo>
                  <a:cubicBezTo>
                    <a:pt x="41950" y="147638"/>
                    <a:pt x="42080" y="148062"/>
                    <a:pt x="42407" y="148225"/>
                  </a:cubicBezTo>
                  <a:cubicBezTo>
                    <a:pt x="42502" y="148273"/>
                    <a:pt x="42605" y="148296"/>
                    <a:pt x="42708" y="148296"/>
                  </a:cubicBezTo>
                  <a:cubicBezTo>
                    <a:pt x="42958" y="148296"/>
                    <a:pt x="43204" y="148163"/>
                    <a:pt x="43320" y="147932"/>
                  </a:cubicBezTo>
                  <a:cubicBezTo>
                    <a:pt x="43353" y="147801"/>
                    <a:pt x="43385" y="147736"/>
                    <a:pt x="43385" y="147606"/>
                  </a:cubicBezTo>
                  <a:cubicBezTo>
                    <a:pt x="43385" y="147410"/>
                    <a:pt x="43255" y="147149"/>
                    <a:pt x="43026" y="147051"/>
                  </a:cubicBezTo>
                  <a:cubicBezTo>
                    <a:pt x="42922" y="146988"/>
                    <a:pt x="42807" y="146959"/>
                    <a:pt x="42694" y="146959"/>
                  </a:cubicBezTo>
                  <a:close/>
                  <a:moveTo>
                    <a:pt x="109515" y="149173"/>
                  </a:moveTo>
                  <a:cubicBezTo>
                    <a:pt x="109424" y="149173"/>
                    <a:pt x="109332" y="149193"/>
                    <a:pt x="109245" y="149237"/>
                  </a:cubicBezTo>
                  <a:cubicBezTo>
                    <a:pt x="108919" y="149400"/>
                    <a:pt x="108755" y="149824"/>
                    <a:pt x="108919" y="150150"/>
                  </a:cubicBezTo>
                  <a:cubicBezTo>
                    <a:pt x="109014" y="150389"/>
                    <a:pt x="109249" y="150540"/>
                    <a:pt x="109497" y="150540"/>
                  </a:cubicBezTo>
                  <a:cubicBezTo>
                    <a:pt x="109587" y="150540"/>
                    <a:pt x="109679" y="150520"/>
                    <a:pt x="109767" y="150476"/>
                  </a:cubicBezTo>
                  <a:cubicBezTo>
                    <a:pt x="110028" y="150378"/>
                    <a:pt x="110191" y="150150"/>
                    <a:pt x="110191" y="149856"/>
                  </a:cubicBezTo>
                  <a:cubicBezTo>
                    <a:pt x="110191" y="149726"/>
                    <a:pt x="110191" y="149661"/>
                    <a:pt x="110125" y="149563"/>
                  </a:cubicBezTo>
                  <a:cubicBezTo>
                    <a:pt x="110006" y="149324"/>
                    <a:pt x="109764" y="149173"/>
                    <a:pt x="109515" y="149173"/>
                  </a:cubicBezTo>
                  <a:close/>
                  <a:moveTo>
                    <a:pt x="47505" y="149252"/>
                  </a:moveTo>
                  <a:cubicBezTo>
                    <a:pt x="47260" y="149252"/>
                    <a:pt x="47030" y="149393"/>
                    <a:pt x="46908" y="149661"/>
                  </a:cubicBezTo>
                  <a:cubicBezTo>
                    <a:pt x="46745" y="149987"/>
                    <a:pt x="46908" y="150346"/>
                    <a:pt x="47234" y="150509"/>
                  </a:cubicBezTo>
                  <a:cubicBezTo>
                    <a:pt x="47331" y="150553"/>
                    <a:pt x="47427" y="150573"/>
                    <a:pt x="47519" y="150573"/>
                  </a:cubicBezTo>
                  <a:cubicBezTo>
                    <a:pt x="47771" y="150573"/>
                    <a:pt x="47996" y="150421"/>
                    <a:pt x="48115" y="150183"/>
                  </a:cubicBezTo>
                  <a:cubicBezTo>
                    <a:pt x="48148" y="150085"/>
                    <a:pt x="48213" y="150020"/>
                    <a:pt x="48148" y="149922"/>
                  </a:cubicBezTo>
                  <a:cubicBezTo>
                    <a:pt x="48148" y="149693"/>
                    <a:pt x="47985" y="149432"/>
                    <a:pt x="47756" y="149302"/>
                  </a:cubicBezTo>
                  <a:cubicBezTo>
                    <a:pt x="47673" y="149269"/>
                    <a:pt x="47588" y="149252"/>
                    <a:pt x="47505" y="149252"/>
                  </a:cubicBezTo>
                  <a:close/>
                  <a:moveTo>
                    <a:pt x="104581" y="151150"/>
                  </a:moveTo>
                  <a:cubicBezTo>
                    <a:pt x="104504" y="151150"/>
                    <a:pt x="104426" y="151164"/>
                    <a:pt x="104352" y="151194"/>
                  </a:cubicBezTo>
                  <a:cubicBezTo>
                    <a:pt x="103993" y="151324"/>
                    <a:pt x="103830" y="151716"/>
                    <a:pt x="103928" y="152042"/>
                  </a:cubicBezTo>
                  <a:cubicBezTo>
                    <a:pt x="104028" y="152344"/>
                    <a:pt x="104304" y="152510"/>
                    <a:pt x="104575" y="152510"/>
                  </a:cubicBezTo>
                  <a:cubicBezTo>
                    <a:pt x="104655" y="152510"/>
                    <a:pt x="104734" y="152496"/>
                    <a:pt x="104808" y="152466"/>
                  </a:cubicBezTo>
                  <a:cubicBezTo>
                    <a:pt x="105069" y="152336"/>
                    <a:pt x="105232" y="152107"/>
                    <a:pt x="105232" y="151846"/>
                  </a:cubicBezTo>
                  <a:cubicBezTo>
                    <a:pt x="105232" y="151748"/>
                    <a:pt x="105232" y="151683"/>
                    <a:pt x="105200" y="151618"/>
                  </a:cubicBezTo>
                  <a:cubicBezTo>
                    <a:pt x="105099" y="151316"/>
                    <a:pt x="104843" y="151150"/>
                    <a:pt x="104581" y="151150"/>
                  </a:cubicBezTo>
                  <a:close/>
                  <a:moveTo>
                    <a:pt x="52495" y="151201"/>
                  </a:moveTo>
                  <a:cubicBezTo>
                    <a:pt x="52204" y="151201"/>
                    <a:pt x="51941" y="151381"/>
                    <a:pt x="51834" y="151651"/>
                  </a:cubicBezTo>
                  <a:cubicBezTo>
                    <a:pt x="51703" y="152009"/>
                    <a:pt x="51899" y="152368"/>
                    <a:pt x="52225" y="152499"/>
                  </a:cubicBezTo>
                  <a:cubicBezTo>
                    <a:pt x="52309" y="152527"/>
                    <a:pt x="52391" y="152540"/>
                    <a:pt x="52470" y="152540"/>
                  </a:cubicBezTo>
                  <a:cubicBezTo>
                    <a:pt x="52760" y="152540"/>
                    <a:pt x="53003" y="152364"/>
                    <a:pt x="53106" y="152107"/>
                  </a:cubicBezTo>
                  <a:cubicBezTo>
                    <a:pt x="53139" y="152009"/>
                    <a:pt x="53139" y="151944"/>
                    <a:pt x="53139" y="151846"/>
                  </a:cubicBezTo>
                  <a:cubicBezTo>
                    <a:pt x="53139" y="151618"/>
                    <a:pt x="52975" y="151324"/>
                    <a:pt x="52682" y="151226"/>
                  </a:cubicBezTo>
                  <a:cubicBezTo>
                    <a:pt x="52619" y="151209"/>
                    <a:pt x="52556" y="151201"/>
                    <a:pt x="52495" y="151201"/>
                  </a:cubicBezTo>
                  <a:close/>
                  <a:moveTo>
                    <a:pt x="99468" y="152812"/>
                  </a:moveTo>
                  <a:cubicBezTo>
                    <a:pt x="99422" y="152812"/>
                    <a:pt x="99375" y="152816"/>
                    <a:pt x="99328" y="152825"/>
                  </a:cubicBezTo>
                  <a:cubicBezTo>
                    <a:pt x="99002" y="152923"/>
                    <a:pt x="98806" y="153282"/>
                    <a:pt x="98872" y="153640"/>
                  </a:cubicBezTo>
                  <a:cubicBezTo>
                    <a:pt x="98957" y="153924"/>
                    <a:pt x="99240" y="154110"/>
                    <a:pt x="99549" y="154110"/>
                  </a:cubicBezTo>
                  <a:cubicBezTo>
                    <a:pt x="99594" y="154110"/>
                    <a:pt x="99641" y="154105"/>
                    <a:pt x="99687" y="154097"/>
                  </a:cubicBezTo>
                  <a:cubicBezTo>
                    <a:pt x="99981" y="153999"/>
                    <a:pt x="100176" y="153738"/>
                    <a:pt x="100176" y="153445"/>
                  </a:cubicBezTo>
                  <a:cubicBezTo>
                    <a:pt x="100176" y="153412"/>
                    <a:pt x="100144" y="153347"/>
                    <a:pt x="100144" y="153282"/>
                  </a:cubicBezTo>
                  <a:cubicBezTo>
                    <a:pt x="100087" y="152997"/>
                    <a:pt x="99783" y="152812"/>
                    <a:pt x="99468" y="152812"/>
                  </a:cubicBezTo>
                  <a:close/>
                  <a:moveTo>
                    <a:pt x="57531" y="152788"/>
                  </a:moveTo>
                  <a:cubicBezTo>
                    <a:pt x="57250" y="152788"/>
                    <a:pt x="57001" y="152992"/>
                    <a:pt x="56922" y="153282"/>
                  </a:cubicBezTo>
                  <a:cubicBezTo>
                    <a:pt x="56792" y="153640"/>
                    <a:pt x="57020" y="153999"/>
                    <a:pt x="57379" y="154097"/>
                  </a:cubicBezTo>
                  <a:cubicBezTo>
                    <a:pt x="57441" y="154114"/>
                    <a:pt x="57504" y="154122"/>
                    <a:pt x="57564" y="154122"/>
                  </a:cubicBezTo>
                  <a:cubicBezTo>
                    <a:pt x="57855" y="154122"/>
                    <a:pt x="58114" y="153937"/>
                    <a:pt x="58195" y="153640"/>
                  </a:cubicBezTo>
                  <a:cubicBezTo>
                    <a:pt x="58195" y="153608"/>
                    <a:pt x="58195" y="153510"/>
                    <a:pt x="58227" y="153477"/>
                  </a:cubicBezTo>
                  <a:cubicBezTo>
                    <a:pt x="58227" y="153184"/>
                    <a:pt x="58032" y="152923"/>
                    <a:pt x="57738" y="152825"/>
                  </a:cubicBezTo>
                  <a:cubicBezTo>
                    <a:pt x="57668" y="152800"/>
                    <a:pt x="57599" y="152788"/>
                    <a:pt x="57531" y="152788"/>
                  </a:cubicBezTo>
                  <a:close/>
                  <a:moveTo>
                    <a:pt x="94392" y="154044"/>
                  </a:moveTo>
                  <a:cubicBezTo>
                    <a:pt x="94342" y="154044"/>
                    <a:pt x="94291" y="154050"/>
                    <a:pt x="94240" y="154064"/>
                  </a:cubicBezTo>
                  <a:cubicBezTo>
                    <a:pt x="93881" y="154130"/>
                    <a:pt x="93620" y="154456"/>
                    <a:pt x="93718" y="154815"/>
                  </a:cubicBezTo>
                  <a:cubicBezTo>
                    <a:pt x="93747" y="155161"/>
                    <a:pt x="94032" y="155380"/>
                    <a:pt x="94346" y="155380"/>
                  </a:cubicBezTo>
                  <a:cubicBezTo>
                    <a:pt x="94386" y="155380"/>
                    <a:pt x="94427" y="155377"/>
                    <a:pt x="94468" y="155369"/>
                  </a:cubicBezTo>
                  <a:cubicBezTo>
                    <a:pt x="94794" y="155271"/>
                    <a:pt x="95022" y="154978"/>
                    <a:pt x="95022" y="154717"/>
                  </a:cubicBezTo>
                  <a:lnTo>
                    <a:pt x="95022" y="154586"/>
                  </a:lnTo>
                  <a:cubicBezTo>
                    <a:pt x="94939" y="154279"/>
                    <a:pt x="94688" y="154044"/>
                    <a:pt x="94392" y="154044"/>
                  </a:cubicBezTo>
                  <a:close/>
                  <a:moveTo>
                    <a:pt x="62674" y="154076"/>
                  </a:moveTo>
                  <a:cubicBezTo>
                    <a:pt x="62379" y="154076"/>
                    <a:pt x="62132" y="154312"/>
                    <a:pt x="62076" y="154619"/>
                  </a:cubicBezTo>
                  <a:cubicBezTo>
                    <a:pt x="61979" y="154978"/>
                    <a:pt x="62239" y="155304"/>
                    <a:pt x="62598" y="155402"/>
                  </a:cubicBezTo>
                  <a:cubicBezTo>
                    <a:pt x="62639" y="155409"/>
                    <a:pt x="62680" y="155413"/>
                    <a:pt x="62720" y="155413"/>
                  </a:cubicBezTo>
                  <a:cubicBezTo>
                    <a:pt x="63029" y="155413"/>
                    <a:pt x="63295" y="155198"/>
                    <a:pt x="63381" y="154880"/>
                  </a:cubicBezTo>
                  <a:lnTo>
                    <a:pt x="63381" y="154749"/>
                  </a:lnTo>
                  <a:cubicBezTo>
                    <a:pt x="63381" y="154423"/>
                    <a:pt x="63153" y="154162"/>
                    <a:pt x="62827" y="154097"/>
                  </a:cubicBezTo>
                  <a:cubicBezTo>
                    <a:pt x="62775" y="154083"/>
                    <a:pt x="62724" y="154076"/>
                    <a:pt x="62674" y="154076"/>
                  </a:cubicBezTo>
                  <a:close/>
                  <a:moveTo>
                    <a:pt x="67945" y="154942"/>
                  </a:moveTo>
                  <a:cubicBezTo>
                    <a:pt x="67614" y="154942"/>
                    <a:pt x="67326" y="155164"/>
                    <a:pt x="67296" y="155500"/>
                  </a:cubicBezTo>
                  <a:cubicBezTo>
                    <a:pt x="67230" y="155891"/>
                    <a:pt x="67491" y="156217"/>
                    <a:pt x="67850" y="156250"/>
                  </a:cubicBezTo>
                  <a:cubicBezTo>
                    <a:pt x="67873" y="156252"/>
                    <a:pt x="67896" y="156253"/>
                    <a:pt x="67918" y="156253"/>
                  </a:cubicBezTo>
                  <a:cubicBezTo>
                    <a:pt x="68249" y="156253"/>
                    <a:pt x="68539" y="156031"/>
                    <a:pt x="68600" y="155695"/>
                  </a:cubicBezTo>
                  <a:lnTo>
                    <a:pt x="68600" y="155598"/>
                  </a:lnTo>
                  <a:cubicBezTo>
                    <a:pt x="68600" y="155271"/>
                    <a:pt x="68339" y="154978"/>
                    <a:pt x="68013" y="154945"/>
                  </a:cubicBezTo>
                  <a:cubicBezTo>
                    <a:pt x="67990" y="154943"/>
                    <a:pt x="67968" y="154942"/>
                    <a:pt x="67945" y="154942"/>
                  </a:cubicBezTo>
                  <a:close/>
                  <a:moveTo>
                    <a:pt x="89121" y="154942"/>
                  </a:moveTo>
                  <a:cubicBezTo>
                    <a:pt x="89098" y="154942"/>
                    <a:pt x="89076" y="154943"/>
                    <a:pt x="89053" y="154945"/>
                  </a:cubicBezTo>
                  <a:cubicBezTo>
                    <a:pt x="88694" y="154978"/>
                    <a:pt x="88433" y="155304"/>
                    <a:pt x="88466" y="155695"/>
                  </a:cubicBezTo>
                  <a:cubicBezTo>
                    <a:pt x="88527" y="156031"/>
                    <a:pt x="88817" y="156253"/>
                    <a:pt x="89148" y="156253"/>
                  </a:cubicBezTo>
                  <a:cubicBezTo>
                    <a:pt x="89171" y="156253"/>
                    <a:pt x="89193" y="156252"/>
                    <a:pt x="89216" y="156250"/>
                  </a:cubicBezTo>
                  <a:cubicBezTo>
                    <a:pt x="89542" y="156217"/>
                    <a:pt x="89803" y="155924"/>
                    <a:pt x="89771" y="155598"/>
                  </a:cubicBezTo>
                  <a:lnTo>
                    <a:pt x="89771" y="155532"/>
                  </a:lnTo>
                  <a:cubicBezTo>
                    <a:pt x="89740" y="155166"/>
                    <a:pt x="89452" y="154942"/>
                    <a:pt x="89121" y="154942"/>
                  </a:cubicBezTo>
                  <a:close/>
                  <a:moveTo>
                    <a:pt x="73165" y="155523"/>
                  </a:moveTo>
                  <a:cubicBezTo>
                    <a:pt x="72853" y="155523"/>
                    <a:pt x="72610" y="155795"/>
                    <a:pt x="72580" y="156119"/>
                  </a:cubicBezTo>
                  <a:cubicBezTo>
                    <a:pt x="72547" y="156511"/>
                    <a:pt x="72841" y="156772"/>
                    <a:pt x="73200" y="156837"/>
                  </a:cubicBezTo>
                  <a:cubicBezTo>
                    <a:pt x="73218" y="156839"/>
                    <a:pt x="73236" y="156840"/>
                    <a:pt x="73254" y="156840"/>
                  </a:cubicBezTo>
                  <a:cubicBezTo>
                    <a:pt x="73588" y="156840"/>
                    <a:pt x="73854" y="156558"/>
                    <a:pt x="73885" y="156217"/>
                  </a:cubicBezTo>
                  <a:lnTo>
                    <a:pt x="73885" y="156185"/>
                  </a:lnTo>
                  <a:cubicBezTo>
                    <a:pt x="73885" y="155859"/>
                    <a:pt x="73656" y="155565"/>
                    <a:pt x="73265" y="155532"/>
                  </a:cubicBezTo>
                  <a:cubicBezTo>
                    <a:pt x="73231" y="155526"/>
                    <a:pt x="73198" y="155523"/>
                    <a:pt x="73165" y="155523"/>
                  </a:cubicBezTo>
                  <a:close/>
                  <a:moveTo>
                    <a:pt x="83902" y="155523"/>
                  </a:moveTo>
                  <a:cubicBezTo>
                    <a:pt x="83869" y="155523"/>
                    <a:pt x="83835" y="155526"/>
                    <a:pt x="83801" y="155532"/>
                  </a:cubicBezTo>
                  <a:cubicBezTo>
                    <a:pt x="83442" y="155532"/>
                    <a:pt x="83149" y="155859"/>
                    <a:pt x="83181" y="156217"/>
                  </a:cubicBezTo>
                  <a:cubicBezTo>
                    <a:pt x="83181" y="156558"/>
                    <a:pt x="83475" y="156840"/>
                    <a:pt x="83812" y="156840"/>
                  </a:cubicBezTo>
                  <a:cubicBezTo>
                    <a:pt x="83830" y="156840"/>
                    <a:pt x="83848" y="156839"/>
                    <a:pt x="83866" y="156837"/>
                  </a:cubicBezTo>
                  <a:cubicBezTo>
                    <a:pt x="84258" y="156772"/>
                    <a:pt x="84486" y="156511"/>
                    <a:pt x="84486" y="156185"/>
                  </a:cubicBezTo>
                  <a:lnTo>
                    <a:pt x="84486" y="156119"/>
                  </a:lnTo>
                  <a:cubicBezTo>
                    <a:pt x="84486" y="155795"/>
                    <a:pt x="84219" y="155523"/>
                    <a:pt x="83902" y="155523"/>
                  </a:cubicBezTo>
                  <a:close/>
                  <a:moveTo>
                    <a:pt x="78549" y="155695"/>
                  </a:moveTo>
                  <a:cubicBezTo>
                    <a:pt x="78158" y="155695"/>
                    <a:pt x="77897" y="155956"/>
                    <a:pt x="77897" y="156348"/>
                  </a:cubicBezTo>
                  <a:cubicBezTo>
                    <a:pt x="77897" y="156707"/>
                    <a:pt x="78158" y="157000"/>
                    <a:pt x="78549" y="157000"/>
                  </a:cubicBezTo>
                  <a:cubicBezTo>
                    <a:pt x="78908" y="157000"/>
                    <a:pt x="79202" y="156707"/>
                    <a:pt x="79202" y="156348"/>
                  </a:cubicBezTo>
                  <a:cubicBezTo>
                    <a:pt x="79202" y="155956"/>
                    <a:pt x="78908" y="155695"/>
                    <a:pt x="78549" y="155695"/>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5" name="Google Shape;7075;p15"/>
            <p:cNvSpPr/>
            <p:nvPr/>
          </p:nvSpPr>
          <p:spPr>
            <a:xfrm>
              <a:off x="5651375" y="2833600"/>
              <a:ext cx="31025" cy="30425"/>
            </a:xfrm>
            <a:custGeom>
              <a:avLst/>
              <a:gdLst/>
              <a:ahLst/>
              <a:cxnLst/>
              <a:rect l="l" t="t" r="r" b="b"/>
              <a:pathLst>
                <a:path w="1241" h="1217" extrusionOk="0">
                  <a:moveTo>
                    <a:pt x="712" y="1"/>
                  </a:moveTo>
                  <a:cubicBezTo>
                    <a:pt x="682" y="1"/>
                    <a:pt x="651" y="4"/>
                    <a:pt x="620" y="10"/>
                  </a:cubicBezTo>
                  <a:cubicBezTo>
                    <a:pt x="294" y="10"/>
                    <a:pt x="1" y="271"/>
                    <a:pt x="1" y="597"/>
                  </a:cubicBezTo>
                  <a:cubicBezTo>
                    <a:pt x="1" y="923"/>
                    <a:pt x="294" y="1217"/>
                    <a:pt x="620" y="1217"/>
                  </a:cubicBezTo>
                  <a:cubicBezTo>
                    <a:pt x="947" y="1217"/>
                    <a:pt x="1240" y="923"/>
                    <a:pt x="1240" y="597"/>
                  </a:cubicBezTo>
                  <a:cubicBezTo>
                    <a:pt x="1240" y="272"/>
                    <a:pt x="1000" y="1"/>
                    <a:pt x="7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6" name="Google Shape;7076;p15"/>
            <p:cNvSpPr/>
            <p:nvPr/>
          </p:nvSpPr>
          <p:spPr>
            <a:xfrm>
              <a:off x="5646475" y="2965950"/>
              <a:ext cx="30200" cy="31000"/>
            </a:xfrm>
            <a:custGeom>
              <a:avLst/>
              <a:gdLst/>
              <a:ahLst/>
              <a:cxnLst/>
              <a:rect l="l" t="t" r="r" b="b"/>
              <a:pathLst>
                <a:path w="1208" h="1240" extrusionOk="0">
                  <a:moveTo>
                    <a:pt x="621" y="0"/>
                  </a:moveTo>
                  <a:cubicBezTo>
                    <a:pt x="295" y="0"/>
                    <a:pt x="1" y="294"/>
                    <a:pt x="1" y="620"/>
                  </a:cubicBezTo>
                  <a:cubicBezTo>
                    <a:pt x="1" y="946"/>
                    <a:pt x="295" y="1240"/>
                    <a:pt x="621" y="1240"/>
                  </a:cubicBezTo>
                  <a:cubicBezTo>
                    <a:pt x="947" y="1240"/>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7" name="Google Shape;7077;p15"/>
            <p:cNvSpPr/>
            <p:nvPr/>
          </p:nvSpPr>
          <p:spPr>
            <a:xfrm>
              <a:off x="5633450" y="3099700"/>
              <a:ext cx="28550" cy="28550"/>
            </a:xfrm>
            <a:custGeom>
              <a:avLst/>
              <a:gdLst/>
              <a:ahLst/>
              <a:cxnLst/>
              <a:rect l="l" t="t" r="r" b="b"/>
              <a:pathLst>
                <a:path w="1142" h="1142" extrusionOk="0">
                  <a:moveTo>
                    <a:pt x="555" y="0"/>
                  </a:moveTo>
                  <a:cubicBezTo>
                    <a:pt x="228" y="0"/>
                    <a:pt x="0" y="261"/>
                    <a:pt x="0" y="555"/>
                  </a:cubicBezTo>
                  <a:cubicBezTo>
                    <a:pt x="0" y="881"/>
                    <a:pt x="228" y="1142"/>
                    <a:pt x="555" y="1142"/>
                  </a:cubicBezTo>
                  <a:cubicBezTo>
                    <a:pt x="881" y="1142"/>
                    <a:pt x="1142" y="881"/>
                    <a:pt x="1142" y="555"/>
                  </a:cubicBezTo>
                  <a:cubicBezTo>
                    <a:pt x="1142" y="261"/>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8" name="Google Shape;7078;p15"/>
            <p:cNvSpPr/>
            <p:nvPr/>
          </p:nvSpPr>
          <p:spPr>
            <a:xfrm>
              <a:off x="5610600" y="3231800"/>
              <a:ext cx="26950" cy="26925"/>
            </a:xfrm>
            <a:custGeom>
              <a:avLst/>
              <a:gdLst/>
              <a:ahLst/>
              <a:cxnLst/>
              <a:rect l="l" t="t" r="r" b="b"/>
              <a:pathLst>
                <a:path w="1078" h="1077" extrusionOk="0">
                  <a:moveTo>
                    <a:pt x="523" y="1"/>
                  </a:moveTo>
                  <a:cubicBezTo>
                    <a:pt x="262" y="1"/>
                    <a:pt x="1" y="261"/>
                    <a:pt x="1" y="555"/>
                  </a:cubicBezTo>
                  <a:cubicBezTo>
                    <a:pt x="1" y="816"/>
                    <a:pt x="262" y="1077"/>
                    <a:pt x="523" y="1077"/>
                  </a:cubicBezTo>
                  <a:cubicBezTo>
                    <a:pt x="816" y="1077"/>
                    <a:pt x="1077" y="816"/>
                    <a:pt x="1077" y="555"/>
                  </a:cubicBezTo>
                  <a:cubicBezTo>
                    <a:pt x="1077" y="229"/>
                    <a:pt x="816" y="1"/>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9" name="Google Shape;7079;p15"/>
            <p:cNvSpPr/>
            <p:nvPr/>
          </p:nvSpPr>
          <p:spPr>
            <a:xfrm>
              <a:off x="5578800" y="3361475"/>
              <a:ext cx="24500" cy="24475"/>
            </a:xfrm>
            <a:custGeom>
              <a:avLst/>
              <a:gdLst/>
              <a:ahLst/>
              <a:cxnLst/>
              <a:rect l="l" t="t" r="r" b="b"/>
              <a:pathLst>
                <a:path w="980" h="979" extrusionOk="0">
                  <a:moveTo>
                    <a:pt x="490" y="0"/>
                  </a:moveTo>
                  <a:cubicBezTo>
                    <a:pt x="229" y="0"/>
                    <a:pt x="0" y="228"/>
                    <a:pt x="0" y="489"/>
                  </a:cubicBezTo>
                  <a:cubicBezTo>
                    <a:pt x="0" y="750"/>
                    <a:pt x="229" y="979"/>
                    <a:pt x="490" y="979"/>
                  </a:cubicBezTo>
                  <a:cubicBezTo>
                    <a:pt x="783" y="979"/>
                    <a:pt x="979" y="750"/>
                    <a:pt x="979" y="489"/>
                  </a:cubicBezTo>
                  <a:cubicBezTo>
                    <a:pt x="979" y="228"/>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0" name="Google Shape;7080;p15"/>
            <p:cNvSpPr/>
            <p:nvPr/>
          </p:nvSpPr>
          <p:spPr>
            <a:xfrm>
              <a:off x="5538025" y="3490325"/>
              <a:ext cx="20400" cy="20400"/>
            </a:xfrm>
            <a:custGeom>
              <a:avLst/>
              <a:gdLst/>
              <a:ahLst/>
              <a:cxnLst/>
              <a:rect l="l" t="t" r="r" b="b"/>
              <a:pathLst>
                <a:path w="816" h="816" extrusionOk="0">
                  <a:moveTo>
                    <a:pt x="425" y="0"/>
                  </a:moveTo>
                  <a:cubicBezTo>
                    <a:pt x="196" y="0"/>
                    <a:pt x="0" y="163"/>
                    <a:pt x="0" y="391"/>
                  </a:cubicBezTo>
                  <a:cubicBezTo>
                    <a:pt x="0" y="620"/>
                    <a:pt x="196" y="816"/>
                    <a:pt x="425" y="816"/>
                  </a:cubicBezTo>
                  <a:cubicBezTo>
                    <a:pt x="653" y="816"/>
                    <a:pt x="816" y="620"/>
                    <a:pt x="816" y="391"/>
                  </a:cubicBezTo>
                  <a:cubicBezTo>
                    <a:pt x="816" y="163"/>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1" name="Google Shape;7081;p15"/>
            <p:cNvSpPr/>
            <p:nvPr/>
          </p:nvSpPr>
          <p:spPr>
            <a:xfrm>
              <a:off x="5488275" y="3614275"/>
              <a:ext cx="18775" cy="18775"/>
            </a:xfrm>
            <a:custGeom>
              <a:avLst/>
              <a:gdLst/>
              <a:ahLst/>
              <a:cxnLst/>
              <a:rect l="l" t="t" r="r" b="b"/>
              <a:pathLst>
                <a:path w="751" h="751" extrusionOk="0">
                  <a:moveTo>
                    <a:pt x="360" y="0"/>
                  </a:moveTo>
                  <a:cubicBezTo>
                    <a:pt x="164" y="0"/>
                    <a:pt x="1" y="163"/>
                    <a:pt x="1" y="359"/>
                  </a:cubicBezTo>
                  <a:cubicBezTo>
                    <a:pt x="1" y="587"/>
                    <a:pt x="164" y="750"/>
                    <a:pt x="360" y="750"/>
                  </a:cubicBezTo>
                  <a:cubicBezTo>
                    <a:pt x="588" y="750"/>
                    <a:pt x="751" y="587"/>
                    <a:pt x="751" y="359"/>
                  </a:cubicBezTo>
                  <a:cubicBezTo>
                    <a:pt x="751" y="163"/>
                    <a:pt x="588" y="0"/>
                    <a:pt x="36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2" name="Google Shape;7082;p15"/>
            <p:cNvSpPr/>
            <p:nvPr/>
          </p:nvSpPr>
          <p:spPr>
            <a:xfrm>
              <a:off x="5431200" y="3734950"/>
              <a:ext cx="14700" cy="13900"/>
            </a:xfrm>
            <a:custGeom>
              <a:avLst/>
              <a:gdLst/>
              <a:ahLst/>
              <a:cxnLst/>
              <a:rect l="l" t="t" r="r" b="b"/>
              <a:pathLst>
                <a:path w="588" h="556" extrusionOk="0">
                  <a:moveTo>
                    <a:pt x="294" y="1"/>
                  </a:moveTo>
                  <a:cubicBezTo>
                    <a:pt x="131" y="1"/>
                    <a:pt x="0" y="99"/>
                    <a:pt x="0" y="262"/>
                  </a:cubicBezTo>
                  <a:cubicBezTo>
                    <a:pt x="0" y="425"/>
                    <a:pt x="131" y="556"/>
                    <a:pt x="294" y="556"/>
                  </a:cubicBezTo>
                  <a:cubicBezTo>
                    <a:pt x="457" y="556"/>
                    <a:pt x="587" y="425"/>
                    <a:pt x="587" y="262"/>
                  </a:cubicBezTo>
                  <a:cubicBezTo>
                    <a:pt x="587" y="99"/>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3" name="Google Shape;7083;p15"/>
            <p:cNvSpPr/>
            <p:nvPr/>
          </p:nvSpPr>
          <p:spPr>
            <a:xfrm>
              <a:off x="5362700" y="3850775"/>
              <a:ext cx="12250" cy="12250"/>
            </a:xfrm>
            <a:custGeom>
              <a:avLst/>
              <a:gdLst/>
              <a:ahLst/>
              <a:cxnLst/>
              <a:rect l="l" t="t" r="r" b="b"/>
              <a:pathLst>
                <a:path w="490" h="490" extrusionOk="0">
                  <a:moveTo>
                    <a:pt x="261" y="0"/>
                  </a:moveTo>
                  <a:cubicBezTo>
                    <a:pt x="131" y="0"/>
                    <a:pt x="0" y="130"/>
                    <a:pt x="0" y="261"/>
                  </a:cubicBezTo>
                  <a:cubicBezTo>
                    <a:pt x="0" y="359"/>
                    <a:pt x="131" y="489"/>
                    <a:pt x="261" y="489"/>
                  </a:cubicBezTo>
                  <a:cubicBezTo>
                    <a:pt x="392" y="489"/>
                    <a:pt x="490" y="359"/>
                    <a:pt x="490" y="261"/>
                  </a:cubicBezTo>
                  <a:cubicBezTo>
                    <a:pt x="490"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4" name="Google Shape;7084;p15"/>
            <p:cNvSpPr/>
            <p:nvPr/>
          </p:nvSpPr>
          <p:spPr>
            <a:xfrm>
              <a:off x="5289300" y="3961675"/>
              <a:ext cx="8175" cy="8175"/>
            </a:xfrm>
            <a:custGeom>
              <a:avLst/>
              <a:gdLst/>
              <a:ahLst/>
              <a:cxnLst/>
              <a:rect l="l" t="t" r="r" b="b"/>
              <a:pathLst>
                <a:path w="327" h="327" extrusionOk="0">
                  <a:moveTo>
                    <a:pt x="164" y="0"/>
                  </a:moveTo>
                  <a:cubicBezTo>
                    <a:pt x="98" y="0"/>
                    <a:pt x="0" y="98"/>
                    <a:pt x="0" y="163"/>
                  </a:cubicBezTo>
                  <a:cubicBezTo>
                    <a:pt x="0" y="261"/>
                    <a:pt x="98" y="327"/>
                    <a:pt x="164" y="327"/>
                  </a:cubicBezTo>
                  <a:cubicBezTo>
                    <a:pt x="261" y="327"/>
                    <a:pt x="327" y="261"/>
                    <a:pt x="327" y="163"/>
                  </a:cubicBezTo>
                  <a:cubicBezTo>
                    <a:pt x="327" y="66"/>
                    <a:pt x="261"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5" name="Google Shape;7085;p15"/>
            <p:cNvSpPr/>
            <p:nvPr/>
          </p:nvSpPr>
          <p:spPr>
            <a:xfrm>
              <a:off x="5206925" y="4066050"/>
              <a:ext cx="6550" cy="5725"/>
            </a:xfrm>
            <a:custGeom>
              <a:avLst/>
              <a:gdLst/>
              <a:ahLst/>
              <a:cxnLst/>
              <a:rect l="l" t="t" r="r" b="b"/>
              <a:pathLst>
                <a:path w="262" h="229" extrusionOk="0">
                  <a:moveTo>
                    <a:pt x="131" y="1"/>
                  </a:moveTo>
                  <a:cubicBezTo>
                    <a:pt x="99" y="1"/>
                    <a:pt x="1" y="33"/>
                    <a:pt x="1" y="131"/>
                  </a:cubicBezTo>
                  <a:cubicBezTo>
                    <a:pt x="1" y="164"/>
                    <a:pt x="33" y="229"/>
                    <a:pt x="131" y="229"/>
                  </a:cubicBezTo>
                  <a:cubicBezTo>
                    <a:pt x="164" y="229"/>
                    <a:pt x="262" y="196"/>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6" name="Google Shape;7086;p15"/>
            <p:cNvSpPr/>
            <p:nvPr/>
          </p:nvSpPr>
          <p:spPr>
            <a:xfrm>
              <a:off x="5116425" y="4163925"/>
              <a:ext cx="5725" cy="5725"/>
            </a:xfrm>
            <a:custGeom>
              <a:avLst/>
              <a:gdLst/>
              <a:ahLst/>
              <a:cxnLst/>
              <a:rect l="l" t="t" r="r" b="b"/>
              <a:pathLst>
                <a:path w="229" h="229" extrusionOk="0">
                  <a:moveTo>
                    <a:pt x="98" y="0"/>
                  </a:moveTo>
                  <a:cubicBezTo>
                    <a:pt x="33" y="0"/>
                    <a:pt x="0" y="33"/>
                    <a:pt x="0" y="98"/>
                  </a:cubicBezTo>
                  <a:cubicBezTo>
                    <a:pt x="0" y="196"/>
                    <a:pt x="33" y="228"/>
                    <a:pt x="98" y="228"/>
                  </a:cubicBezTo>
                  <a:cubicBezTo>
                    <a:pt x="196" y="228"/>
                    <a:pt x="228" y="196"/>
                    <a:pt x="228" y="98"/>
                  </a:cubicBezTo>
                  <a:cubicBezTo>
                    <a:pt x="228"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7" name="Google Shape;7087;p15"/>
            <p:cNvSpPr/>
            <p:nvPr/>
          </p:nvSpPr>
          <p:spPr>
            <a:xfrm>
              <a:off x="5019375" y="4255250"/>
              <a:ext cx="4100" cy="4100"/>
            </a:xfrm>
            <a:custGeom>
              <a:avLst/>
              <a:gdLst/>
              <a:ahLst/>
              <a:cxnLst/>
              <a:rect l="l" t="t" r="r" b="b"/>
              <a:pathLst>
                <a:path w="164" h="164" extrusionOk="0">
                  <a:moveTo>
                    <a:pt x="98" y="0"/>
                  </a:moveTo>
                  <a:cubicBezTo>
                    <a:pt x="33" y="0"/>
                    <a:pt x="0" y="66"/>
                    <a:pt x="0" y="98"/>
                  </a:cubicBezTo>
                  <a:cubicBezTo>
                    <a:pt x="0" y="131"/>
                    <a:pt x="33" y="164"/>
                    <a:pt x="98" y="164"/>
                  </a:cubicBezTo>
                  <a:cubicBezTo>
                    <a:pt x="131" y="164"/>
                    <a:pt x="163" y="131"/>
                    <a:pt x="163" y="98"/>
                  </a:cubicBezTo>
                  <a:cubicBezTo>
                    <a:pt x="163" y="66"/>
                    <a:pt x="131"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8" name="Google Shape;7088;p15"/>
            <p:cNvSpPr/>
            <p:nvPr/>
          </p:nvSpPr>
          <p:spPr>
            <a:xfrm>
              <a:off x="4916625" y="4339250"/>
              <a:ext cx="4100" cy="4100"/>
            </a:xfrm>
            <a:custGeom>
              <a:avLst/>
              <a:gdLst/>
              <a:ahLst/>
              <a:cxnLst/>
              <a:rect l="l" t="t" r="r" b="b"/>
              <a:pathLst>
                <a:path w="164" h="164" extrusionOk="0">
                  <a:moveTo>
                    <a:pt x="65" y="0"/>
                  </a:moveTo>
                  <a:cubicBezTo>
                    <a:pt x="33" y="0"/>
                    <a:pt x="0" y="33"/>
                    <a:pt x="0" y="66"/>
                  </a:cubicBezTo>
                  <a:cubicBezTo>
                    <a:pt x="0" y="131"/>
                    <a:pt x="33" y="163"/>
                    <a:pt x="65" y="163"/>
                  </a:cubicBezTo>
                  <a:cubicBezTo>
                    <a:pt x="98" y="163"/>
                    <a:pt x="163" y="131"/>
                    <a:pt x="163" y="66"/>
                  </a:cubicBezTo>
                  <a:cubicBezTo>
                    <a:pt x="163" y="33"/>
                    <a:pt x="131" y="0"/>
                    <a:pt x="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9" name="Google Shape;7089;p15"/>
            <p:cNvSpPr/>
            <p:nvPr/>
          </p:nvSpPr>
          <p:spPr>
            <a:xfrm>
              <a:off x="4807350" y="4415075"/>
              <a:ext cx="4100" cy="4925"/>
            </a:xfrm>
            <a:custGeom>
              <a:avLst/>
              <a:gdLst/>
              <a:ahLst/>
              <a:cxnLst/>
              <a:rect l="l" t="t" r="r" b="b"/>
              <a:pathLst>
                <a:path w="164" h="197" extrusionOk="0">
                  <a:moveTo>
                    <a:pt x="98" y="1"/>
                  </a:moveTo>
                  <a:cubicBezTo>
                    <a:pt x="33" y="1"/>
                    <a:pt x="0" y="66"/>
                    <a:pt x="0" y="99"/>
                  </a:cubicBezTo>
                  <a:cubicBezTo>
                    <a:pt x="0" y="131"/>
                    <a:pt x="33" y="197"/>
                    <a:pt x="98" y="197"/>
                  </a:cubicBezTo>
                  <a:cubicBezTo>
                    <a:pt x="131" y="197"/>
                    <a:pt x="163" y="131"/>
                    <a:pt x="163" y="99"/>
                  </a:cubicBezTo>
                  <a:cubicBezTo>
                    <a:pt x="163" y="66"/>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0" name="Google Shape;7090;p15"/>
            <p:cNvSpPr/>
            <p:nvPr/>
          </p:nvSpPr>
          <p:spPr>
            <a:xfrm>
              <a:off x="4692350" y="4482775"/>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9" y="163"/>
                    <a:pt x="164" y="131"/>
                    <a:pt x="164" y="98"/>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1" name="Google Shape;7091;p15"/>
            <p:cNvSpPr/>
            <p:nvPr/>
          </p:nvSpPr>
          <p:spPr>
            <a:xfrm>
              <a:off x="4574100" y="4543125"/>
              <a:ext cx="4100" cy="4100"/>
            </a:xfrm>
            <a:custGeom>
              <a:avLst/>
              <a:gdLst/>
              <a:ahLst/>
              <a:cxnLst/>
              <a:rect l="l" t="t" r="r" b="b"/>
              <a:pathLst>
                <a:path w="164" h="164" extrusionOk="0">
                  <a:moveTo>
                    <a:pt x="66" y="0"/>
                  </a:moveTo>
                  <a:cubicBezTo>
                    <a:pt x="33" y="0"/>
                    <a:pt x="1" y="33"/>
                    <a:pt x="1" y="66"/>
                  </a:cubicBezTo>
                  <a:cubicBezTo>
                    <a:pt x="1" y="131"/>
                    <a:pt x="33" y="163"/>
                    <a:pt x="66" y="163"/>
                  </a:cubicBezTo>
                  <a:cubicBezTo>
                    <a:pt x="131" y="163"/>
                    <a:pt x="164" y="131"/>
                    <a:pt x="164" y="66"/>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2" name="Google Shape;7092;p15"/>
            <p:cNvSpPr/>
            <p:nvPr/>
          </p:nvSpPr>
          <p:spPr>
            <a:xfrm>
              <a:off x="4449325" y="4592875"/>
              <a:ext cx="6550" cy="6550"/>
            </a:xfrm>
            <a:custGeom>
              <a:avLst/>
              <a:gdLst/>
              <a:ahLst/>
              <a:cxnLst/>
              <a:rect l="l" t="t" r="r" b="b"/>
              <a:pathLst>
                <a:path w="262" h="262" extrusionOk="0">
                  <a:moveTo>
                    <a:pt x="131" y="0"/>
                  </a:moveTo>
                  <a:cubicBezTo>
                    <a:pt x="66" y="0"/>
                    <a:pt x="1" y="33"/>
                    <a:pt x="1" y="131"/>
                  </a:cubicBezTo>
                  <a:cubicBezTo>
                    <a:pt x="1" y="196"/>
                    <a:pt x="66" y="261"/>
                    <a:pt x="131" y="261"/>
                  </a:cubicBezTo>
                  <a:cubicBezTo>
                    <a:pt x="229" y="261"/>
                    <a:pt x="262" y="196"/>
                    <a:pt x="262" y="131"/>
                  </a:cubicBezTo>
                  <a:cubicBezTo>
                    <a:pt x="262" y="33"/>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3" name="Google Shape;7093;p15"/>
            <p:cNvSpPr/>
            <p:nvPr/>
          </p:nvSpPr>
          <p:spPr>
            <a:xfrm>
              <a:off x="4322125" y="4634450"/>
              <a:ext cx="8175" cy="8175"/>
            </a:xfrm>
            <a:custGeom>
              <a:avLst/>
              <a:gdLst/>
              <a:ahLst/>
              <a:cxnLst/>
              <a:rect l="l" t="t" r="r" b="b"/>
              <a:pathLst>
                <a:path w="327" h="327" extrusionOk="0">
                  <a:moveTo>
                    <a:pt x="163" y="1"/>
                  </a:moveTo>
                  <a:cubicBezTo>
                    <a:pt x="66" y="1"/>
                    <a:pt x="0" y="66"/>
                    <a:pt x="0" y="164"/>
                  </a:cubicBezTo>
                  <a:cubicBezTo>
                    <a:pt x="0" y="262"/>
                    <a:pt x="66" y="327"/>
                    <a:pt x="163" y="327"/>
                  </a:cubicBezTo>
                  <a:cubicBezTo>
                    <a:pt x="261" y="327"/>
                    <a:pt x="326" y="262"/>
                    <a:pt x="326" y="164"/>
                  </a:cubicBezTo>
                  <a:cubicBezTo>
                    <a:pt x="326" y="66"/>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4" name="Google Shape;7094;p15"/>
            <p:cNvSpPr/>
            <p:nvPr/>
          </p:nvSpPr>
          <p:spPr>
            <a:xfrm>
              <a:off x="4191650" y="4666250"/>
              <a:ext cx="9800" cy="10625"/>
            </a:xfrm>
            <a:custGeom>
              <a:avLst/>
              <a:gdLst/>
              <a:ahLst/>
              <a:cxnLst/>
              <a:rect l="l" t="t" r="r" b="b"/>
              <a:pathLst>
                <a:path w="392" h="425" extrusionOk="0">
                  <a:moveTo>
                    <a:pt x="196" y="1"/>
                  </a:moveTo>
                  <a:cubicBezTo>
                    <a:pt x="65" y="1"/>
                    <a:pt x="0" y="131"/>
                    <a:pt x="0" y="197"/>
                  </a:cubicBezTo>
                  <a:cubicBezTo>
                    <a:pt x="0" y="327"/>
                    <a:pt x="131" y="425"/>
                    <a:pt x="196" y="425"/>
                  </a:cubicBezTo>
                  <a:cubicBezTo>
                    <a:pt x="326" y="425"/>
                    <a:pt x="392" y="294"/>
                    <a:pt x="392" y="197"/>
                  </a:cubicBezTo>
                  <a:cubicBezTo>
                    <a:pt x="392" y="99"/>
                    <a:pt x="326"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5" name="Google Shape;7095;p15"/>
            <p:cNvSpPr/>
            <p:nvPr/>
          </p:nvSpPr>
          <p:spPr>
            <a:xfrm>
              <a:off x="4061975" y="4689900"/>
              <a:ext cx="10625" cy="9825"/>
            </a:xfrm>
            <a:custGeom>
              <a:avLst/>
              <a:gdLst/>
              <a:ahLst/>
              <a:cxnLst/>
              <a:rect l="l" t="t" r="r" b="b"/>
              <a:pathLst>
                <a:path w="425" h="393" extrusionOk="0">
                  <a:moveTo>
                    <a:pt x="229" y="1"/>
                  </a:moveTo>
                  <a:cubicBezTo>
                    <a:pt x="98" y="1"/>
                    <a:pt x="1" y="66"/>
                    <a:pt x="1" y="197"/>
                  </a:cubicBezTo>
                  <a:cubicBezTo>
                    <a:pt x="1" y="327"/>
                    <a:pt x="98" y="392"/>
                    <a:pt x="229" y="392"/>
                  </a:cubicBezTo>
                  <a:cubicBezTo>
                    <a:pt x="327" y="392"/>
                    <a:pt x="425" y="327"/>
                    <a:pt x="425" y="197"/>
                  </a:cubicBezTo>
                  <a:cubicBezTo>
                    <a:pt x="425" y="66"/>
                    <a:pt x="294"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6" name="Google Shape;7096;p15"/>
            <p:cNvSpPr/>
            <p:nvPr/>
          </p:nvSpPr>
          <p:spPr>
            <a:xfrm>
              <a:off x="3927425" y="4702950"/>
              <a:ext cx="12250" cy="12275"/>
            </a:xfrm>
            <a:custGeom>
              <a:avLst/>
              <a:gdLst/>
              <a:ahLst/>
              <a:cxnLst/>
              <a:rect l="l" t="t" r="r" b="b"/>
              <a:pathLst>
                <a:path w="490" h="491" extrusionOk="0">
                  <a:moveTo>
                    <a:pt x="261" y="1"/>
                  </a:moveTo>
                  <a:cubicBezTo>
                    <a:pt x="131" y="1"/>
                    <a:pt x="0" y="131"/>
                    <a:pt x="0" y="262"/>
                  </a:cubicBezTo>
                  <a:cubicBezTo>
                    <a:pt x="0" y="360"/>
                    <a:pt x="131" y="490"/>
                    <a:pt x="261" y="490"/>
                  </a:cubicBezTo>
                  <a:cubicBezTo>
                    <a:pt x="359" y="490"/>
                    <a:pt x="490" y="360"/>
                    <a:pt x="490" y="262"/>
                  </a:cubicBezTo>
                  <a:cubicBezTo>
                    <a:pt x="490" y="131"/>
                    <a:pt x="424"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7" name="Google Shape;7097;p15"/>
            <p:cNvSpPr/>
            <p:nvPr/>
          </p:nvSpPr>
          <p:spPr>
            <a:xfrm>
              <a:off x="3794500" y="4706225"/>
              <a:ext cx="13875" cy="13875"/>
            </a:xfrm>
            <a:custGeom>
              <a:avLst/>
              <a:gdLst/>
              <a:ahLst/>
              <a:cxnLst/>
              <a:rect l="l" t="t" r="r" b="b"/>
              <a:pathLst>
                <a:path w="555" h="555" extrusionOk="0">
                  <a:moveTo>
                    <a:pt x="261" y="0"/>
                  </a:moveTo>
                  <a:cubicBezTo>
                    <a:pt x="98" y="0"/>
                    <a:pt x="0" y="131"/>
                    <a:pt x="0" y="294"/>
                  </a:cubicBezTo>
                  <a:cubicBezTo>
                    <a:pt x="0" y="457"/>
                    <a:pt x="98" y="555"/>
                    <a:pt x="261" y="555"/>
                  </a:cubicBezTo>
                  <a:cubicBezTo>
                    <a:pt x="424" y="555"/>
                    <a:pt x="555" y="457"/>
                    <a:pt x="555" y="294"/>
                  </a:cubicBezTo>
                  <a:cubicBezTo>
                    <a:pt x="555" y="163"/>
                    <a:pt x="424" y="33"/>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8" name="Google Shape;7098;p15"/>
            <p:cNvSpPr/>
            <p:nvPr/>
          </p:nvSpPr>
          <p:spPr>
            <a:xfrm>
              <a:off x="3661575" y="4702025"/>
              <a:ext cx="14700" cy="14000"/>
            </a:xfrm>
            <a:custGeom>
              <a:avLst/>
              <a:gdLst/>
              <a:ahLst/>
              <a:cxnLst/>
              <a:rect l="l" t="t" r="r" b="b"/>
              <a:pathLst>
                <a:path w="588" h="560" extrusionOk="0">
                  <a:moveTo>
                    <a:pt x="336" y="1"/>
                  </a:moveTo>
                  <a:cubicBezTo>
                    <a:pt x="322" y="1"/>
                    <a:pt x="308" y="2"/>
                    <a:pt x="294" y="5"/>
                  </a:cubicBezTo>
                  <a:cubicBezTo>
                    <a:pt x="131" y="5"/>
                    <a:pt x="0" y="136"/>
                    <a:pt x="0" y="299"/>
                  </a:cubicBezTo>
                  <a:cubicBezTo>
                    <a:pt x="0" y="462"/>
                    <a:pt x="131" y="560"/>
                    <a:pt x="294" y="560"/>
                  </a:cubicBezTo>
                  <a:cubicBezTo>
                    <a:pt x="457" y="560"/>
                    <a:pt x="587" y="462"/>
                    <a:pt x="587" y="299"/>
                  </a:cubicBezTo>
                  <a:cubicBezTo>
                    <a:pt x="587" y="150"/>
                    <a:pt x="479" y="1"/>
                    <a:pt x="33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9" name="Google Shape;7099;p15"/>
            <p:cNvSpPr/>
            <p:nvPr/>
          </p:nvSpPr>
          <p:spPr>
            <a:xfrm>
              <a:off x="3527825" y="4686650"/>
              <a:ext cx="16325" cy="16325"/>
            </a:xfrm>
            <a:custGeom>
              <a:avLst/>
              <a:gdLst/>
              <a:ahLst/>
              <a:cxnLst/>
              <a:rect l="l" t="t" r="r" b="b"/>
              <a:pathLst>
                <a:path w="653" h="653" extrusionOk="0">
                  <a:moveTo>
                    <a:pt x="327" y="0"/>
                  </a:moveTo>
                  <a:cubicBezTo>
                    <a:pt x="164" y="0"/>
                    <a:pt x="1" y="163"/>
                    <a:pt x="1" y="327"/>
                  </a:cubicBezTo>
                  <a:cubicBezTo>
                    <a:pt x="1" y="490"/>
                    <a:pt x="164" y="653"/>
                    <a:pt x="327" y="653"/>
                  </a:cubicBezTo>
                  <a:cubicBezTo>
                    <a:pt x="490" y="653"/>
                    <a:pt x="653" y="490"/>
                    <a:pt x="653" y="327"/>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0" name="Google Shape;7100;p15"/>
            <p:cNvSpPr/>
            <p:nvPr/>
          </p:nvSpPr>
          <p:spPr>
            <a:xfrm>
              <a:off x="3396525" y="4662900"/>
              <a:ext cx="16350" cy="16425"/>
            </a:xfrm>
            <a:custGeom>
              <a:avLst/>
              <a:gdLst/>
              <a:ahLst/>
              <a:cxnLst/>
              <a:rect l="l" t="t" r="r" b="b"/>
              <a:pathLst>
                <a:path w="654" h="657" extrusionOk="0">
                  <a:moveTo>
                    <a:pt x="376" y="0"/>
                  </a:moveTo>
                  <a:cubicBezTo>
                    <a:pt x="360" y="0"/>
                    <a:pt x="344" y="2"/>
                    <a:pt x="327" y="4"/>
                  </a:cubicBezTo>
                  <a:cubicBezTo>
                    <a:pt x="164" y="4"/>
                    <a:pt x="1" y="135"/>
                    <a:pt x="1" y="331"/>
                  </a:cubicBezTo>
                  <a:cubicBezTo>
                    <a:pt x="1" y="494"/>
                    <a:pt x="131" y="657"/>
                    <a:pt x="327" y="657"/>
                  </a:cubicBezTo>
                  <a:cubicBezTo>
                    <a:pt x="490" y="657"/>
                    <a:pt x="653" y="559"/>
                    <a:pt x="653" y="331"/>
                  </a:cubicBezTo>
                  <a:cubicBezTo>
                    <a:pt x="653" y="152"/>
                    <a:pt x="544" y="0"/>
                    <a:pt x="3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1" name="Google Shape;7101;p15"/>
            <p:cNvSpPr/>
            <p:nvPr/>
          </p:nvSpPr>
          <p:spPr>
            <a:xfrm>
              <a:off x="3266050" y="4629550"/>
              <a:ext cx="18775" cy="18800"/>
            </a:xfrm>
            <a:custGeom>
              <a:avLst/>
              <a:gdLst/>
              <a:ahLst/>
              <a:cxnLst/>
              <a:rect l="l" t="t" r="r" b="b"/>
              <a:pathLst>
                <a:path w="751" h="752" extrusionOk="0">
                  <a:moveTo>
                    <a:pt x="359" y="1"/>
                  </a:moveTo>
                  <a:cubicBezTo>
                    <a:pt x="164" y="1"/>
                    <a:pt x="1" y="164"/>
                    <a:pt x="1" y="360"/>
                  </a:cubicBezTo>
                  <a:cubicBezTo>
                    <a:pt x="1" y="588"/>
                    <a:pt x="164" y="751"/>
                    <a:pt x="359" y="751"/>
                  </a:cubicBezTo>
                  <a:cubicBezTo>
                    <a:pt x="588" y="751"/>
                    <a:pt x="751" y="588"/>
                    <a:pt x="751" y="360"/>
                  </a:cubicBezTo>
                  <a:cubicBezTo>
                    <a:pt x="751" y="164"/>
                    <a:pt x="588"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2" name="Google Shape;7102;p15"/>
            <p:cNvSpPr/>
            <p:nvPr/>
          </p:nvSpPr>
          <p:spPr>
            <a:xfrm>
              <a:off x="3140475" y="4587150"/>
              <a:ext cx="18775" cy="17975"/>
            </a:xfrm>
            <a:custGeom>
              <a:avLst/>
              <a:gdLst/>
              <a:ahLst/>
              <a:cxnLst/>
              <a:rect l="l" t="t" r="r" b="b"/>
              <a:pathLst>
                <a:path w="751" h="719" extrusionOk="0">
                  <a:moveTo>
                    <a:pt x="392" y="1"/>
                  </a:moveTo>
                  <a:cubicBezTo>
                    <a:pt x="163" y="1"/>
                    <a:pt x="0" y="164"/>
                    <a:pt x="0" y="360"/>
                  </a:cubicBezTo>
                  <a:cubicBezTo>
                    <a:pt x="0" y="555"/>
                    <a:pt x="163" y="718"/>
                    <a:pt x="392" y="718"/>
                  </a:cubicBezTo>
                  <a:cubicBezTo>
                    <a:pt x="587" y="718"/>
                    <a:pt x="750" y="555"/>
                    <a:pt x="750" y="360"/>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3" name="Google Shape;7103;p15"/>
            <p:cNvSpPr/>
            <p:nvPr/>
          </p:nvSpPr>
          <p:spPr>
            <a:xfrm>
              <a:off x="3016500" y="4534975"/>
              <a:ext cx="20425" cy="20400"/>
            </a:xfrm>
            <a:custGeom>
              <a:avLst/>
              <a:gdLst/>
              <a:ahLst/>
              <a:cxnLst/>
              <a:rect l="l" t="t" r="r" b="b"/>
              <a:pathLst>
                <a:path w="817" h="816" extrusionOk="0">
                  <a:moveTo>
                    <a:pt x="392" y="0"/>
                  </a:moveTo>
                  <a:cubicBezTo>
                    <a:pt x="164" y="0"/>
                    <a:pt x="1" y="196"/>
                    <a:pt x="1" y="392"/>
                  </a:cubicBezTo>
                  <a:cubicBezTo>
                    <a:pt x="1" y="652"/>
                    <a:pt x="197" y="816"/>
                    <a:pt x="392" y="816"/>
                  </a:cubicBezTo>
                  <a:cubicBezTo>
                    <a:pt x="653" y="816"/>
                    <a:pt x="816" y="620"/>
                    <a:pt x="816" y="392"/>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4" name="Google Shape;7104;p15"/>
            <p:cNvSpPr/>
            <p:nvPr/>
          </p:nvSpPr>
          <p:spPr>
            <a:xfrm>
              <a:off x="2897450" y="4475350"/>
              <a:ext cx="20400" cy="20500"/>
            </a:xfrm>
            <a:custGeom>
              <a:avLst/>
              <a:gdLst/>
              <a:ahLst/>
              <a:cxnLst/>
              <a:rect l="l" t="t" r="r" b="b"/>
              <a:pathLst>
                <a:path w="816" h="820" extrusionOk="0">
                  <a:moveTo>
                    <a:pt x="448" y="0"/>
                  </a:moveTo>
                  <a:cubicBezTo>
                    <a:pt x="430" y="0"/>
                    <a:pt x="411" y="1"/>
                    <a:pt x="392" y="4"/>
                  </a:cubicBezTo>
                  <a:cubicBezTo>
                    <a:pt x="196" y="4"/>
                    <a:pt x="0" y="167"/>
                    <a:pt x="0" y="428"/>
                  </a:cubicBezTo>
                  <a:cubicBezTo>
                    <a:pt x="0" y="624"/>
                    <a:pt x="163" y="819"/>
                    <a:pt x="392" y="819"/>
                  </a:cubicBezTo>
                  <a:cubicBezTo>
                    <a:pt x="588" y="819"/>
                    <a:pt x="816" y="656"/>
                    <a:pt x="816" y="428"/>
                  </a:cubicBezTo>
                  <a:cubicBezTo>
                    <a:pt x="816" y="186"/>
                    <a:pt x="676" y="0"/>
                    <a:pt x="4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5" name="Google Shape;7105;p15"/>
            <p:cNvSpPr/>
            <p:nvPr/>
          </p:nvSpPr>
          <p:spPr>
            <a:xfrm>
              <a:off x="2781650" y="4406125"/>
              <a:ext cx="22850" cy="22850"/>
            </a:xfrm>
            <a:custGeom>
              <a:avLst/>
              <a:gdLst/>
              <a:ahLst/>
              <a:cxnLst/>
              <a:rect l="l" t="t" r="r" b="b"/>
              <a:pathLst>
                <a:path w="914" h="914" extrusionOk="0">
                  <a:moveTo>
                    <a:pt x="457" y="0"/>
                  </a:moveTo>
                  <a:cubicBezTo>
                    <a:pt x="229" y="0"/>
                    <a:pt x="0" y="228"/>
                    <a:pt x="0" y="457"/>
                  </a:cubicBezTo>
                  <a:cubicBezTo>
                    <a:pt x="0" y="718"/>
                    <a:pt x="229" y="913"/>
                    <a:pt x="457" y="913"/>
                  </a:cubicBezTo>
                  <a:cubicBezTo>
                    <a:pt x="718" y="913"/>
                    <a:pt x="914" y="718"/>
                    <a:pt x="914" y="457"/>
                  </a:cubicBezTo>
                  <a:cubicBezTo>
                    <a:pt x="914" y="228"/>
                    <a:pt x="718" y="0"/>
                    <a:pt x="45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6" name="Google Shape;7106;p15"/>
            <p:cNvSpPr/>
            <p:nvPr/>
          </p:nvSpPr>
          <p:spPr>
            <a:xfrm>
              <a:off x="2673175" y="4330275"/>
              <a:ext cx="22050" cy="22050"/>
            </a:xfrm>
            <a:custGeom>
              <a:avLst/>
              <a:gdLst/>
              <a:ahLst/>
              <a:cxnLst/>
              <a:rect l="l" t="t" r="r" b="b"/>
              <a:pathLst>
                <a:path w="882" h="882" extrusionOk="0">
                  <a:moveTo>
                    <a:pt x="425" y="0"/>
                  </a:moveTo>
                  <a:cubicBezTo>
                    <a:pt x="197" y="0"/>
                    <a:pt x="1" y="196"/>
                    <a:pt x="1" y="425"/>
                  </a:cubicBezTo>
                  <a:cubicBezTo>
                    <a:pt x="1" y="685"/>
                    <a:pt x="197" y="881"/>
                    <a:pt x="425" y="881"/>
                  </a:cubicBezTo>
                  <a:cubicBezTo>
                    <a:pt x="686" y="881"/>
                    <a:pt x="882" y="685"/>
                    <a:pt x="882" y="425"/>
                  </a:cubicBezTo>
                  <a:cubicBezTo>
                    <a:pt x="882" y="196"/>
                    <a:pt x="686"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7" name="Google Shape;7107;p15"/>
            <p:cNvSpPr/>
            <p:nvPr/>
          </p:nvSpPr>
          <p:spPr>
            <a:xfrm>
              <a:off x="2567975" y="4245475"/>
              <a:ext cx="24500" cy="24475"/>
            </a:xfrm>
            <a:custGeom>
              <a:avLst/>
              <a:gdLst/>
              <a:ahLst/>
              <a:cxnLst/>
              <a:rect l="l" t="t" r="r" b="b"/>
              <a:pathLst>
                <a:path w="980" h="979" extrusionOk="0">
                  <a:moveTo>
                    <a:pt x="490" y="0"/>
                  </a:moveTo>
                  <a:cubicBezTo>
                    <a:pt x="197" y="0"/>
                    <a:pt x="1" y="196"/>
                    <a:pt x="1" y="489"/>
                  </a:cubicBezTo>
                  <a:cubicBezTo>
                    <a:pt x="1" y="783"/>
                    <a:pt x="229" y="979"/>
                    <a:pt x="490" y="979"/>
                  </a:cubicBezTo>
                  <a:cubicBezTo>
                    <a:pt x="784" y="979"/>
                    <a:pt x="980" y="718"/>
                    <a:pt x="980" y="489"/>
                  </a:cubicBezTo>
                  <a:cubicBezTo>
                    <a:pt x="980" y="228"/>
                    <a:pt x="784" y="33"/>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8" name="Google Shape;7108;p15"/>
            <p:cNvSpPr/>
            <p:nvPr/>
          </p:nvSpPr>
          <p:spPr>
            <a:xfrm>
              <a:off x="2470950" y="4154950"/>
              <a:ext cx="24475" cy="24475"/>
            </a:xfrm>
            <a:custGeom>
              <a:avLst/>
              <a:gdLst/>
              <a:ahLst/>
              <a:cxnLst/>
              <a:rect l="l" t="t" r="r" b="b"/>
              <a:pathLst>
                <a:path w="979" h="979" extrusionOk="0">
                  <a:moveTo>
                    <a:pt x="489" y="0"/>
                  </a:moveTo>
                  <a:cubicBezTo>
                    <a:pt x="196" y="0"/>
                    <a:pt x="0" y="196"/>
                    <a:pt x="0" y="490"/>
                  </a:cubicBezTo>
                  <a:cubicBezTo>
                    <a:pt x="0" y="750"/>
                    <a:pt x="196" y="979"/>
                    <a:pt x="489" y="979"/>
                  </a:cubicBezTo>
                  <a:cubicBezTo>
                    <a:pt x="783" y="979"/>
                    <a:pt x="979" y="750"/>
                    <a:pt x="979" y="490"/>
                  </a:cubicBezTo>
                  <a:cubicBezTo>
                    <a:pt x="979" y="196"/>
                    <a:pt x="750"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9" name="Google Shape;7109;p15"/>
            <p:cNvSpPr/>
            <p:nvPr/>
          </p:nvSpPr>
          <p:spPr>
            <a:xfrm>
              <a:off x="2377975" y="4057075"/>
              <a:ext cx="26925" cy="26125"/>
            </a:xfrm>
            <a:custGeom>
              <a:avLst/>
              <a:gdLst/>
              <a:ahLst/>
              <a:cxnLst/>
              <a:rect l="l" t="t" r="r" b="b"/>
              <a:pathLst>
                <a:path w="1077" h="1045" extrusionOk="0">
                  <a:moveTo>
                    <a:pt x="555" y="1"/>
                  </a:moveTo>
                  <a:cubicBezTo>
                    <a:pt x="261" y="1"/>
                    <a:pt x="1" y="229"/>
                    <a:pt x="1" y="523"/>
                  </a:cubicBezTo>
                  <a:cubicBezTo>
                    <a:pt x="1" y="816"/>
                    <a:pt x="261" y="1045"/>
                    <a:pt x="555" y="1045"/>
                  </a:cubicBezTo>
                  <a:cubicBezTo>
                    <a:pt x="816" y="1045"/>
                    <a:pt x="1077" y="816"/>
                    <a:pt x="1077" y="523"/>
                  </a:cubicBezTo>
                  <a:cubicBezTo>
                    <a:pt x="1077"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0" name="Google Shape;7110;p15"/>
            <p:cNvSpPr/>
            <p:nvPr/>
          </p:nvSpPr>
          <p:spPr>
            <a:xfrm>
              <a:off x="2295600" y="3952700"/>
              <a:ext cx="26950" cy="26925"/>
            </a:xfrm>
            <a:custGeom>
              <a:avLst/>
              <a:gdLst/>
              <a:ahLst/>
              <a:cxnLst/>
              <a:rect l="l" t="t" r="r" b="b"/>
              <a:pathLst>
                <a:path w="1078" h="1077" extrusionOk="0">
                  <a:moveTo>
                    <a:pt x="523" y="0"/>
                  </a:moveTo>
                  <a:cubicBezTo>
                    <a:pt x="262" y="0"/>
                    <a:pt x="1" y="261"/>
                    <a:pt x="1" y="522"/>
                  </a:cubicBezTo>
                  <a:cubicBezTo>
                    <a:pt x="1" y="816"/>
                    <a:pt x="262" y="1077"/>
                    <a:pt x="523" y="1077"/>
                  </a:cubicBezTo>
                  <a:cubicBezTo>
                    <a:pt x="816" y="1077"/>
                    <a:pt x="1077" y="816"/>
                    <a:pt x="1077" y="522"/>
                  </a:cubicBezTo>
                  <a:cubicBezTo>
                    <a:pt x="1077" y="261"/>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1" name="Google Shape;7111;p15"/>
            <p:cNvSpPr/>
            <p:nvPr/>
          </p:nvSpPr>
          <p:spPr>
            <a:xfrm>
              <a:off x="2218950" y="3843350"/>
              <a:ext cx="26950" cy="27000"/>
            </a:xfrm>
            <a:custGeom>
              <a:avLst/>
              <a:gdLst/>
              <a:ahLst/>
              <a:cxnLst/>
              <a:rect l="l" t="t" r="r" b="b"/>
              <a:pathLst>
                <a:path w="1078" h="1080" extrusionOk="0">
                  <a:moveTo>
                    <a:pt x="600" y="1"/>
                  </a:moveTo>
                  <a:cubicBezTo>
                    <a:pt x="585" y="1"/>
                    <a:pt x="570" y="2"/>
                    <a:pt x="555" y="3"/>
                  </a:cubicBezTo>
                  <a:cubicBezTo>
                    <a:pt x="262" y="3"/>
                    <a:pt x="1" y="264"/>
                    <a:pt x="1" y="558"/>
                  </a:cubicBezTo>
                  <a:cubicBezTo>
                    <a:pt x="1" y="819"/>
                    <a:pt x="262" y="1080"/>
                    <a:pt x="555" y="1080"/>
                  </a:cubicBezTo>
                  <a:cubicBezTo>
                    <a:pt x="816" y="1080"/>
                    <a:pt x="1077" y="819"/>
                    <a:pt x="1077" y="558"/>
                  </a:cubicBezTo>
                  <a:cubicBezTo>
                    <a:pt x="1077" y="250"/>
                    <a:pt x="845" y="1"/>
                    <a:pt x="60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2" name="Google Shape;7112;p15"/>
            <p:cNvSpPr/>
            <p:nvPr/>
          </p:nvSpPr>
          <p:spPr>
            <a:xfrm>
              <a:off x="2149625" y="3728450"/>
              <a:ext cx="28575" cy="28550"/>
            </a:xfrm>
            <a:custGeom>
              <a:avLst/>
              <a:gdLst/>
              <a:ahLst/>
              <a:cxnLst/>
              <a:rect l="l" t="t" r="r" b="b"/>
              <a:pathLst>
                <a:path w="1143" h="1142" extrusionOk="0">
                  <a:moveTo>
                    <a:pt x="588" y="0"/>
                  </a:moveTo>
                  <a:cubicBezTo>
                    <a:pt x="262" y="0"/>
                    <a:pt x="1" y="261"/>
                    <a:pt x="1" y="587"/>
                  </a:cubicBezTo>
                  <a:cubicBezTo>
                    <a:pt x="1" y="913"/>
                    <a:pt x="262" y="1142"/>
                    <a:pt x="588" y="1142"/>
                  </a:cubicBezTo>
                  <a:cubicBezTo>
                    <a:pt x="914" y="1142"/>
                    <a:pt x="1143" y="913"/>
                    <a:pt x="1143" y="587"/>
                  </a:cubicBezTo>
                  <a:cubicBezTo>
                    <a:pt x="1143"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3" name="Google Shape;7113;p15"/>
            <p:cNvSpPr/>
            <p:nvPr/>
          </p:nvSpPr>
          <p:spPr>
            <a:xfrm>
              <a:off x="2090925" y="3609375"/>
              <a:ext cx="28575" cy="28575"/>
            </a:xfrm>
            <a:custGeom>
              <a:avLst/>
              <a:gdLst/>
              <a:ahLst/>
              <a:cxnLst/>
              <a:rect l="l" t="t" r="r" b="b"/>
              <a:pathLst>
                <a:path w="1143" h="1143" extrusionOk="0">
                  <a:moveTo>
                    <a:pt x="555" y="1"/>
                  </a:moveTo>
                  <a:cubicBezTo>
                    <a:pt x="229" y="1"/>
                    <a:pt x="0" y="229"/>
                    <a:pt x="0" y="555"/>
                  </a:cubicBezTo>
                  <a:cubicBezTo>
                    <a:pt x="0" y="881"/>
                    <a:pt x="229" y="1142"/>
                    <a:pt x="555" y="1142"/>
                  </a:cubicBezTo>
                  <a:cubicBezTo>
                    <a:pt x="881" y="1142"/>
                    <a:pt x="1142" y="881"/>
                    <a:pt x="1142" y="555"/>
                  </a:cubicBezTo>
                  <a:cubicBezTo>
                    <a:pt x="1142" y="229"/>
                    <a:pt x="848"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4" name="Google Shape;7114;p15"/>
            <p:cNvSpPr/>
            <p:nvPr/>
          </p:nvSpPr>
          <p:spPr>
            <a:xfrm>
              <a:off x="2037925" y="3484600"/>
              <a:ext cx="30175" cy="31025"/>
            </a:xfrm>
            <a:custGeom>
              <a:avLst/>
              <a:gdLst/>
              <a:ahLst/>
              <a:cxnLst/>
              <a:rect l="l" t="t" r="r" b="b"/>
              <a:pathLst>
                <a:path w="1207" h="1241" extrusionOk="0">
                  <a:moveTo>
                    <a:pt x="620" y="1"/>
                  </a:moveTo>
                  <a:cubicBezTo>
                    <a:pt x="294" y="1"/>
                    <a:pt x="0" y="294"/>
                    <a:pt x="0" y="620"/>
                  </a:cubicBezTo>
                  <a:cubicBezTo>
                    <a:pt x="0" y="947"/>
                    <a:pt x="294" y="1240"/>
                    <a:pt x="620" y="1240"/>
                  </a:cubicBezTo>
                  <a:cubicBezTo>
                    <a:pt x="946" y="1240"/>
                    <a:pt x="1207" y="947"/>
                    <a:pt x="1207" y="620"/>
                  </a:cubicBezTo>
                  <a:cubicBezTo>
                    <a:pt x="1207" y="294"/>
                    <a:pt x="946" y="66"/>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5" name="Google Shape;7115;p15"/>
            <p:cNvSpPr/>
            <p:nvPr/>
          </p:nvSpPr>
          <p:spPr>
            <a:xfrm>
              <a:off x="1996325" y="3359600"/>
              <a:ext cx="30200" cy="30425"/>
            </a:xfrm>
            <a:custGeom>
              <a:avLst/>
              <a:gdLst/>
              <a:ahLst/>
              <a:cxnLst/>
              <a:rect l="l" t="t" r="r" b="b"/>
              <a:pathLst>
                <a:path w="1208" h="1217" extrusionOk="0">
                  <a:moveTo>
                    <a:pt x="679" y="1"/>
                  </a:moveTo>
                  <a:cubicBezTo>
                    <a:pt x="649" y="1"/>
                    <a:pt x="618" y="4"/>
                    <a:pt x="588" y="10"/>
                  </a:cubicBezTo>
                  <a:cubicBezTo>
                    <a:pt x="261" y="10"/>
                    <a:pt x="0" y="271"/>
                    <a:pt x="0" y="597"/>
                  </a:cubicBezTo>
                  <a:cubicBezTo>
                    <a:pt x="0" y="923"/>
                    <a:pt x="261" y="1217"/>
                    <a:pt x="588" y="1217"/>
                  </a:cubicBezTo>
                  <a:cubicBezTo>
                    <a:pt x="914" y="1217"/>
                    <a:pt x="1207" y="923"/>
                    <a:pt x="1207" y="597"/>
                  </a:cubicBezTo>
                  <a:cubicBezTo>
                    <a:pt x="1207" y="272"/>
                    <a:pt x="967" y="1"/>
                    <a:pt x="67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6" name="Google Shape;7116;p15"/>
            <p:cNvSpPr/>
            <p:nvPr/>
          </p:nvSpPr>
          <p:spPr>
            <a:xfrm>
              <a:off x="1961250" y="3228550"/>
              <a:ext cx="32650" cy="33450"/>
            </a:xfrm>
            <a:custGeom>
              <a:avLst/>
              <a:gdLst/>
              <a:ahLst/>
              <a:cxnLst/>
              <a:rect l="l" t="t" r="r" b="b"/>
              <a:pathLst>
                <a:path w="1306" h="1338" extrusionOk="0">
                  <a:moveTo>
                    <a:pt x="653" y="0"/>
                  </a:moveTo>
                  <a:cubicBezTo>
                    <a:pt x="294" y="0"/>
                    <a:pt x="1" y="294"/>
                    <a:pt x="1" y="685"/>
                  </a:cubicBezTo>
                  <a:cubicBezTo>
                    <a:pt x="1" y="1044"/>
                    <a:pt x="294" y="1337"/>
                    <a:pt x="653" y="1337"/>
                  </a:cubicBezTo>
                  <a:cubicBezTo>
                    <a:pt x="1012" y="1337"/>
                    <a:pt x="1306" y="1044"/>
                    <a:pt x="1306" y="685"/>
                  </a:cubicBezTo>
                  <a:cubicBezTo>
                    <a:pt x="1306" y="359"/>
                    <a:pt x="1012" y="65"/>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7" name="Google Shape;7117;p15"/>
            <p:cNvSpPr/>
            <p:nvPr/>
          </p:nvSpPr>
          <p:spPr>
            <a:xfrm>
              <a:off x="1937600" y="3098050"/>
              <a:ext cx="32650" cy="33475"/>
            </a:xfrm>
            <a:custGeom>
              <a:avLst/>
              <a:gdLst/>
              <a:ahLst/>
              <a:cxnLst/>
              <a:rect l="l" t="t" r="r" b="b"/>
              <a:pathLst>
                <a:path w="1306" h="1339" extrusionOk="0">
                  <a:moveTo>
                    <a:pt x="653" y="1"/>
                  </a:moveTo>
                  <a:cubicBezTo>
                    <a:pt x="294" y="1"/>
                    <a:pt x="1" y="294"/>
                    <a:pt x="1" y="686"/>
                  </a:cubicBezTo>
                  <a:cubicBezTo>
                    <a:pt x="1" y="1045"/>
                    <a:pt x="294" y="1338"/>
                    <a:pt x="653" y="1338"/>
                  </a:cubicBezTo>
                  <a:cubicBezTo>
                    <a:pt x="1045" y="1338"/>
                    <a:pt x="1306" y="1045"/>
                    <a:pt x="1306" y="686"/>
                  </a:cubicBezTo>
                  <a:cubicBezTo>
                    <a:pt x="1306" y="294"/>
                    <a:pt x="1045" y="33"/>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8" name="Google Shape;7118;p15"/>
            <p:cNvSpPr/>
            <p:nvPr/>
          </p:nvSpPr>
          <p:spPr>
            <a:xfrm>
              <a:off x="1924550" y="29659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6" y="1012"/>
                    <a:pt x="1306" y="653"/>
                  </a:cubicBezTo>
                  <a:cubicBezTo>
                    <a:pt x="1306"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9" name="Google Shape;7119;p15"/>
            <p:cNvSpPr/>
            <p:nvPr/>
          </p:nvSpPr>
          <p:spPr>
            <a:xfrm>
              <a:off x="1917225" y="2831400"/>
              <a:ext cx="35075" cy="35075"/>
            </a:xfrm>
            <a:custGeom>
              <a:avLst/>
              <a:gdLst/>
              <a:ahLst/>
              <a:cxnLst/>
              <a:rect l="l" t="t" r="r" b="b"/>
              <a:pathLst>
                <a:path w="1403" h="1403" extrusionOk="0">
                  <a:moveTo>
                    <a:pt x="718" y="0"/>
                  </a:moveTo>
                  <a:cubicBezTo>
                    <a:pt x="294" y="0"/>
                    <a:pt x="0" y="326"/>
                    <a:pt x="0" y="685"/>
                  </a:cubicBezTo>
                  <a:cubicBezTo>
                    <a:pt x="0" y="1109"/>
                    <a:pt x="327" y="1403"/>
                    <a:pt x="718" y="1403"/>
                  </a:cubicBezTo>
                  <a:cubicBezTo>
                    <a:pt x="1109" y="1403"/>
                    <a:pt x="1403" y="1077"/>
                    <a:pt x="1403" y="685"/>
                  </a:cubicBezTo>
                  <a:cubicBezTo>
                    <a:pt x="1403" y="326"/>
                    <a:pt x="1109" y="33"/>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0" name="Google Shape;7120;p15"/>
            <p:cNvSpPr/>
            <p:nvPr/>
          </p:nvSpPr>
          <p:spPr>
            <a:xfrm>
              <a:off x="1922925" y="2699275"/>
              <a:ext cx="34275" cy="34275"/>
            </a:xfrm>
            <a:custGeom>
              <a:avLst/>
              <a:gdLst/>
              <a:ahLst/>
              <a:cxnLst/>
              <a:rect l="l" t="t" r="r" b="b"/>
              <a:pathLst>
                <a:path w="1371" h="1371" extrusionOk="0">
                  <a:moveTo>
                    <a:pt x="686" y="1"/>
                  </a:moveTo>
                  <a:cubicBezTo>
                    <a:pt x="294" y="1"/>
                    <a:pt x="1" y="327"/>
                    <a:pt x="1" y="686"/>
                  </a:cubicBezTo>
                  <a:cubicBezTo>
                    <a:pt x="1" y="1045"/>
                    <a:pt x="294" y="1371"/>
                    <a:pt x="686" y="1371"/>
                  </a:cubicBezTo>
                  <a:cubicBezTo>
                    <a:pt x="1044" y="1371"/>
                    <a:pt x="1371" y="1045"/>
                    <a:pt x="1371" y="686"/>
                  </a:cubicBezTo>
                  <a:cubicBezTo>
                    <a:pt x="1371" y="262"/>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1" name="Google Shape;7121;p15"/>
            <p:cNvSpPr/>
            <p:nvPr/>
          </p:nvSpPr>
          <p:spPr>
            <a:xfrm>
              <a:off x="1936800" y="2566350"/>
              <a:ext cx="34275" cy="35100"/>
            </a:xfrm>
            <a:custGeom>
              <a:avLst/>
              <a:gdLst/>
              <a:ahLst/>
              <a:cxnLst/>
              <a:rect l="l" t="t" r="r" b="b"/>
              <a:pathLst>
                <a:path w="1371" h="1404" extrusionOk="0">
                  <a:moveTo>
                    <a:pt x="685" y="1"/>
                  </a:moveTo>
                  <a:cubicBezTo>
                    <a:pt x="326" y="1"/>
                    <a:pt x="0" y="327"/>
                    <a:pt x="0" y="686"/>
                  </a:cubicBezTo>
                  <a:cubicBezTo>
                    <a:pt x="0" y="1045"/>
                    <a:pt x="326" y="1403"/>
                    <a:pt x="685" y="1403"/>
                  </a:cubicBezTo>
                  <a:cubicBezTo>
                    <a:pt x="1077" y="1403"/>
                    <a:pt x="1370" y="1077"/>
                    <a:pt x="1370" y="686"/>
                  </a:cubicBezTo>
                  <a:cubicBezTo>
                    <a:pt x="1370" y="294"/>
                    <a:pt x="1109"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2" name="Google Shape;7122;p15"/>
            <p:cNvSpPr/>
            <p:nvPr/>
          </p:nvSpPr>
          <p:spPr>
            <a:xfrm>
              <a:off x="1961250" y="2435050"/>
              <a:ext cx="35100" cy="34275"/>
            </a:xfrm>
            <a:custGeom>
              <a:avLst/>
              <a:gdLst/>
              <a:ahLst/>
              <a:cxnLst/>
              <a:rect l="l" t="t" r="r" b="b"/>
              <a:pathLst>
                <a:path w="1404" h="1371" extrusionOk="0">
                  <a:moveTo>
                    <a:pt x="686" y="1"/>
                  </a:moveTo>
                  <a:cubicBezTo>
                    <a:pt x="327" y="1"/>
                    <a:pt x="1" y="294"/>
                    <a:pt x="1" y="686"/>
                  </a:cubicBezTo>
                  <a:cubicBezTo>
                    <a:pt x="1" y="1045"/>
                    <a:pt x="294" y="1371"/>
                    <a:pt x="686" y="1371"/>
                  </a:cubicBezTo>
                  <a:cubicBezTo>
                    <a:pt x="1077" y="1371"/>
                    <a:pt x="1403" y="1110"/>
                    <a:pt x="1403" y="686"/>
                  </a:cubicBezTo>
                  <a:cubicBezTo>
                    <a:pt x="1403" y="327"/>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3" name="Google Shape;7123;p15"/>
            <p:cNvSpPr/>
            <p:nvPr/>
          </p:nvSpPr>
          <p:spPr>
            <a:xfrm>
              <a:off x="1993050" y="2305400"/>
              <a:ext cx="36725" cy="36725"/>
            </a:xfrm>
            <a:custGeom>
              <a:avLst/>
              <a:gdLst/>
              <a:ahLst/>
              <a:cxnLst/>
              <a:rect l="l" t="t" r="r" b="b"/>
              <a:pathLst>
                <a:path w="1469" h="1469" extrusionOk="0">
                  <a:moveTo>
                    <a:pt x="719" y="0"/>
                  </a:moveTo>
                  <a:cubicBezTo>
                    <a:pt x="327" y="0"/>
                    <a:pt x="1" y="327"/>
                    <a:pt x="1" y="751"/>
                  </a:cubicBezTo>
                  <a:cubicBezTo>
                    <a:pt x="1" y="1142"/>
                    <a:pt x="327" y="1468"/>
                    <a:pt x="719" y="1468"/>
                  </a:cubicBezTo>
                  <a:cubicBezTo>
                    <a:pt x="1143" y="1468"/>
                    <a:pt x="1469" y="1142"/>
                    <a:pt x="1469" y="751"/>
                  </a:cubicBezTo>
                  <a:cubicBezTo>
                    <a:pt x="1469" y="327"/>
                    <a:pt x="1143"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4" name="Google Shape;7124;p15"/>
            <p:cNvSpPr/>
            <p:nvPr/>
          </p:nvSpPr>
          <p:spPr>
            <a:xfrm>
              <a:off x="2034650" y="2179000"/>
              <a:ext cx="36725" cy="36725"/>
            </a:xfrm>
            <a:custGeom>
              <a:avLst/>
              <a:gdLst/>
              <a:ahLst/>
              <a:cxnLst/>
              <a:rect l="l" t="t" r="r" b="b"/>
              <a:pathLst>
                <a:path w="1469" h="1469" extrusionOk="0">
                  <a:moveTo>
                    <a:pt x="751" y="0"/>
                  </a:moveTo>
                  <a:cubicBezTo>
                    <a:pt x="327" y="0"/>
                    <a:pt x="1" y="326"/>
                    <a:pt x="1" y="751"/>
                  </a:cubicBezTo>
                  <a:cubicBezTo>
                    <a:pt x="1" y="1142"/>
                    <a:pt x="327" y="1468"/>
                    <a:pt x="751" y="1468"/>
                  </a:cubicBezTo>
                  <a:cubicBezTo>
                    <a:pt x="1142" y="1468"/>
                    <a:pt x="1468" y="1142"/>
                    <a:pt x="1468" y="751"/>
                  </a:cubicBezTo>
                  <a:cubicBezTo>
                    <a:pt x="1468"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5" name="Google Shape;7125;p15"/>
            <p:cNvSpPr/>
            <p:nvPr/>
          </p:nvSpPr>
          <p:spPr>
            <a:xfrm>
              <a:off x="2085200" y="2055850"/>
              <a:ext cx="36725" cy="36725"/>
            </a:xfrm>
            <a:custGeom>
              <a:avLst/>
              <a:gdLst/>
              <a:ahLst/>
              <a:cxnLst/>
              <a:rect l="l" t="t" r="r" b="b"/>
              <a:pathLst>
                <a:path w="1469" h="1469" extrusionOk="0">
                  <a:moveTo>
                    <a:pt x="751" y="1"/>
                  </a:moveTo>
                  <a:cubicBezTo>
                    <a:pt x="360" y="1"/>
                    <a:pt x="1" y="327"/>
                    <a:pt x="1" y="718"/>
                  </a:cubicBezTo>
                  <a:cubicBezTo>
                    <a:pt x="1" y="1142"/>
                    <a:pt x="360" y="1469"/>
                    <a:pt x="751" y="1469"/>
                  </a:cubicBezTo>
                  <a:cubicBezTo>
                    <a:pt x="1143" y="1469"/>
                    <a:pt x="1469" y="1142"/>
                    <a:pt x="1469" y="718"/>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6" name="Google Shape;7126;p15"/>
            <p:cNvSpPr/>
            <p:nvPr/>
          </p:nvSpPr>
          <p:spPr>
            <a:xfrm>
              <a:off x="2144750" y="1936800"/>
              <a:ext cx="36725" cy="36725"/>
            </a:xfrm>
            <a:custGeom>
              <a:avLst/>
              <a:gdLst/>
              <a:ahLst/>
              <a:cxnLst/>
              <a:rect l="l" t="t" r="r" b="b"/>
              <a:pathLst>
                <a:path w="1469" h="1469" extrusionOk="0">
                  <a:moveTo>
                    <a:pt x="751" y="0"/>
                  </a:moveTo>
                  <a:cubicBezTo>
                    <a:pt x="326" y="0"/>
                    <a:pt x="0" y="326"/>
                    <a:pt x="0" y="718"/>
                  </a:cubicBezTo>
                  <a:cubicBezTo>
                    <a:pt x="0" y="1142"/>
                    <a:pt x="326" y="1468"/>
                    <a:pt x="751" y="1468"/>
                  </a:cubicBezTo>
                  <a:cubicBezTo>
                    <a:pt x="1142" y="1468"/>
                    <a:pt x="1468" y="1142"/>
                    <a:pt x="1468" y="718"/>
                  </a:cubicBezTo>
                  <a:cubicBezTo>
                    <a:pt x="1468" y="359"/>
                    <a:pt x="1142" y="33"/>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7" name="Google Shape;7127;p15"/>
            <p:cNvSpPr/>
            <p:nvPr/>
          </p:nvSpPr>
          <p:spPr>
            <a:xfrm>
              <a:off x="2213250" y="1821800"/>
              <a:ext cx="36725" cy="37550"/>
            </a:xfrm>
            <a:custGeom>
              <a:avLst/>
              <a:gdLst/>
              <a:ahLst/>
              <a:cxnLst/>
              <a:rect l="l" t="t" r="r" b="b"/>
              <a:pathLst>
                <a:path w="1469" h="1502" extrusionOk="0">
                  <a:moveTo>
                    <a:pt x="718" y="1"/>
                  </a:moveTo>
                  <a:cubicBezTo>
                    <a:pt x="327" y="1"/>
                    <a:pt x="0" y="327"/>
                    <a:pt x="0" y="751"/>
                  </a:cubicBezTo>
                  <a:cubicBezTo>
                    <a:pt x="0" y="1142"/>
                    <a:pt x="327" y="1501"/>
                    <a:pt x="718" y="1501"/>
                  </a:cubicBezTo>
                  <a:cubicBezTo>
                    <a:pt x="1142" y="1501"/>
                    <a:pt x="1468" y="1142"/>
                    <a:pt x="1468" y="751"/>
                  </a:cubicBezTo>
                  <a:cubicBezTo>
                    <a:pt x="1468" y="327"/>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8" name="Google Shape;7128;p15"/>
            <p:cNvSpPr/>
            <p:nvPr/>
          </p:nvSpPr>
          <p:spPr>
            <a:xfrm>
              <a:off x="2289900" y="1713350"/>
              <a:ext cx="36725" cy="36725"/>
            </a:xfrm>
            <a:custGeom>
              <a:avLst/>
              <a:gdLst/>
              <a:ahLst/>
              <a:cxnLst/>
              <a:rect l="l" t="t" r="r" b="b"/>
              <a:pathLst>
                <a:path w="1469" h="1469" extrusionOk="0">
                  <a:moveTo>
                    <a:pt x="718" y="0"/>
                  </a:moveTo>
                  <a:cubicBezTo>
                    <a:pt x="327" y="0"/>
                    <a:pt x="1" y="327"/>
                    <a:pt x="1" y="718"/>
                  </a:cubicBezTo>
                  <a:cubicBezTo>
                    <a:pt x="1" y="1142"/>
                    <a:pt x="327" y="1468"/>
                    <a:pt x="718" y="1468"/>
                  </a:cubicBezTo>
                  <a:cubicBezTo>
                    <a:pt x="1142" y="1468"/>
                    <a:pt x="1468" y="1142"/>
                    <a:pt x="1468" y="718"/>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9" name="Google Shape;7129;p15"/>
            <p:cNvSpPr/>
            <p:nvPr/>
          </p:nvSpPr>
          <p:spPr>
            <a:xfrm>
              <a:off x="2373075" y="1608950"/>
              <a:ext cx="36725" cy="36725"/>
            </a:xfrm>
            <a:custGeom>
              <a:avLst/>
              <a:gdLst/>
              <a:ahLst/>
              <a:cxnLst/>
              <a:rect l="l" t="t" r="r" b="b"/>
              <a:pathLst>
                <a:path w="1469" h="1469" extrusionOk="0">
                  <a:moveTo>
                    <a:pt x="751" y="1"/>
                  </a:moveTo>
                  <a:cubicBezTo>
                    <a:pt x="327" y="1"/>
                    <a:pt x="1" y="327"/>
                    <a:pt x="1" y="751"/>
                  </a:cubicBezTo>
                  <a:cubicBezTo>
                    <a:pt x="1" y="1143"/>
                    <a:pt x="327" y="1469"/>
                    <a:pt x="751" y="1469"/>
                  </a:cubicBezTo>
                  <a:cubicBezTo>
                    <a:pt x="1143" y="1469"/>
                    <a:pt x="1469" y="1143"/>
                    <a:pt x="1469" y="751"/>
                  </a:cubicBezTo>
                  <a:cubicBezTo>
                    <a:pt x="1469" y="327"/>
                    <a:pt x="1143"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0" name="Google Shape;7130;p15"/>
            <p:cNvSpPr/>
            <p:nvPr/>
          </p:nvSpPr>
          <p:spPr>
            <a:xfrm>
              <a:off x="2463600" y="1512725"/>
              <a:ext cx="36725" cy="36725"/>
            </a:xfrm>
            <a:custGeom>
              <a:avLst/>
              <a:gdLst/>
              <a:ahLst/>
              <a:cxnLst/>
              <a:rect l="l" t="t" r="r" b="b"/>
              <a:pathLst>
                <a:path w="1469" h="1469" extrusionOk="0">
                  <a:moveTo>
                    <a:pt x="751" y="1"/>
                  </a:moveTo>
                  <a:cubicBezTo>
                    <a:pt x="327" y="1"/>
                    <a:pt x="1" y="327"/>
                    <a:pt x="1" y="718"/>
                  </a:cubicBezTo>
                  <a:cubicBezTo>
                    <a:pt x="1" y="1143"/>
                    <a:pt x="327" y="1469"/>
                    <a:pt x="751" y="1469"/>
                  </a:cubicBezTo>
                  <a:cubicBezTo>
                    <a:pt x="1142" y="1469"/>
                    <a:pt x="1469" y="1143"/>
                    <a:pt x="1469" y="718"/>
                  </a:cubicBezTo>
                  <a:cubicBezTo>
                    <a:pt x="1469" y="327"/>
                    <a:pt x="1142" y="1"/>
                    <a:pt x="7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1" name="Google Shape;7131;p15"/>
            <p:cNvSpPr/>
            <p:nvPr/>
          </p:nvSpPr>
          <p:spPr>
            <a:xfrm>
              <a:off x="2560650" y="1421400"/>
              <a:ext cx="36725" cy="36725"/>
            </a:xfrm>
            <a:custGeom>
              <a:avLst/>
              <a:gdLst/>
              <a:ahLst/>
              <a:cxnLst/>
              <a:rect l="l" t="t" r="r" b="b"/>
              <a:pathLst>
                <a:path w="1469" h="1469" extrusionOk="0">
                  <a:moveTo>
                    <a:pt x="718" y="0"/>
                  </a:moveTo>
                  <a:cubicBezTo>
                    <a:pt x="327" y="0"/>
                    <a:pt x="0" y="327"/>
                    <a:pt x="0" y="751"/>
                  </a:cubicBezTo>
                  <a:cubicBezTo>
                    <a:pt x="0" y="1142"/>
                    <a:pt x="327"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2" name="Google Shape;7132;p15"/>
            <p:cNvSpPr/>
            <p:nvPr/>
          </p:nvSpPr>
          <p:spPr>
            <a:xfrm>
              <a:off x="2664225" y="1338225"/>
              <a:ext cx="36700" cy="36725"/>
            </a:xfrm>
            <a:custGeom>
              <a:avLst/>
              <a:gdLst/>
              <a:ahLst/>
              <a:cxnLst/>
              <a:rect l="l" t="t" r="r" b="b"/>
              <a:pathLst>
                <a:path w="1468" h="1469" extrusionOk="0">
                  <a:moveTo>
                    <a:pt x="750" y="0"/>
                  </a:moveTo>
                  <a:cubicBezTo>
                    <a:pt x="326" y="0"/>
                    <a:pt x="0" y="326"/>
                    <a:pt x="0" y="718"/>
                  </a:cubicBezTo>
                  <a:cubicBezTo>
                    <a:pt x="0" y="1142"/>
                    <a:pt x="326" y="1468"/>
                    <a:pt x="750" y="1468"/>
                  </a:cubicBezTo>
                  <a:cubicBezTo>
                    <a:pt x="1142" y="1468"/>
                    <a:pt x="1468" y="1142"/>
                    <a:pt x="1468" y="718"/>
                  </a:cubicBezTo>
                  <a:cubicBezTo>
                    <a:pt x="1468" y="326"/>
                    <a:pt x="1174"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3" name="Google Shape;7133;p15"/>
            <p:cNvSpPr/>
            <p:nvPr/>
          </p:nvSpPr>
          <p:spPr>
            <a:xfrm>
              <a:off x="2775125" y="1262375"/>
              <a:ext cx="34275" cy="35100"/>
            </a:xfrm>
            <a:custGeom>
              <a:avLst/>
              <a:gdLst/>
              <a:ahLst/>
              <a:cxnLst/>
              <a:rect l="l" t="t" r="r" b="b"/>
              <a:pathLst>
                <a:path w="1371" h="1404" extrusionOk="0">
                  <a:moveTo>
                    <a:pt x="685" y="1"/>
                  </a:moveTo>
                  <a:cubicBezTo>
                    <a:pt x="327" y="1"/>
                    <a:pt x="0" y="327"/>
                    <a:pt x="0" y="718"/>
                  </a:cubicBezTo>
                  <a:cubicBezTo>
                    <a:pt x="0" y="1077"/>
                    <a:pt x="327" y="1403"/>
                    <a:pt x="685" y="1403"/>
                  </a:cubicBezTo>
                  <a:cubicBezTo>
                    <a:pt x="1044" y="1403"/>
                    <a:pt x="1370" y="1077"/>
                    <a:pt x="1370" y="718"/>
                  </a:cubicBezTo>
                  <a:cubicBezTo>
                    <a:pt x="1370" y="327"/>
                    <a:pt x="1044"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4" name="Google Shape;7134;p15"/>
            <p:cNvSpPr/>
            <p:nvPr/>
          </p:nvSpPr>
          <p:spPr>
            <a:xfrm>
              <a:off x="2890100" y="1195500"/>
              <a:ext cx="32650" cy="32650"/>
            </a:xfrm>
            <a:custGeom>
              <a:avLst/>
              <a:gdLst/>
              <a:ahLst/>
              <a:cxnLst/>
              <a:rect l="l" t="t" r="r" b="b"/>
              <a:pathLst>
                <a:path w="1306" h="1306" extrusionOk="0">
                  <a:moveTo>
                    <a:pt x="653" y="1"/>
                  </a:moveTo>
                  <a:cubicBezTo>
                    <a:pt x="294" y="1"/>
                    <a:pt x="1" y="294"/>
                    <a:pt x="1" y="653"/>
                  </a:cubicBezTo>
                  <a:cubicBezTo>
                    <a:pt x="1" y="1012"/>
                    <a:pt x="294" y="1306"/>
                    <a:pt x="653" y="1306"/>
                  </a:cubicBezTo>
                  <a:cubicBezTo>
                    <a:pt x="1012" y="1306"/>
                    <a:pt x="1306" y="1012"/>
                    <a:pt x="1306" y="653"/>
                  </a:cubicBezTo>
                  <a:cubicBezTo>
                    <a:pt x="1306" y="294"/>
                    <a:pt x="1012"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5" name="Google Shape;7135;p15"/>
            <p:cNvSpPr/>
            <p:nvPr/>
          </p:nvSpPr>
          <p:spPr>
            <a:xfrm>
              <a:off x="3011625" y="1136800"/>
              <a:ext cx="28550" cy="29375"/>
            </a:xfrm>
            <a:custGeom>
              <a:avLst/>
              <a:gdLst/>
              <a:ahLst/>
              <a:cxnLst/>
              <a:rect l="l" t="t" r="r" b="b"/>
              <a:pathLst>
                <a:path w="1142" h="1175" extrusionOk="0">
                  <a:moveTo>
                    <a:pt x="555" y="0"/>
                  </a:moveTo>
                  <a:cubicBezTo>
                    <a:pt x="228" y="0"/>
                    <a:pt x="0" y="261"/>
                    <a:pt x="0" y="587"/>
                  </a:cubicBezTo>
                  <a:cubicBezTo>
                    <a:pt x="0" y="913"/>
                    <a:pt x="228" y="1174"/>
                    <a:pt x="555" y="1174"/>
                  </a:cubicBezTo>
                  <a:cubicBezTo>
                    <a:pt x="881" y="1174"/>
                    <a:pt x="1142" y="913"/>
                    <a:pt x="1142" y="587"/>
                  </a:cubicBezTo>
                  <a:cubicBezTo>
                    <a:pt x="1142" y="294"/>
                    <a:pt x="881" y="33"/>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6" name="Google Shape;7136;p15"/>
            <p:cNvSpPr/>
            <p:nvPr/>
          </p:nvSpPr>
          <p:spPr>
            <a:xfrm>
              <a:off x="3136375" y="1087850"/>
              <a:ext cx="24500" cy="24500"/>
            </a:xfrm>
            <a:custGeom>
              <a:avLst/>
              <a:gdLst/>
              <a:ahLst/>
              <a:cxnLst/>
              <a:rect l="l" t="t" r="r" b="b"/>
              <a:pathLst>
                <a:path w="980" h="980" extrusionOk="0">
                  <a:moveTo>
                    <a:pt x="490" y="1"/>
                  </a:moveTo>
                  <a:cubicBezTo>
                    <a:pt x="229" y="1"/>
                    <a:pt x="1" y="229"/>
                    <a:pt x="1" y="490"/>
                  </a:cubicBezTo>
                  <a:cubicBezTo>
                    <a:pt x="1" y="784"/>
                    <a:pt x="229" y="979"/>
                    <a:pt x="490" y="979"/>
                  </a:cubicBezTo>
                  <a:cubicBezTo>
                    <a:pt x="784" y="979"/>
                    <a:pt x="980" y="784"/>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7" name="Google Shape;7137;p15"/>
            <p:cNvSpPr/>
            <p:nvPr/>
          </p:nvSpPr>
          <p:spPr>
            <a:xfrm>
              <a:off x="3262800" y="1047900"/>
              <a:ext cx="22850" cy="22050"/>
            </a:xfrm>
            <a:custGeom>
              <a:avLst/>
              <a:gdLst/>
              <a:ahLst/>
              <a:cxnLst/>
              <a:rect l="l" t="t" r="r" b="b"/>
              <a:pathLst>
                <a:path w="914" h="882" extrusionOk="0">
                  <a:moveTo>
                    <a:pt x="457" y="1"/>
                  </a:moveTo>
                  <a:cubicBezTo>
                    <a:pt x="228" y="1"/>
                    <a:pt x="0" y="196"/>
                    <a:pt x="0" y="425"/>
                  </a:cubicBezTo>
                  <a:cubicBezTo>
                    <a:pt x="0" y="686"/>
                    <a:pt x="228" y="881"/>
                    <a:pt x="457" y="881"/>
                  </a:cubicBezTo>
                  <a:cubicBezTo>
                    <a:pt x="718" y="881"/>
                    <a:pt x="913" y="686"/>
                    <a:pt x="913" y="425"/>
                  </a:cubicBezTo>
                  <a:cubicBezTo>
                    <a:pt x="913" y="196"/>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8" name="Google Shape;7138;p15"/>
            <p:cNvSpPr/>
            <p:nvPr/>
          </p:nvSpPr>
          <p:spPr>
            <a:xfrm>
              <a:off x="3394900" y="1016900"/>
              <a:ext cx="17975" cy="18800"/>
            </a:xfrm>
            <a:custGeom>
              <a:avLst/>
              <a:gdLst/>
              <a:ahLst/>
              <a:cxnLst/>
              <a:rect l="l" t="t" r="r" b="b"/>
              <a:pathLst>
                <a:path w="719" h="752" extrusionOk="0">
                  <a:moveTo>
                    <a:pt x="359" y="1"/>
                  </a:moveTo>
                  <a:cubicBezTo>
                    <a:pt x="164" y="1"/>
                    <a:pt x="0" y="164"/>
                    <a:pt x="0" y="360"/>
                  </a:cubicBezTo>
                  <a:cubicBezTo>
                    <a:pt x="0" y="588"/>
                    <a:pt x="164" y="751"/>
                    <a:pt x="359" y="751"/>
                  </a:cubicBezTo>
                  <a:cubicBezTo>
                    <a:pt x="555" y="751"/>
                    <a:pt x="718" y="588"/>
                    <a:pt x="718" y="360"/>
                  </a:cubicBezTo>
                  <a:cubicBezTo>
                    <a:pt x="718" y="164"/>
                    <a:pt x="555" y="1"/>
                    <a:pt x="35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9" name="Google Shape;7139;p15"/>
            <p:cNvSpPr/>
            <p:nvPr/>
          </p:nvSpPr>
          <p:spPr>
            <a:xfrm>
              <a:off x="3527000" y="994900"/>
              <a:ext cx="14725" cy="13875"/>
            </a:xfrm>
            <a:custGeom>
              <a:avLst/>
              <a:gdLst/>
              <a:ahLst/>
              <a:cxnLst/>
              <a:rect l="l" t="t" r="r" b="b"/>
              <a:pathLst>
                <a:path w="589" h="555" extrusionOk="0">
                  <a:moveTo>
                    <a:pt x="294" y="0"/>
                  </a:moveTo>
                  <a:cubicBezTo>
                    <a:pt x="131" y="0"/>
                    <a:pt x="1" y="98"/>
                    <a:pt x="1" y="261"/>
                  </a:cubicBezTo>
                  <a:cubicBezTo>
                    <a:pt x="1" y="424"/>
                    <a:pt x="131" y="555"/>
                    <a:pt x="294" y="555"/>
                  </a:cubicBezTo>
                  <a:cubicBezTo>
                    <a:pt x="458" y="555"/>
                    <a:pt x="588" y="424"/>
                    <a:pt x="588" y="261"/>
                  </a:cubicBezTo>
                  <a:cubicBezTo>
                    <a:pt x="588" y="98"/>
                    <a:pt x="458"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0" name="Google Shape;7140;p15"/>
            <p:cNvSpPr/>
            <p:nvPr/>
          </p:nvSpPr>
          <p:spPr>
            <a:xfrm>
              <a:off x="3660750" y="981025"/>
              <a:ext cx="12250" cy="12250"/>
            </a:xfrm>
            <a:custGeom>
              <a:avLst/>
              <a:gdLst/>
              <a:ahLst/>
              <a:cxnLst/>
              <a:rect l="l" t="t" r="r" b="b"/>
              <a:pathLst>
                <a:path w="490" h="490" extrusionOk="0">
                  <a:moveTo>
                    <a:pt x="229" y="1"/>
                  </a:moveTo>
                  <a:cubicBezTo>
                    <a:pt x="131" y="1"/>
                    <a:pt x="1" y="131"/>
                    <a:pt x="1" y="262"/>
                  </a:cubicBezTo>
                  <a:cubicBezTo>
                    <a:pt x="1" y="392"/>
                    <a:pt x="131" y="490"/>
                    <a:pt x="229" y="490"/>
                  </a:cubicBezTo>
                  <a:cubicBezTo>
                    <a:pt x="359" y="490"/>
                    <a:pt x="490" y="392"/>
                    <a:pt x="490" y="262"/>
                  </a:cubicBezTo>
                  <a:cubicBezTo>
                    <a:pt x="490" y="131"/>
                    <a:pt x="359" y="66"/>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1" name="Google Shape;7141;p15"/>
            <p:cNvSpPr/>
            <p:nvPr/>
          </p:nvSpPr>
          <p:spPr>
            <a:xfrm>
              <a:off x="3795300" y="977775"/>
              <a:ext cx="9825" cy="10625"/>
            </a:xfrm>
            <a:custGeom>
              <a:avLst/>
              <a:gdLst/>
              <a:ahLst/>
              <a:cxnLst/>
              <a:rect l="l" t="t" r="r" b="b"/>
              <a:pathLst>
                <a:path w="393" h="425" extrusionOk="0">
                  <a:moveTo>
                    <a:pt x="197" y="0"/>
                  </a:moveTo>
                  <a:cubicBezTo>
                    <a:pt x="66" y="0"/>
                    <a:pt x="1" y="98"/>
                    <a:pt x="1" y="229"/>
                  </a:cubicBezTo>
                  <a:cubicBezTo>
                    <a:pt x="1" y="326"/>
                    <a:pt x="66" y="424"/>
                    <a:pt x="197" y="424"/>
                  </a:cubicBezTo>
                  <a:cubicBezTo>
                    <a:pt x="327" y="424"/>
                    <a:pt x="392" y="326"/>
                    <a:pt x="392" y="229"/>
                  </a:cubicBezTo>
                  <a:cubicBezTo>
                    <a:pt x="392" y="98"/>
                    <a:pt x="294" y="0"/>
                    <a:pt x="19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2" name="Google Shape;7142;p15"/>
            <p:cNvSpPr/>
            <p:nvPr/>
          </p:nvSpPr>
          <p:spPr>
            <a:xfrm>
              <a:off x="3929875" y="983475"/>
              <a:ext cx="8175" cy="8175"/>
            </a:xfrm>
            <a:custGeom>
              <a:avLst/>
              <a:gdLst/>
              <a:ahLst/>
              <a:cxnLst/>
              <a:rect l="l" t="t" r="r" b="b"/>
              <a:pathLst>
                <a:path w="327" h="327" extrusionOk="0">
                  <a:moveTo>
                    <a:pt x="163" y="1"/>
                  </a:moveTo>
                  <a:cubicBezTo>
                    <a:pt x="65" y="1"/>
                    <a:pt x="0" y="66"/>
                    <a:pt x="0" y="164"/>
                  </a:cubicBezTo>
                  <a:cubicBezTo>
                    <a:pt x="0" y="229"/>
                    <a:pt x="65" y="327"/>
                    <a:pt x="163" y="327"/>
                  </a:cubicBezTo>
                  <a:cubicBezTo>
                    <a:pt x="228" y="327"/>
                    <a:pt x="326" y="229"/>
                    <a:pt x="326" y="164"/>
                  </a:cubicBezTo>
                  <a:cubicBezTo>
                    <a:pt x="326" y="66"/>
                    <a:pt x="228"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3" name="Google Shape;7143;p15"/>
            <p:cNvSpPr/>
            <p:nvPr/>
          </p:nvSpPr>
          <p:spPr>
            <a:xfrm>
              <a:off x="4061975" y="997350"/>
              <a:ext cx="8175" cy="8175"/>
            </a:xfrm>
            <a:custGeom>
              <a:avLst/>
              <a:gdLst/>
              <a:ahLst/>
              <a:cxnLst/>
              <a:rect l="l" t="t" r="r" b="b"/>
              <a:pathLst>
                <a:path w="327" h="327" extrusionOk="0">
                  <a:moveTo>
                    <a:pt x="164" y="0"/>
                  </a:moveTo>
                  <a:cubicBezTo>
                    <a:pt x="98" y="0"/>
                    <a:pt x="1" y="98"/>
                    <a:pt x="1" y="163"/>
                  </a:cubicBezTo>
                  <a:cubicBezTo>
                    <a:pt x="1" y="261"/>
                    <a:pt x="98"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4" name="Google Shape;7144;p15"/>
            <p:cNvSpPr/>
            <p:nvPr/>
          </p:nvSpPr>
          <p:spPr>
            <a:xfrm>
              <a:off x="4191650" y="1020175"/>
              <a:ext cx="9800" cy="9800"/>
            </a:xfrm>
            <a:custGeom>
              <a:avLst/>
              <a:gdLst/>
              <a:ahLst/>
              <a:cxnLst/>
              <a:rect l="l" t="t" r="r" b="b"/>
              <a:pathLst>
                <a:path w="392" h="392" extrusionOk="0">
                  <a:moveTo>
                    <a:pt x="196" y="0"/>
                  </a:moveTo>
                  <a:cubicBezTo>
                    <a:pt x="65" y="0"/>
                    <a:pt x="0" y="66"/>
                    <a:pt x="0" y="196"/>
                  </a:cubicBezTo>
                  <a:cubicBezTo>
                    <a:pt x="0" y="327"/>
                    <a:pt x="65" y="392"/>
                    <a:pt x="196" y="392"/>
                  </a:cubicBezTo>
                  <a:cubicBezTo>
                    <a:pt x="326" y="392"/>
                    <a:pt x="392" y="327"/>
                    <a:pt x="392" y="196"/>
                  </a:cubicBezTo>
                  <a:cubicBezTo>
                    <a:pt x="392" y="131"/>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5" name="Google Shape;7145;p15"/>
            <p:cNvSpPr/>
            <p:nvPr/>
          </p:nvSpPr>
          <p:spPr>
            <a:xfrm>
              <a:off x="4320500" y="1052800"/>
              <a:ext cx="9800" cy="9800"/>
            </a:xfrm>
            <a:custGeom>
              <a:avLst/>
              <a:gdLst/>
              <a:ahLst/>
              <a:cxnLst/>
              <a:rect l="l" t="t" r="r" b="b"/>
              <a:pathLst>
                <a:path w="392" h="392" extrusionOk="0">
                  <a:moveTo>
                    <a:pt x="196" y="0"/>
                  </a:moveTo>
                  <a:cubicBezTo>
                    <a:pt x="65" y="0"/>
                    <a:pt x="0" y="65"/>
                    <a:pt x="0" y="196"/>
                  </a:cubicBezTo>
                  <a:cubicBezTo>
                    <a:pt x="0" y="326"/>
                    <a:pt x="65" y="392"/>
                    <a:pt x="196" y="392"/>
                  </a:cubicBezTo>
                  <a:cubicBezTo>
                    <a:pt x="326" y="392"/>
                    <a:pt x="391" y="326"/>
                    <a:pt x="391" y="196"/>
                  </a:cubicBezTo>
                  <a:cubicBezTo>
                    <a:pt x="391" y="131"/>
                    <a:pt x="326"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6" name="Google Shape;7146;p15"/>
            <p:cNvSpPr/>
            <p:nvPr/>
          </p:nvSpPr>
          <p:spPr>
            <a:xfrm>
              <a:off x="4447700" y="1095075"/>
              <a:ext cx="9825" cy="10750"/>
            </a:xfrm>
            <a:custGeom>
              <a:avLst/>
              <a:gdLst/>
              <a:ahLst/>
              <a:cxnLst/>
              <a:rect l="l" t="t" r="r" b="b"/>
              <a:pathLst>
                <a:path w="393" h="430" extrusionOk="0">
                  <a:moveTo>
                    <a:pt x="227" y="0"/>
                  </a:moveTo>
                  <a:cubicBezTo>
                    <a:pt x="217" y="0"/>
                    <a:pt x="207" y="2"/>
                    <a:pt x="196" y="5"/>
                  </a:cubicBezTo>
                  <a:cubicBezTo>
                    <a:pt x="66" y="5"/>
                    <a:pt x="1" y="103"/>
                    <a:pt x="1" y="234"/>
                  </a:cubicBezTo>
                  <a:cubicBezTo>
                    <a:pt x="1" y="332"/>
                    <a:pt x="66" y="430"/>
                    <a:pt x="196" y="430"/>
                  </a:cubicBezTo>
                  <a:cubicBezTo>
                    <a:pt x="327" y="430"/>
                    <a:pt x="392" y="332"/>
                    <a:pt x="392" y="234"/>
                  </a:cubicBezTo>
                  <a:cubicBezTo>
                    <a:pt x="392" y="117"/>
                    <a:pt x="314" y="0"/>
                    <a:pt x="2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7" name="Google Shape;7147;p15"/>
            <p:cNvSpPr/>
            <p:nvPr/>
          </p:nvSpPr>
          <p:spPr>
            <a:xfrm>
              <a:off x="4567575" y="1145750"/>
              <a:ext cx="12275" cy="11450"/>
            </a:xfrm>
            <a:custGeom>
              <a:avLst/>
              <a:gdLst/>
              <a:ahLst/>
              <a:cxnLst/>
              <a:rect l="l" t="t" r="r" b="b"/>
              <a:pathLst>
                <a:path w="491" h="458" extrusionOk="0">
                  <a:moveTo>
                    <a:pt x="262" y="1"/>
                  </a:moveTo>
                  <a:cubicBezTo>
                    <a:pt x="99" y="1"/>
                    <a:pt x="1" y="99"/>
                    <a:pt x="1" y="229"/>
                  </a:cubicBezTo>
                  <a:cubicBezTo>
                    <a:pt x="1" y="392"/>
                    <a:pt x="99" y="458"/>
                    <a:pt x="262" y="458"/>
                  </a:cubicBezTo>
                  <a:cubicBezTo>
                    <a:pt x="425" y="458"/>
                    <a:pt x="490" y="360"/>
                    <a:pt x="490" y="229"/>
                  </a:cubicBezTo>
                  <a:cubicBezTo>
                    <a:pt x="490"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8" name="Google Shape;7148;p15"/>
            <p:cNvSpPr/>
            <p:nvPr/>
          </p:nvSpPr>
          <p:spPr>
            <a:xfrm>
              <a:off x="4688275" y="1204475"/>
              <a:ext cx="12250" cy="12250"/>
            </a:xfrm>
            <a:custGeom>
              <a:avLst/>
              <a:gdLst/>
              <a:ahLst/>
              <a:cxnLst/>
              <a:rect l="l" t="t" r="r" b="b"/>
              <a:pathLst>
                <a:path w="490" h="490" extrusionOk="0">
                  <a:moveTo>
                    <a:pt x="229" y="1"/>
                  </a:moveTo>
                  <a:cubicBezTo>
                    <a:pt x="131" y="1"/>
                    <a:pt x="1" y="131"/>
                    <a:pt x="1" y="261"/>
                  </a:cubicBezTo>
                  <a:cubicBezTo>
                    <a:pt x="1" y="359"/>
                    <a:pt x="131" y="490"/>
                    <a:pt x="229" y="490"/>
                  </a:cubicBezTo>
                  <a:cubicBezTo>
                    <a:pt x="359" y="490"/>
                    <a:pt x="490" y="359"/>
                    <a:pt x="490" y="261"/>
                  </a:cubicBezTo>
                  <a:cubicBezTo>
                    <a:pt x="490" y="131"/>
                    <a:pt x="359"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9" name="Google Shape;7149;p15"/>
            <p:cNvSpPr/>
            <p:nvPr/>
          </p:nvSpPr>
          <p:spPr>
            <a:xfrm>
              <a:off x="4801625" y="1272150"/>
              <a:ext cx="13900" cy="13900"/>
            </a:xfrm>
            <a:custGeom>
              <a:avLst/>
              <a:gdLst/>
              <a:ahLst/>
              <a:cxnLst/>
              <a:rect l="l" t="t" r="r" b="b"/>
              <a:pathLst>
                <a:path w="556" h="556" extrusionOk="0">
                  <a:moveTo>
                    <a:pt x="262" y="1"/>
                  </a:moveTo>
                  <a:cubicBezTo>
                    <a:pt x="99" y="1"/>
                    <a:pt x="1" y="99"/>
                    <a:pt x="1" y="262"/>
                  </a:cubicBezTo>
                  <a:cubicBezTo>
                    <a:pt x="1" y="425"/>
                    <a:pt x="99" y="556"/>
                    <a:pt x="262" y="556"/>
                  </a:cubicBezTo>
                  <a:cubicBezTo>
                    <a:pt x="425" y="556"/>
                    <a:pt x="555" y="425"/>
                    <a:pt x="555" y="262"/>
                  </a:cubicBezTo>
                  <a:cubicBezTo>
                    <a:pt x="555" y="99"/>
                    <a:pt x="425"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0" name="Google Shape;7150;p15"/>
            <p:cNvSpPr/>
            <p:nvPr/>
          </p:nvSpPr>
          <p:spPr>
            <a:xfrm>
              <a:off x="4909275" y="1347200"/>
              <a:ext cx="16325" cy="16325"/>
            </a:xfrm>
            <a:custGeom>
              <a:avLst/>
              <a:gdLst/>
              <a:ahLst/>
              <a:cxnLst/>
              <a:rect l="l" t="t" r="r" b="b"/>
              <a:pathLst>
                <a:path w="653" h="653" extrusionOk="0">
                  <a:moveTo>
                    <a:pt x="327" y="0"/>
                  </a:moveTo>
                  <a:cubicBezTo>
                    <a:pt x="131" y="0"/>
                    <a:pt x="1" y="163"/>
                    <a:pt x="1" y="326"/>
                  </a:cubicBezTo>
                  <a:cubicBezTo>
                    <a:pt x="1" y="522"/>
                    <a:pt x="164" y="652"/>
                    <a:pt x="327" y="652"/>
                  </a:cubicBezTo>
                  <a:cubicBezTo>
                    <a:pt x="523" y="652"/>
                    <a:pt x="653" y="489"/>
                    <a:pt x="653" y="326"/>
                  </a:cubicBezTo>
                  <a:cubicBezTo>
                    <a:pt x="653" y="163"/>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1" name="Google Shape;7151;p15"/>
            <p:cNvSpPr/>
            <p:nvPr/>
          </p:nvSpPr>
          <p:spPr>
            <a:xfrm>
              <a:off x="5013650" y="1430825"/>
              <a:ext cx="16350" cy="16700"/>
            </a:xfrm>
            <a:custGeom>
              <a:avLst/>
              <a:gdLst/>
              <a:ahLst/>
              <a:cxnLst/>
              <a:rect l="l" t="t" r="r" b="b"/>
              <a:pathLst>
                <a:path w="654" h="668" extrusionOk="0">
                  <a:moveTo>
                    <a:pt x="400" y="0"/>
                  </a:moveTo>
                  <a:cubicBezTo>
                    <a:pt x="376" y="0"/>
                    <a:pt x="352" y="5"/>
                    <a:pt x="327" y="15"/>
                  </a:cubicBezTo>
                  <a:cubicBezTo>
                    <a:pt x="164" y="15"/>
                    <a:pt x="1" y="113"/>
                    <a:pt x="1" y="341"/>
                  </a:cubicBezTo>
                  <a:cubicBezTo>
                    <a:pt x="1" y="472"/>
                    <a:pt x="99" y="667"/>
                    <a:pt x="327" y="667"/>
                  </a:cubicBezTo>
                  <a:cubicBezTo>
                    <a:pt x="490" y="667"/>
                    <a:pt x="653" y="537"/>
                    <a:pt x="653" y="341"/>
                  </a:cubicBezTo>
                  <a:cubicBezTo>
                    <a:pt x="653" y="147"/>
                    <a:pt x="536" y="0"/>
                    <a:pt x="40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2" name="Google Shape;7152;p15"/>
            <p:cNvSpPr/>
            <p:nvPr/>
          </p:nvSpPr>
          <p:spPr>
            <a:xfrm>
              <a:off x="5109900" y="1520600"/>
              <a:ext cx="18775" cy="18250"/>
            </a:xfrm>
            <a:custGeom>
              <a:avLst/>
              <a:gdLst/>
              <a:ahLst/>
              <a:cxnLst/>
              <a:rect l="l" t="t" r="r" b="b"/>
              <a:pathLst>
                <a:path w="751" h="730" extrusionOk="0">
                  <a:moveTo>
                    <a:pt x="451" y="1"/>
                  </a:moveTo>
                  <a:cubicBezTo>
                    <a:pt x="431" y="1"/>
                    <a:pt x="411" y="4"/>
                    <a:pt x="392" y="12"/>
                  </a:cubicBezTo>
                  <a:cubicBezTo>
                    <a:pt x="163" y="12"/>
                    <a:pt x="0" y="175"/>
                    <a:pt x="0" y="371"/>
                  </a:cubicBezTo>
                  <a:cubicBezTo>
                    <a:pt x="0" y="567"/>
                    <a:pt x="163" y="730"/>
                    <a:pt x="392" y="730"/>
                  </a:cubicBezTo>
                  <a:cubicBezTo>
                    <a:pt x="587" y="730"/>
                    <a:pt x="750" y="567"/>
                    <a:pt x="750" y="371"/>
                  </a:cubicBezTo>
                  <a:cubicBezTo>
                    <a:pt x="750" y="198"/>
                    <a:pt x="598" y="1"/>
                    <a:pt x="45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3" name="Google Shape;7153;p15"/>
            <p:cNvSpPr/>
            <p:nvPr/>
          </p:nvSpPr>
          <p:spPr>
            <a:xfrm>
              <a:off x="5198775" y="1616300"/>
              <a:ext cx="20425" cy="20425"/>
            </a:xfrm>
            <a:custGeom>
              <a:avLst/>
              <a:gdLst/>
              <a:ahLst/>
              <a:cxnLst/>
              <a:rect l="l" t="t" r="r" b="b"/>
              <a:pathLst>
                <a:path w="817" h="817" extrusionOk="0">
                  <a:moveTo>
                    <a:pt x="425" y="1"/>
                  </a:moveTo>
                  <a:cubicBezTo>
                    <a:pt x="196" y="1"/>
                    <a:pt x="1" y="164"/>
                    <a:pt x="1" y="392"/>
                  </a:cubicBezTo>
                  <a:cubicBezTo>
                    <a:pt x="1" y="620"/>
                    <a:pt x="164" y="816"/>
                    <a:pt x="425" y="816"/>
                  </a:cubicBezTo>
                  <a:cubicBezTo>
                    <a:pt x="620" y="816"/>
                    <a:pt x="816" y="653"/>
                    <a:pt x="816" y="392"/>
                  </a:cubicBezTo>
                  <a:cubicBezTo>
                    <a:pt x="816" y="196"/>
                    <a:pt x="653"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4" name="Google Shape;7154;p15"/>
            <p:cNvSpPr/>
            <p:nvPr/>
          </p:nvSpPr>
          <p:spPr>
            <a:xfrm>
              <a:off x="5281150" y="171905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5" name="Google Shape;7155;p15"/>
            <p:cNvSpPr/>
            <p:nvPr/>
          </p:nvSpPr>
          <p:spPr>
            <a:xfrm>
              <a:off x="5356975" y="1827525"/>
              <a:ext cx="24500" cy="24475"/>
            </a:xfrm>
            <a:custGeom>
              <a:avLst/>
              <a:gdLst/>
              <a:ahLst/>
              <a:cxnLst/>
              <a:rect l="l" t="t" r="r" b="b"/>
              <a:pathLst>
                <a:path w="980" h="979" extrusionOk="0">
                  <a:moveTo>
                    <a:pt x="490" y="0"/>
                  </a:moveTo>
                  <a:cubicBezTo>
                    <a:pt x="197" y="0"/>
                    <a:pt x="1" y="228"/>
                    <a:pt x="1" y="489"/>
                  </a:cubicBezTo>
                  <a:cubicBezTo>
                    <a:pt x="1" y="750"/>
                    <a:pt x="197" y="979"/>
                    <a:pt x="490" y="979"/>
                  </a:cubicBezTo>
                  <a:cubicBezTo>
                    <a:pt x="784" y="979"/>
                    <a:pt x="979" y="718"/>
                    <a:pt x="979" y="489"/>
                  </a:cubicBezTo>
                  <a:cubicBezTo>
                    <a:pt x="979" y="196"/>
                    <a:pt x="784"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6" name="Google Shape;7156;p15"/>
            <p:cNvSpPr/>
            <p:nvPr/>
          </p:nvSpPr>
          <p:spPr>
            <a:xfrm>
              <a:off x="5423850" y="1940875"/>
              <a:ext cx="26950" cy="26125"/>
            </a:xfrm>
            <a:custGeom>
              <a:avLst/>
              <a:gdLst/>
              <a:ahLst/>
              <a:cxnLst/>
              <a:rect l="l" t="t" r="r" b="b"/>
              <a:pathLst>
                <a:path w="1078" h="1045" extrusionOk="0">
                  <a:moveTo>
                    <a:pt x="555" y="0"/>
                  </a:moveTo>
                  <a:cubicBezTo>
                    <a:pt x="262" y="0"/>
                    <a:pt x="1" y="229"/>
                    <a:pt x="1" y="522"/>
                  </a:cubicBezTo>
                  <a:cubicBezTo>
                    <a:pt x="1" y="816"/>
                    <a:pt x="262" y="1044"/>
                    <a:pt x="555" y="1044"/>
                  </a:cubicBezTo>
                  <a:cubicBezTo>
                    <a:pt x="816" y="1044"/>
                    <a:pt x="1077" y="816"/>
                    <a:pt x="1077" y="522"/>
                  </a:cubicBezTo>
                  <a:cubicBezTo>
                    <a:pt x="1077" y="229"/>
                    <a:pt x="816"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7" name="Google Shape;7157;p15"/>
            <p:cNvSpPr/>
            <p:nvPr/>
          </p:nvSpPr>
          <p:spPr>
            <a:xfrm>
              <a:off x="5484200" y="2059850"/>
              <a:ext cx="26950" cy="26200"/>
            </a:xfrm>
            <a:custGeom>
              <a:avLst/>
              <a:gdLst/>
              <a:ahLst/>
              <a:cxnLst/>
              <a:rect l="l" t="t" r="r" b="b"/>
              <a:pathLst>
                <a:path w="1078" h="1048" extrusionOk="0">
                  <a:moveTo>
                    <a:pt x="578" y="1"/>
                  </a:moveTo>
                  <a:cubicBezTo>
                    <a:pt x="560" y="1"/>
                    <a:pt x="541" y="2"/>
                    <a:pt x="523" y="4"/>
                  </a:cubicBezTo>
                  <a:cubicBezTo>
                    <a:pt x="262" y="4"/>
                    <a:pt x="1" y="232"/>
                    <a:pt x="1" y="526"/>
                  </a:cubicBezTo>
                  <a:cubicBezTo>
                    <a:pt x="1" y="819"/>
                    <a:pt x="262" y="1048"/>
                    <a:pt x="523" y="1048"/>
                  </a:cubicBezTo>
                  <a:cubicBezTo>
                    <a:pt x="816" y="1048"/>
                    <a:pt x="1077" y="819"/>
                    <a:pt x="1077" y="526"/>
                  </a:cubicBezTo>
                  <a:cubicBezTo>
                    <a:pt x="1077" y="220"/>
                    <a:pt x="848"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8" name="Google Shape;7158;p15"/>
            <p:cNvSpPr/>
            <p:nvPr/>
          </p:nvSpPr>
          <p:spPr>
            <a:xfrm>
              <a:off x="5533950" y="2181450"/>
              <a:ext cx="28575" cy="28550"/>
            </a:xfrm>
            <a:custGeom>
              <a:avLst/>
              <a:gdLst/>
              <a:ahLst/>
              <a:cxnLst/>
              <a:rect l="l" t="t" r="r" b="b"/>
              <a:pathLst>
                <a:path w="1143" h="1142" extrusionOk="0">
                  <a:moveTo>
                    <a:pt x="588" y="0"/>
                  </a:moveTo>
                  <a:cubicBezTo>
                    <a:pt x="261" y="0"/>
                    <a:pt x="0" y="228"/>
                    <a:pt x="0" y="555"/>
                  </a:cubicBezTo>
                  <a:cubicBezTo>
                    <a:pt x="0" y="881"/>
                    <a:pt x="261" y="1142"/>
                    <a:pt x="588" y="1142"/>
                  </a:cubicBezTo>
                  <a:cubicBezTo>
                    <a:pt x="914" y="1142"/>
                    <a:pt x="1142" y="881"/>
                    <a:pt x="1142" y="555"/>
                  </a:cubicBezTo>
                  <a:cubicBezTo>
                    <a:pt x="1142" y="261"/>
                    <a:pt x="914"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9" name="Google Shape;7159;p15"/>
            <p:cNvSpPr/>
            <p:nvPr/>
          </p:nvSpPr>
          <p:spPr>
            <a:xfrm>
              <a:off x="5577175" y="2307850"/>
              <a:ext cx="28550" cy="28550"/>
            </a:xfrm>
            <a:custGeom>
              <a:avLst/>
              <a:gdLst/>
              <a:ahLst/>
              <a:cxnLst/>
              <a:rect l="l" t="t" r="r" b="b"/>
              <a:pathLst>
                <a:path w="1142" h="1142" extrusionOk="0">
                  <a:moveTo>
                    <a:pt x="555" y="0"/>
                  </a:moveTo>
                  <a:cubicBezTo>
                    <a:pt x="229" y="0"/>
                    <a:pt x="0" y="229"/>
                    <a:pt x="0" y="555"/>
                  </a:cubicBezTo>
                  <a:cubicBezTo>
                    <a:pt x="0" y="881"/>
                    <a:pt x="229" y="1142"/>
                    <a:pt x="555" y="1142"/>
                  </a:cubicBezTo>
                  <a:cubicBezTo>
                    <a:pt x="881" y="1142"/>
                    <a:pt x="1142" y="881"/>
                    <a:pt x="1142" y="555"/>
                  </a:cubicBezTo>
                  <a:cubicBezTo>
                    <a:pt x="1142" y="229"/>
                    <a:pt x="848"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0" name="Google Shape;7160;p15"/>
            <p:cNvSpPr/>
            <p:nvPr/>
          </p:nvSpPr>
          <p:spPr>
            <a:xfrm>
              <a:off x="5607350" y="2435875"/>
              <a:ext cx="31000" cy="31025"/>
            </a:xfrm>
            <a:custGeom>
              <a:avLst/>
              <a:gdLst/>
              <a:ahLst/>
              <a:cxnLst/>
              <a:rect l="l" t="t" r="r" b="b"/>
              <a:pathLst>
                <a:path w="1240" h="1241" extrusionOk="0">
                  <a:moveTo>
                    <a:pt x="620" y="1"/>
                  </a:moveTo>
                  <a:cubicBezTo>
                    <a:pt x="261" y="1"/>
                    <a:pt x="0" y="294"/>
                    <a:pt x="0" y="620"/>
                  </a:cubicBezTo>
                  <a:cubicBezTo>
                    <a:pt x="0" y="979"/>
                    <a:pt x="294" y="1240"/>
                    <a:pt x="620" y="1240"/>
                  </a:cubicBezTo>
                  <a:cubicBezTo>
                    <a:pt x="979" y="1240"/>
                    <a:pt x="1240" y="947"/>
                    <a:pt x="1240" y="620"/>
                  </a:cubicBezTo>
                  <a:cubicBezTo>
                    <a:pt x="1240"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1" name="Google Shape;7161;p15"/>
            <p:cNvSpPr/>
            <p:nvPr/>
          </p:nvSpPr>
          <p:spPr>
            <a:xfrm>
              <a:off x="5631800" y="2566350"/>
              <a:ext cx="31025" cy="31025"/>
            </a:xfrm>
            <a:custGeom>
              <a:avLst/>
              <a:gdLst/>
              <a:ahLst/>
              <a:cxnLst/>
              <a:rect l="l" t="t" r="r" b="b"/>
              <a:pathLst>
                <a:path w="1241" h="1241" extrusionOk="0">
                  <a:moveTo>
                    <a:pt x="621" y="1"/>
                  </a:moveTo>
                  <a:cubicBezTo>
                    <a:pt x="294" y="1"/>
                    <a:pt x="1" y="294"/>
                    <a:pt x="1" y="620"/>
                  </a:cubicBezTo>
                  <a:cubicBezTo>
                    <a:pt x="1" y="947"/>
                    <a:pt x="294" y="1240"/>
                    <a:pt x="621" y="1240"/>
                  </a:cubicBezTo>
                  <a:cubicBezTo>
                    <a:pt x="947" y="1240"/>
                    <a:pt x="1240" y="947"/>
                    <a:pt x="1240" y="620"/>
                  </a:cubicBezTo>
                  <a:cubicBezTo>
                    <a:pt x="1240" y="294"/>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2" name="Google Shape;7162;p15"/>
            <p:cNvSpPr/>
            <p:nvPr/>
          </p:nvSpPr>
          <p:spPr>
            <a:xfrm>
              <a:off x="5646475" y="2699275"/>
              <a:ext cx="30200" cy="30200"/>
            </a:xfrm>
            <a:custGeom>
              <a:avLst/>
              <a:gdLst/>
              <a:ahLst/>
              <a:cxnLst/>
              <a:rect l="l" t="t" r="r" b="b"/>
              <a:pathLst>
                <a:path w="1208" h="1208" extrusionOk="0">
                  <a:moveTo>
                    <a:pt x="621" y="1"/>
                  </a:moveTo>
                  <a:cubicBezTo>
                    <a:pt x="295" y="1"/>
                    <a:pt x="1" y="262"/>
                    <a:pt x="1" y="588"/>
                  </a:cubicBezTo>
                  <a:cubicBezTo>
                    <a:pt x="1" y="914"/>
                    <a:pt x="295" y="1208"/>
                    <a:pt x="621" y="1208"/>
                  </a:cubicBezTo>
                  <a:cubicBezTo>
                    <a:pt x="947" y="1208"/>
                    <a:pt x="1208" y="914"/>
                    <a:pt x="1208" y="588"/>
                  </a:cubicBezTo>
                  <a:cubicBezTo>
                    <a:pt x="1208" y="262"/>
                    <a:pt x="947" y="1"/>
                    <a:pt x="62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3" name="Google Shape;7163;p15"/>
            <p:cNvSpPr/>
            <p:nvPr/>
          </p:nvSpPr>
          <p:spPr>
            <a:xfrm>
              <a:off x="5553525" y="2821600"/>
              <a:ext cx="55475" cy="54675"/>
            </a:xfrm>
            <a:custGeom>
              <a:avLst/>
              <a:gdLst/>
              <a:ahLst/>
              <a:cxnLst/>
              <a:rect l="l" t="t" r="r" b="b"/>
              <a:pathLst>
                <a:path w="2219" h="2187" extrusionOk="0">
                  <a:moveTo>
                    <a:pt x="1109" y="1"/>
                  </a:moveTo>
                  <a:cubicBezTo>
                    <a:pt x="490" y="1"/>
                    <a:pt x="0" y="490"/>
                    <a:pt x="0" y="1077"/>
                  </a:cubicBezTo>
                  <a:cubicBezTo>
                    <a:pt x="0" y="1697"/>
                    <a:pt x="490" y="2186"/>
                    <a:pt x="1109" y="2186"/>
                  </a:cubicBezTo>
                  <a:cubicBezTo>
                    <a:pt x="1697" y="2186"/>
                    <a:pt x="2218" y="1697"/>
                    <a:pt x="2218" y="1077"/>
                  </a:cubicBezTo>
                  <a:cubicBezTo>
                    <a:pt x="2218" y="490"/>
                    <a:pt x="1697" y="1"/>
                    <a:pt x="110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4" name="Google Shape;7164;p15"/>
            <p:cNvSpPr/>
            <p:nvPr/>
          </p:nvSpPr>
          <p:spPr>
            <a:xfrm>
              <a:off x="5548625" y="2953725"/>
              <a:ext cx="54675" cy="55475"/>
            </a:xfrm>
            <a:custGeom>
              <a:avLst/>
              <a:gdLst/>
              <a:ahLst/>
              <a:cxnLst/>
              <a:rect l="l" t="t" r="r" b="b"/>
              <a:pathLst>
                <a:path w="2187" h="2219" extrusionOk="0">
                  <a:moveTo>
                    <a:pt x="1110" y="0"/>
                  </a:moveTo>
                  <a:cubicBezTo>
                    <a:pt x="490" y="0"/>
                    <a:pt x="1" y="489"/>
                    <a:pt x="1" y="1109"/>
                  </a:cubicBezTo>
                  <a:cubicBezTo>
                    <a:pt x="1" y="1729"/>
                    <a:pt x="490" y="2218"/>
                    <a:pt x="1110" y="2218"/>
                  </a:cubicBezTo>
                  <a:cubicBezTo>
                    <a:pt x="1697" y="2218"/>
                    <a:pt x="2186" y="1729"/>
                    <a:pt x="2186" y="1109"/>
                  </a:cubicBezTo>
                  <a:cubicBezTo>
                    <a:pt x="2186" y="489"/>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5" name="Google Shape;7165;p15"/>
            <p:cNvSpPr/>
            <p:nvPr/>
          </p:nvSpPr>
          <p:spPr>
            <a:xfrm>
              <a:off x="5536400" y="3088275"/>
              <a:ext cx="50575" cy="51400"/>
            </a:xfrm>
            <a:custGeom>
              <a:avLst/>
              <a:gdLst/>
              <a:ahLst/>
              <a:cxnLst/>
              <a:rect l="l" t="t" r="r" b="b"/>
              <a:pathLst>
                <a:path w="2023" h="2056" extrusionOk="0">
                  <a:moveTo>
                    <a:pt x="1011" y="0"/>
                  </a:moveTo>
                  <a:cubicBezTo>
                    <a:pt x="457" y="0"/>
                    <a:pt x="0" y="457"/>
                    <a:pt x="0" y="1012"/>
                  </a:cubicBezTo>
                  <a:cubicBezTo>
                    <a:pt x="0" y="1599"/>
                    <a:pt x="457" y="2055"/>
                    <a:pt x="1011" y="2055"/>
                  </a:cubicBezTo>
                  <a:cubicBezTo>
                    <a:pt x="1599" y="2055"/>
                    <a:pt x="2023" y="1599"/>
                    <a:pt x="2023" y="1012"/>
                  </a:cubicBezTo>
                  <a:cubicBezTo>
                    <a:pt x="2023" y="457"/>
                    <a:pt x="1599"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6" name="Google Shape;7166;p15"/>
            <p:cNvSpPr/>
            <p:nvPr/>
          </p:nvSpPr>
          <p:spPr>
            <a:xfrm>
              <a:off x="5513550" y="3220375"/>
              <a:ext cx="47325" cy="47325"/>
            </a:xfrm>
            <a:custGeom>
              <a:avLst/>
              <a:gdLst/>
              <a:ahLst/>
              <a:cxnLst/>
              <a:rect l="l" t="t" r="r" b="b"/>
              <a:pathLst>
                <a:path w="1893" h="1893" extrusionOk="0">
                  <a:moveTo>
                    <a:pt x="947" y="1"/>
                  </a:moveTo>
                  <a:cubicBezTo>
                    <a:pt x="425" y="1"/>
                    <a:pt x="1" y="425"/>
                    <a:pt x="1" y="947"/>
                  </a:cubicBezTo>
                  <a:cubicBezTo>
                    <a:pt x="1" y="1501"/>
                    <a:pt x="425" y="1893"/>
                    <a:pt x="947" y="1893"/>
                  </a:cubicBezTo>
                  <a:cubicBezTo>
                    <a:pt x="1469" y="1893"/>
                    <a:pt x="1893" y="1501"/>
                    <a:pt x="1893" y="947"/>
                  </a:cubicBezTo>
                  <a:cubicBezTo>
                    <a:pt x="1893"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7" name="Google Shape;7167;p15"/>
            <p:cNvSpPr/>
            <p:nvPr/>
          </p:nvSpPr>
          <p:spPr>
            <a:xfrm>
              <a:off x="5480125" y="3350050"/>
              <a:ext cx="44875" cy="44875"/>
            </a:xfrm>
            <a:custGeom>
              <a:avLst/>
              <a:gdLst/>
              <a:ahLst/>
              <a:cxnLst/>
              <a:rect l="l" t="t" r="r" b="b"/>
              <a:pathLst>
                <a:path w="1795" h="1795" extrusionOk="0">
                  <a:moveTo>
                    <a:pt x="914" y="0"/>
                  </a:moveTo>
                  <a:cubicBezTo>
                    <a:pt x="425" y="0"/>
                    <a:pt x="0" y="424"/>
                    <a:pt x="0" y="914"/>
                  </a:cubicBezTo>
                  <a:cubicBezTo>
                    <a:pt x="0"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8" name="Google Shape;7168;p15"/>
            <p:cNvSpPr/>
            <p:nvPr/>
          </p:nvSpPr>
          <p:spPr>
            <a:xfrm>
              <a:off x="5437725" y="3477225"/>
              <a:ext cx="42425" cy="43275"/>
            </a:xfrm>
            <a:custGeom>
              <a:avLst/>
              <a:gdLst/>
              <a:ahLst/>
              <a:cxnLst/>
              <a:rect l="l" t="t" r="r" b="b"/>
              <a:pathLst>
                <a:path w="1697" h="1731" extrusionOk="0">
                  <a:moveTo>
                    <a:pt x="898" y="0"/>
                  </a:moveTo>
                  <a:cubicBezTo>
                    <a:pt x="881" y="0"/>
                    <a:pt x="865" y="1"/>
                    <a:pt x="848" y="2"/>
                  </a:cubicBezTo>
                  <a:cubicBezTo>
                    <a:pt x="359" y="2"/>
                    <a:pt x="0" y="394"/>
                    <a:pt x="0" y="883"/>
                  </a:cubicBezTo>
                  <a:cubicBezTo>
                    <a:pt x="0" y="1372"/>
                    <a:pt x="359" y="1731"/>
                    <a:pt x="848" y="1731"/>
                  </a:cubicBezTo>
                  <a:cubicBezTo>
                    <a:pt x="1338" y="1731"/>
                    <a:pt x="1696" y="1372"/>
                    <a:pt x="1696" y="883"/>
                  </a:cubicBezTo>
                  <a:cubicBezTo>
                    <a:pt x="1696" y="411"/>
                    <a:pt x="1333" y="0"/>
                    <a:pt x="8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9" name="Google Shape;7169;p15"/>
            <p:cNvSpPr/>
            <p:nvPr/>
          </p:nvSpPr>
          <p:spPr>
            <a:xfrm>
              <a:off x="5383075" y="3598775"/>
              <a:ext cx="43250" cy="43250"/>
            </a:xfrm>
            <a:custGeom>
              <a:avLst/>
              <a:gdLst/>
              <a:ahLst/>
              <a:cxnLst/>
              <a:rect l="l" t="t" r="r" b="b"/>
              <a:pathLst>
                <a:path w="1730" h="1730" extrusionOk="0">
                  <a:moveTo>
                    <a:pt x="881" y="0"/>
                  </a:moveTo>
                  <a:cubicBezTo>
                    <a:pt x="360" y="0"/>
                    <a:pt x="1" y="425"/>
                    <a:pt x="1" y="881"/>
                  </a:cubicBezTo>
                  <a:cubicBezTo>
                    <a:pt x="1" y="1370"/>
                    <a:pt x="425" y="1729"/>
                    <a:pt x="881" y="1729"/>
                  </a:cubicBezTo>
                  <a:cubicBezTo>
                    <a:pt x="1371" y="1729"/>
                    <a:pt x="1730" y="1305"/>
                    <a:pt x="1730" y="881"/>
                  </a:cubicBezTo>
                  <a:cubicBezTo>
                    <a:pt x="1730" y="425"/>
                    <a:pt x="1371" y="66"/>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0" name="Google Shape;7170;p15"/>
            <p:cNvSpPr/>
            <p:nvPr/>
          </p:nvSpPr>
          <p:spPr>
            <a:xfrm>
              <a:off x="5321925" y="3717825"/>
              <a:ext cx="40800" cy="40800"/>
            </a:xfrm>
            <a:custGeom>
              <a:avLst/>
              <a:gdLst/>
              <a:ahLst/>
              <a:cxnLst/>
              <a:rect l="l" t="t" r="r" b="b"/>
              <a:pathLst>
                <a:path w="1632" h="1632" extrusionOk="0">
                  <a:moveTo>
                    <a:pt x="816" y="1"/>
                  </a:moveTo>
                  <a:cubicBezTo>
                    <a:pt x="359" y="1"/>
                    <a:pt x="0" y="392"/>
                    <a:pt x="0" y="816"/>
                  </a:cubicBezTo>
                  <a:cubicBezTo>
                    <a:pt x="0" y="1273"/>
                    <a:pt x="359" y="1632"/>
                    <a:pt x="816" y="1632"/>
                  </a:cubicBezTo>
                  <a:cubicBezTo>
                    <a:pt x="1272" y="1632"/>
                    <a:pt x="1631" y="1273"/>
                    <a:pt x="1631" y="816"/>
                  </a:cubicBezTo>
                  <a:cubicBezTo>
                    <a:pt x="1631" y="392"/>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1" name="Google Shape;7171;p15"/>
            <p:cNvSpPr/>
            <p:nvPr/>
          </p:nvSpPr>
          <p:spPr>
            <a:xfrm>
              <a:off x="5251775" y="3831200"/>
              <a:ext cx="39175" cy="39150"/>
            </a:xfrm>
            <a:custGeom>
              <a:avLst/>
              <a:gdLst/>
              <a:ahLst/>
              <a:cxnLst/>
              <a:rect l="l" t="t" r="r" b="b"/>
              <a:pathLst>
                <a:path w="1567" h="1566" extrusionOk="0">
                  <a:moveTo>
                    <a:pt x="784" y="0"/>
                  </a:moveTo>
                  <a:cubicBezTo>
                    <a:pt x="360" y="0"/>
                    <a:pt x="1" y="326"/>
                    <a:pt x="1" y="783"/>
                  </a:cubicBezTo>
                  <a:cubicBezTo>
                    <a:pt x="1" y="1207"/>
                    <a:pt x="327" y="1566"/>
                    <a:pt x="784" y="1566"/>
                  </a:cubicBezTo>
                  <a:cubicBezTo>
                    <a:pt x="1175" y="1566"/>
                    <a:pt x="1567" y="1240"/>
                    <a:pt x="1567" y="783"/>
                  </a:cubicBezTo>
                  <a:cubicBezTo>
                    <a:pt x="1567" y="392"/>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2" name="Google Shape;7172;p15"/>
            <p:cNvSpPr/>
            <p:nvPr/>
          </p:nvSpPr>
          <p:spPr>
            <a:xfrm>
              <a:off x="5174325" y="3939650"/>
              <a:ext cx="36700" cy="36725"/>
            </a:xfrm>
            <a:custGeom>
              <a:avLst/>
              <a:gdLst/>
              <a:ahLst/>
              <a:cxnLst/>
              <a:rect l="l" t="t" r="r" b="b"/>
              <a:pathLst>
                <a:path w="1468" h="1469" extrusionOk="0">
                  <a:moveTo>
                    <a:pt x="750" y="1"/>
                  </a:moveTo>
                  <a:cubicBezTo>
                    <a:pt x="326" y="1"/>
                    <a:pt x="0" y="327"/>
                    <a:pt x="0" y="718"/>
                  </a:cubicBezTo>
                  <a:cubicBezTo>
                    <a:pt x="0" y="1142"/>
                    <a:pt x="326" y="1468"/>
                    <a:pt x="750" y="1468"/>
                  </a:cubicBezTo>
                  <a:cubicBezTo>
                    <a:pt x="1142" y="1468"/>
                    <a:pt x="1468" y="1142"/>
                    <a:pt x="1468" y="718"/>
                  </a:cubicBezTo>
                  <a:cubicBezTo>
                    <a:pt x="1468" y="327"/>
                    <a:pt x="1142" y="1"/>
                    <a:pt x="75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3" name="Google Shape;7173;p15"/>
            <p:cNvSpPr/>
            <p:nvPr/>
          </p:nvSpPr>
          <p:spPr>
            <a:xfrm>
              <a:off x="5087050" y="4039950"/>
              <a:ext cx="35900" cy="36725"/>
            </a:xfrm>
            <a:custGeom>
              <a:avLst/>
              <a:gdLst/>
              <a:ahLst/>
              <a:cxnLst/>
              <a:rect l="l" t="t" r="r" b="b"/>
              <a:pathLst>
                <a:path w="1436" h="1469" extrusionOk="0">
                  <a:moveTo>
                    <a:pt x="718" y="1"/>
                  </a:moveTo>
                  <a:cubicBezTo>
                    <a:pt x="327" y="1"/>
                    <a:pt x="1" y="360"/>
                    <a:pt x="1" y="751"/>
                  </a:cubicBezTo>
                  <a:cubicBezTo>
                    <a:pt x="1" y="1143"/>
                    <a:pt x="327" y="1469"/>
                    <a:pt x="718" y="1469"/>
                  </a:cubicBezTo>
                  <a:cubicBezTo>
                    <a:pt x="1110" y="1469"/>
                    <a:pt x="1436" y="1143"/>
                    <a:pt x="1436" y="751"/>
                  </a:cubicBezTo>
                  <a:cubicBezTo>
                    <a:pt x="1436" y="360"/>
                    <a:pt x="1110"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4" name="Google Shape;7174;p15"/>
            <p:cNvSpPr/>
            <p:nvPr/>
          </p:nvSpPr>
          <p:spPr>
            <a:xfrm>
              <a:off x="4994100" y="4135375"/>
              <a:ext cx="34275" cy="34275"/>
            </a:xfrm>
            <a:custGeom>
              <a:avLst/>
              <a:gdLst/>
              <a:ahLst/>
              <a:cxnLst/>
              <a:rect l="l" t="t" r="r" b="b"/>
              <a:pathLst>
                <a:path w="1371" h="1371" extrusionOk="0">
                  <a:moveTo>
                    <a:pt x="685" y="0"/>
                  </a:moveTo>
                  <a:cubicBezTo>
                    <a:pt x="294" y="0"/>
                    <a:pt x="0" y="294"/>
                    <a:pt x="0" y="685"/>
                  </a:cubicBezTo>
                  <a:cubicBezTo>
                    <a:pt x="0" y="1077"/>
                    <a:pt x="294" y="1370"/>
                    <a:pt x="685" y="1370"/>
                  </a:cubicBezTo>
                  <a:cubicBezTo>
                    <a:pt x="1077" y="1370"/>
                    <a:pt x="1370" y="1077"/>
                    <a:pt x="1370" y="685"/>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5" name="Google Shape;7175;p15"/>
            <p:cNvSpPr/>
            <p:nvPr/>
          </p:nvSpPr>
          <p:spPr>
            <a:xfrm>
              <a:off x="4895425" y="4224250"/>
              <a:ext cx="32625" cy="32650"/>
            </a:xfrm>
            <a:custGeom>
              <a:avLst/>
              <a:gdLst/>
              <a:ahLst/>
              <a:cxnLst/>
              <a:rect l="l" t="t" r="r" b="b"/>
              <a:pathLst>
                <a:path w="1305" h="1306" extrusionOk="0">
                  <a:moveTo>
                    <a:pt x="652" y="1"/>
                  </a:moveTo>
                  <a:cubicBezTo>
                    <a:pt x="261" y="1"/>
                    <a:pt x="0" y="262"/>
                    <a:pt x="0" y="653"/>
                  </a:cubicBezTo>
                  <a:cubicBezTo>
                    <a:pt x="0" y="1012"/>
                    <a:pt x="261" y="1306"/>
                    <a:pt x="652" y="1306"/>
                  </a:cubicBezTo>
                  <a:cubicBezTo>
                    <a:pt x="1011" y="1306"/>
                    <a:pt x="1305" y="1012"/>
                    <a:pt x="1305" y="653"/>
                  </a:cubicBezTo>
                  <a:cubicBezTo>
                    <a:pt x="1305" y="262"/>
                    <a:pt x="1011" y="1"/>
                    <a:pt x="65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6" name="Google Shape;7176;p15"/>
            <p:cNvSpPr/>
            <p:nvPr/>
          </p:nvSpPr>
          <p:spPr>
            <a:xfrm>
              <a:off x="4786950" y="4302550"/>
              <a:ext cx="32650" cy="32650"/>
            </a:xfrm>
            <a:custGeom>
              <a:avLst/>
              <a:gdLst/>
              <a:ahLst/>
              <a:cxnLst/>
              <a:rect l="l" t="t" r="r" b="b"/>
              <a:pathLst>
                <a:path w="1306" h="1306" extrusionOk="0">
                  <a:moveTo>
                    <a:pt x="653" y="0"/>
                  </a:moveTo>
                  <a:cubicBezTo>
                    <a:pt x="294" y="0"/>
                    <a:pt x="1" y="294"/>
                    <a:pt x="1" y="653"/>
                  </a:cubicBezTo>
                  <a:cubicBezTo>
                    <a:pt x="1" y="1012"/>
                    <a:pt x="294" y="1305"/>
                    <a:pt x="653" y="1305"/>
                  </a:cubicBezTo>
                  <a:cubicBezTo>
                    <a:pt x="1012" y="1305"/>
                    <a:pt x="1305" y="1012"/>
                    <a:pt x="1305" y="653"/>
                  </a:cubicBezTo>
                  <a:cubicBezTo>
                    <a:pt x="1305" y="327"/>
                    <a:pt x="1012" y="33"/>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7" name="Google Shape;7177;p15"/>
            <p:cNvSpPr/>
            <p:nvPr/>
          </p:nvSpPr>
          <p:spPr>
            <a:xfrm>
              <a:off x="4676050" y="4375125"/>
              <a:ext cx="30200" cy="30200"/>
            </a:xfrm>
            <a:custGeom>
              <a:avLst/>
              <a:gdLst/>
              <a:ahLst/>
              <a:cxnLst/>
              <a:rect l="l" t="t" r="r" b="b"/>
              <a:pathLst>
                <a:path w="1208" h="1208" extrusionOk="0">
                  <a:moveTo>
                    <a:pt x="620" y="1"/>
                  </a:moveTo>
                  <a:cubicBezTo>
                    <a:pt x="294" y="1"/>
                    <a:pt x="0" y="262"/>
                    <a:pt x="0" y="588"/>
                  </a:cubicBezTo>
                  <a:cubicBezTo>
                    <a:pt x="0" y="914"/>
                    <a:pt x="294" y="1208"/>
                    <a:pt x="620" y="1208"/>
                  </a:cubicBezTo>
                  <a:cubicBezTo>
                    <a:pt x="946" y="1208"/>
                    <a:pt x="1207" y="914"/>
                    <a:pt x="1207" y="588"/>
                  </a:cubicBezTo>
                  <a:cubicBezTo>
                    <a:pt x="1207" y="229"/>
                    <a:pt x="946"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8" name="Google Shape;7178;p15"/>
            <p:cNvSpPr/>
            <p:nvPr/>
          </p:nvSpPr>
          <p:spPr>
            <a:xfrm>
              <a:off x="4557800" y="4437100"/>
              <a:ext cx="30200" cy="30200"/>
            </a:xfrm>
            <a:custGeom>
              <a:avLst/>
              <a:gdLst/>
              <a:ahLst/>
              <a:cxnLst/>
              <a:rect l="l" t="t" r="r" b="b"/>
              <a:pathLst>
                <a:path w="1208" h="1208" extrusionOk="0">
                  <a:moveTo>
                    <a:pt x="620" y="1"/>
                  </a:moveTo>
                  <a:cubicBezTo>
                    <a:pt x="294" y="1"/>
                    <a:pt x="0" y="294"/>
                    <a:pt x="0" y="620"/>
                  </a:cubicBezTo>
                  <a:cubicBezTo>
                    <a:pt x="0" y="947"/>
                    <a:pt x="294" y="1208"/>
                    <a:pt x="620" y="1208"/>
                  </a:cubicBezTo>
                  <a:cubicBezTo>
                    <a:pt x="946" y="1208"/>
                    <a:pt x="1207" y="947"/>
                    <a:pt x="1207" y="620"/>
                  </a:cubicBezTo>
                  <a:cubicBezTo>
                    <a:pt x="1207" y="294"/>
                    <a:pt x="979" y="1"/>
                    <a:pt x="6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9" name="Google Shape;7179;p15"/>
            <p:cNvSpPr/>
            <p:nvPr/>
          </p:nvSpPr>
          <p:spPr>
            <a:xfrm>
              <a:off x="4437100" y="4491675"/>
              <a:ext cx="28575" cy="28625"/>
            </a:xfrm>
            <a:custGeom>
              <a:avLst/>
              <a:gdLst/>
              <a:ahLst/>
              <a:cxnLst/>
              <a:rect l="l" t="t" r="r" b="b"/>
              <a:pathLst>
                <a:path w="1143" h="1145" extrusionOk="0">
                  <a:moveTo>
                    <a:pt x="637" y="1"/>
                  </a:moveTo>
                  <a:cubicBezTo>
                    <a:pt x="621" y="1"/>
                    <a:pt x="605" y="2"/>
                    <a:pt x="588" y="3"/>
                  </a:cubicBezTo>
                  <a:cubicBezTo>
                    <a:pt x="262" y="3"/>
                    <a:pt x="1" y="264"/>
                    <a:pt x="1" y="590"/>
                  </a:cubicBezTo>
                  <a:cubicBezTo>
                    <a:pt x="1" y="917"/>
                    <a:pt x="262" y="1145"/>
                    <a:pt x="588" y="1145"/>
                  </a:cubicBezTo>
                  <a:cubicBezTo>
                    <a:pt x="914" y="1145"/>
                    <a:pt x="1142" y="917"/>
                    <a:pt x="1142" y="590"/>
                  </a:cubicBezTo>
                  <a:cubicBezTo>
                    <a:pt x="1142" y="281"/>
                    <a:pt x="937" y="1"/>
                    <a:pt x="6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0" name="Google Shape;7180;p15"/>
            <p:cNvSpPr/>
            <p:nvPr/>
          </p:nvSpPr>
          <p:spPr>
            <a:xfrm>
              <a:off x="4312325" y="4535775"/>
              <a:ext cx="28575" cy="28575"/>
            </a:xfrm>
            <a:custGeom>
              <a:avLst/>
              <a:gdLst/>
              <a:ahLst/>
              <a:cxnLst/>
              <a:rect l="l" t="t" r="r" b="b"/>
              <a:pathLst>
                <a:path w="1143" h="1143" extrusionOk="0">
                  <a:moveTo>
                    <a:pt x="555" y="1"/>
                  </a:moveTo>
                  <a:cubicBezTo>
                    <a:pt x="229" y="1"/>
                    <a:pt x="1" y="262"/>
                    <a:pt x="1" y="588"/>
                  </a:cubicBezTo>
                  <a:cubicBezTo>
                    <a:pt x="1" y="881"/>
                    <a:pt x="229" y="1142"/>
                    <a:pt x="555" y="1142"/>
                  </a:cubicBezTo>
                  <a:cubicBezTo>
                    <a:pt x="882" y="1142"/>
                    <a:pt x="1143" y="914"/>
                    <a:pt x="1143" y="588"/>
                  </a:cubicBezTo>
                  <a:cubicBezTo>
                    <a:pt x="1143" y="262"/>
                    <a:pt x="849"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1" name="Google Shape;7181;p15"/>
            <p:cNvSpPr/>
            <p:nvPr/>
          </p:nvSpPr>
          <p:spPr>
            <a:xfrm>
              <a:off x="4183475" y="4570850"/>
              <a:ext cx="28575" cy="27750"/>
            </a:xfrm>
            <a:custGeom>
              <a:avLst/>
              <a:gdLst/>
              <a:ahLst/>
              <a:cxnLst/>
              <a:rect l="l" t="t" r="r" b="b"/>
              <a:pathLst>
                <a:path w="1143" h="1110" extrusionOk="0">
                  <a:moveTo>
                    <a:pt x="588" y="0"/>
                  </a:moveTo>
                  <a:cubicBezTo>
                    <a:pt x="262" y="0"/>
                    <a:pt x="1" y="229"/>
                    <a:pt x="1" y="555"/>
                  </a:cubicBezTo>
                  <a:cubicBezTo>
                    <a:pt x="1" y="881"/>
                    <a:pt x="262" y="1109"/>
                    <a:pt x="588" y="1109"/>
                  </a:cubicBezTo>
                  <a:cubicBezTo>
                    <a:pt x="882" y="1109"/>
                    <a:pt x="1143" y="881"/>
                    <a:pt x="1143" y="555"/>
                  </a:cubicBezTo>
                  <a:cubicBezTo>
                    <a:pt x="1143"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2" name="Google Shape;7182;p15"/>
            <p:cNvSpPr/>
            <p:nvPr/>
          </p:nvSpPr>
          <p:spPr>
            <a:xfrm>
              <a:off x="4052200" y="4595300"/>
              <a:ext cx="28550" cy="28575"/>
            </a:xfrm>
            <a:custGeom>
              <a:avLst/>
              <a:gdLst/>
              <a:ahLst/>
              <a:cxnLst/>
              <a:rect l="l" t="t" r="r" b="b"/>
              <a:pathLst>
                <a:path w="1142" h="1143" extrusionOk="0">
                  <a:moveTo>
                    <a:pt x="555" y="1"/>
                  </a:moveTo>
                  <a:cubicBezTo>
                    <a:pt x="228" y="1"/>
                    <a:pt x="0" y="229"/>
                    <a:pt x="0" y="555"/>
                  </a:cubicBezTo>
                  <a:cubicBezTo>
                    <a:pt x="0" y="882"/>
                    <a:pt x="228" y="1143"/>
                    <a:pt x="555" y="1143"/>
                  </a:cubicBezTo>
                  <a:cubicBezTo>
                    <a:pt x="881" y="1143"/>
                    <a:pt x="1142" y="882"/>
                    <a:pt x="1142" y="555"/>
                  </a:cubicBezTo>
                  <a:cubicBezTo>
                    <a:pt x="1142" y="229"/>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3" name="Google Shape;7183;p15"/>
            <p:cNvSpPr/>
            <p:nvPr/>
          </p:nvSpPr>
          <p:spPr>
            <a:xfrm>
              <a:off x="3919275" y="4609175"/>
              <a:ext cx="28550" cy="28575"/>
            </a:xfrm>
            <a:custGeom>
              <a:avLst/>
              <a:gdLst/>
              <a:ahLst/>
              <a:cxnLst/>
              <a:rect l="l" t="t" r="r" b="b"/>
              <a:pathLst>
                <a:path w="1142" h="1143" extrusionOk="0">
                  <a:moveTo>
                    <a:pt x="587" y="0"/>
                  </a:moveTo>
                  <a:cubicBezTo>
                    <a:pt x="261" y="0"/>
                    <a:pt x="0" y="261"/>
                    <a:pt x="0" y="588"/>
                  </a:cubicBezTo>
                  <a:cubicBezTo>
                    <a:pt x="0" y="881"/>
                    <a:pt x="261" y="1142"/>
                    <a:pt x="587" y="1142"/>
                  </a:cubicBezTo>
                  <a:cubicBezTo>
                    <a:pt x="913" y="1142"/>
                    <a:pt x="1142" y="914"/>
                    <a:pt x="1142" y="588"/>
                  </a:cubicBezTo>
                  <a:cubicBezTo>
                    <a:pt x="1142" y="294"/>
                    <a:pt x="913" y="0"/>
                    <a:pt x="58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4" name="Google Shape;7184;p15"/>
            <p:cNvSpPr/>
            <p:nvPr/>
          </p:nvSpPr>
          <p:spPr>
            <a:xfrm>
              <a:off x="3787150" y="4614075"/>
              <a:ext cx="28575" cy="28550"/>
            </a:xfrm>
            <a:custGeom>
              <a:avLst/>
              <a:gdLst/>
              <a:ahLst/>
              <a:cxnLst/>
              <a:rect l="l" t="t" r="r" b="b"/>
              <a:pathLst>
                <a:path w="1143" h="1142" extrusionOk="0">
                  <a:moveTo>
                    <a:pt x="555" y="0"/>
                  </a:moveTo>
                  <a:cubicBezTo>
                    <a:pt x="229" y="0"/>
                    <a:pt x="1" y="261"/>
                    <a:pt x="1" y="587"/>
                  </a:cubicBezTo>
                  <a:cubicBezTo>
                    <a:pt x="1" y="914"/>
                    <a:pt x="229" y="1142"/>
                    <a:pt x="555" y="1142"/>
                  </a:cubicBezTo>
                  <a:cubicBezTo>
                    <a:pt x="881" y="1142"/>
                    <a:pt x="1142" y="914"/>
                    <a:pt x="1142" y="587"/>
                  </a:cubicBezTo>
                  <a:cubicBezTo>
                    <a:pt x="1142" y="294"/>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5" name="Google Shape;7185;p15"/>
            <p:cNvSpPr/>
            <p:nvPr/>
          </p:nvSpPr>
          <p:spPr>
            <a:xfrm>
              <a:off x="3657500" y="4612425"/>
              <a:ext cx="22850" cy="22050"/>
            </a:xfrm>
            <a:custGeom>
              <a:avLst/>
              <a:gdLst/>
              <a:ahLst/>
              <a:cxnLst/>
              <a:rect l="l" t="t" r="r" b="b"/>
              <a:pathLst>
                <a:path w="914" h="882" extrusionOk="0">
                  <a:moveTo>
                    <a:pt x="457" y="1"/>
                  </a:moveTo>
                  <a:cubicBezTo>
                    <a:pt x="196" y="1"/>
                    <a:pt x="0" y="197"/>
                    <a:pt x="0" y="458"/>
                  </a:cubicBezTo>
                  <a:cubicBezTo>
                    <a:pt x="0" y="686"/>
                    <a:pt x="196" y="882"/>
                    <a:pt x="457" y="882"/>
                  </a:cubicBezTo>
                  <a:cubicBezTo>
                    <a:pt x="685" y="882"/>
                    <a:pt x="913" y="686"/>
                    <a:pt x="913" y="458"/>
                  </a:cubicBezTo>
                  <a:cubicBezTo>
                    <a:pt x="913" y="197"/>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6" name="Google Shape;7186;p15"/>
            <p:cNvSpPr/>
            <p:nvPr/>
          </p:nvSpPr>
          <p:spPr>
            <a:xfrm>
              <a:off x="3523750" y="4596950"/>
              <a:ext cx="24500" cy="24475"/>
            </a:xfrm>
            <a:custGeom>
              <a:avLst/>
              <a:gdLst/>
              <a:ahLst/>
              <a:cxnLst/>
              <a:rect l="l" t="t" r="r" b="b"/>
              <a:pathLst>
                <a:path w="980" h="979" extrusionOk="0">
                  <a:moveTo>
                    <a:pt x="490" y="0"/>
                  </a:moveTo>
                  <a:cubicBezTo>
                    <a:pt x="229" y="0"/>
                    <a:pt x="0" y="196"/>
                    <a:pt x="0" y="489"/>
                  </a:cubicBezTo>
                  <a:cubicBezTo>
                    <a:pt x="0" y="783"/>
                    <a:pt x="229" y="979"/>
                    <a:pt x="490" y="979"/>
                  </a:cubicBezTo>
                  <a:cubicBezTo>
                    <a:pt x="783" y="979"/>
                    <a:pt x="979" y="783"/>
                    <a:pt x="979" y="489"/>
                  </a:cubicBezTo>
                  <a:cubicBezTo>
                    <a:pt x="979" y="196"/>
                    <a:pt x="783"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7" name="Google Shape;7187;p15"/>
            <p:cNvSpPr/>
            <p:nvPr/>
          </p:nvSpPr>
          <p:spPr>
            <a:xfrm>
              <a:off x="3391650" y="4571650"/>
              <a:ext cx="26100" cy="26125"/>
            </a:xfrm>
            <a:custGeom>
              <a:avLst/>
              <a:gdLst/>
              <a:ahLst/>
              <a:cxnLst/>
              <a:rect l="l" t="t" r="r" b="b"/>
              <a:pathLst>
                <a:path w="1044" h="1045" extrusionOk="0">
                  <a:moveTo>
                    <a:pt x="522" y="1"/>
                  </a:moveTo>
                  <a:cubicBezTo>
                    <a:pt x="228" y="1"/>
                    <a:pt x="0" y="229"/>
                    <a:pt x="0" y="523"/>
                  </a:cubicBezTo>
                  <a:cubicBezTo>
                    <a:pt x="0" y="816"/>
                    <a:pt x="228" y="1045"/>
                    <a:pt x="522" y="1045"/>
                  </a:cubicBezTo>
                  <a:cubicBezTo>
                    <a:pt x="816" y="1045"/>
                    <a:pt x="1044" y="816"/>
                    <a:pt x="1044" y="523"/>
                  </a:cubicBezTo>
                  <a:cubicBezTo>
                    <a:pt x="1044" y="197"/>
                    <a:pt x="816" y="1"/>
                    <a:pt x="52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8" name="Google Shape;7188;p15"/>
            <p:cNvSpPr/>
            <p:nvPr/>
          </p:nvSpPr>
          <p:spPr>
            <a:xfrm>
              <a:off x="3261150" y="4534975"/>
              <a:ext cx="30200" cy="30175"/>
            </a:xfrm>
            <a:custGeom>
              <a:avLst/>
              <a:gdLst/>
              <a:ahLst/>
              <a:cxnLst/>
              <a:rect l="l" t="t" r="r" b="b"/>
              <a:pathLst>
                <a:path w="1208" h="1207" extrusionOk="0">
                  <a:moveTo>
                    <a:pt x="621" y="0"/>
                  </a:moveTo>
                  <a:cubicBezTo>
                    <a:pt x="294" y="0"/>
                    <a:pt x="1" y="294"/>
                    <a:pt x="1" y="620"/>
                  </a:cubicBezTo>
                  <a:cubicBezTo>
                    <a:pt x="1" y="946"/>
                    <a:pt x="294" y="1207"/>
                    <a:pt x="621" y="1207"/>
                  </a:cubicBezTo>
                  <a:cubicBezTo>
                    <a:pt x="947" y="1207"/>
                    <a:pt x="1208" y="946"/>
                    <a:pt x="1208" y="620"/>
                  </a:cubicBezTo>
                  <a:cubicBezTo>
                    <a:pt x="1208"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9" name="Google Shape;7189;p15"/>
            <p:cNvSpPr/>
            <p:nvPr/>
          </p:nvSpPr>
          <p:spPr>
            <a:xfrm>
              <a:off x="3132300" y="4489300"/>
              <a:ext cx="35100" cy="34275"/>
            </a:xfrm>
            <a:custGeom>
              <a:avLst/>
              <a:gdLst/>
              <a:ahLst/>
              <a:cxnLst/>
              <a:rect l="l" t="t" r="r" b="b"/>
              <a:pathLst>
                <a:path w="1404" h="1371" extrusionOk="0">
                  <a:moveTo>
                    <a:pt x="719" y="0"/>
                  </a:moveTo>
                  <a:cubicBezTo>
                    <a:pt x="294" y="0"/>
                    <a:pt x="1" y="327"/>
                    <a:pt x="1" y="685"/>
                  </a:cubicBezTo>
                  <a:cubicBezTo>
                    <a:pt x="1" y="1077"/>
                    <a:pt x="327" y="1370"/>
                    <a:pt x="719" y="1370"/>
                  </a:cubicBezTo>
                  <a:cubicBezTo>
                    <a:pt x="1110" y="1370"/>
                    <a:pt x="1404" y="1044"/>
                    <a:pt x="1404" y="685"/>
                  </a:cubicBezTo>
                  <a:cubicBezTo>
                    <a:pt x="1404" y="261"/>
                    <a:pt x="1110" y="0"/>
                    <a:pt x="71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0" name="Google Shape;7190;p15"/>
            <p:cNvSpPr/>
            <p:nvPr/>
          </p:nvSpPr>
          <p:spPr>
            <a:xfrm>
              <a:off x="3010800" y="4433850"/>
              <a:ext cx="37550" cy="36725"/>
            </a:xfrm>
            <a:custGeom>
              <a:avLst/>
              <a:gdLst/>
              <a:ahLst/>
              <a:cxnLst/>
              <a:rect l="l" t="t" r="r" b="b"/>
              <a:pathLst>
                <a:path w="1502" h="1469" extrusionOk="0">
                  <a:moveTo>
                    <a:pt x="751" y="0"/>
                  </a:moveTo>
                  <a:cubicBezTo>
                    <a:pt x="327" y="0"/>
                    <a:pt x="1" y="326"/>
                    <a:pt x="1" y="750"/>
                  </a:cubicBezTo>
                  <a:cubicBezTo>
                    <a:pt x="1" y="1142"/>
                    <a:pt x="327" y="1468"/>
                    <a:pt x="751" y="1468"/>
                  </a:cubicBezTo>
                  <a:cubicBezTo>
                    <a:pt x="1142" y="1468"/>
                    <a:pt x="1501" y="1142"/>
                    <a:pt x="1501" y="750"/>
                  </a:cubicBezTo>
                  <a:cubicBezTo>
                    <a:pt x="1501" y="326"/>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1" name="Google Shape;7191;p15"/>
            <p:cNvSpPr/>
            <p:nvPr/>
          </p:nvSpPr>
          <p:spPr>
            <a:xfrm>
              <a:off x="2890925" y="4369425"/>
              <a:ext cx="40800" cy="40800"/>
            </a:xfrm>
            <a:custGeom>
              <a:avLst/>
              <a:gdLst/>
              <a:ahLst/>
              <a:cxnLst/>
              <a:rect l="l" t="t" r="r" b="b"/>
              <a:pathLst>
                <a:path w="1632" h="1632" extrusionOk="0">
                  <a:moveTo>
                    <a:pt x="816" y="0"/>
                  </a:moveTo>
                  <a:cubicBezTo>
                    <a:pt x="359" y="0"/>
                    <a:pt x="0" y="392"/>
                    <a:pt x="0" y="816"/>
                  </a:cubicBezTo>
                  <a:cubicBezTo>
                    <a:pt x="0" y="1272"/>
                    <a:pt x="359" y="1631"/>
                    <a:pt x="816" y="1631"/>
                  </a:cubicBezTo>
                  <a:cubicBezTo>
                    <a:pt x="1273" y="1631"/>
                    <a:pt x="1631" y="1272"/>
                    <a:pt x="1631" y="816"/>
                  </a:cubicBezTo>
                  <a:cubicBezTo>
                    <a:pt x="1631" y="392"/>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2" name="Google Shape;7192;p15"/>
            <p:cNvSpPr/>
            <p:nvPr/>
          </p:nvSpPr>
          <p:spPr>
            <a:xfrm>
              <a:off x="2776750" y="4296850"/>
              <a:ext cx="42425" cy="43225"/>
            </a:xfrm>
            <a:custGeom>
              <a:avLst/>
              <a:gdLst/>
              <a:ahLst/>
              <a:cxnLst/>
              <a:rect l="l" t="t" r="r" b="b"/>
              <a:pathLst>
                <a:path w="1697" h="1729" extrusionOk="0">
                  <a:moveTo>
                    <a:pt x="849" y="0"/>
                  </a:moveTo>
                  <a:cubicBezTo>
                    <a:pt x="392" y="0"/>
                    <a:pt x="1" y="392"/>
                    <a:pt x="1" y="881"/>
                  </a:cubicBezTo>
                  <a:cubicBezTo>
                    <a:pt x="1" y="1337"/>
                    <a:pt x="392" y="1729"/>
                    <a:pt x="849" y="1729"/>
                  </a:cubicBezTo>
                  <a:cubicBezTo>
                    <a:pt x="1338" y="1729"/>
                    <a:pt x="1697" y="1337"/>
                    <a:pt x="1697" y="881"/>
                  </a:cubicBezTo>
                  <a:cubicBezTo>
                    <a:pt x="1697"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3" name="Google Shape;7193;p15"/>
            <p:cNvSpPr/>
            <p:nvPr/>
          </p:nvSpPr>
          <p:spPr>
            <a:xfrm>
              <a:off x="2669925" y="4218550"/>
              <a:ext cx="42425" cy="43250"/>
            </a:xfrm>
            <a:custGeom>
              <a:avLst/>
              <a:gdLst/>
              <a:ahLst/>
              <a:cxnLst/>
              <a:rect l="l" t="t" r="r" b="b"/>
              <a:pathLst>
                <a:path w="1697" h="1730" extrusionOk="0">
                  <a:moveTo>
                    <a:pt x="849" y="1"/>
                  </a:moveTo>
                  <a:cubicBezTo>
                    <a:pt x="392" y="1"/>
                    <a:pt x="0" y="392"/>
                    <a:pt x="0" y="881"/>
                  </a:cubicBezTo>
                  <a:cubicBezTo>
                    <a:pt x="0" y="1338"/>
                    <a:pt x="392" y="1729"/>
                    <a:pt x="849" y="1729"/>
                  </a:cubicBezTo>
                  <a:cubicBezTo>
                    <a:pt x="1305" y="1729"/>
                    <a:pt x="1697" y="1338"/>
                    <a:pt x="1697" y="881"/>
                  </a:cubicBezTo>
                  <a:cubicBezTo>
                    <a:pt x="1697" y="392"/>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4" name="Google Shape;7194;p15"/>
            <p:cNvSpPr/>
            <p:nvPr/>
          </p:nvSpPr>
          <p:spPr>
            <a:xfrm>
              <a:off x="2568800" y="4132100"/>
              <a:ext cx="43250" cy="43250"/>
            </a:xfrm>
            <a:custGeom>
              <a:avLst/>
              <a:gdLst/>
              <a:ahLst/>
              <a:cxnLst/>
              <a:rect l="l" t="t" r="r" b="b"/>
              <a:pathLst>
                <a:path w="1730" h="1730" extrusionOk="0">
                  <a:moveTo>
                    <a:pt x="849" y="1"/>
                  </a:moveTo>
                  <a:cubicBezTo>
                    <a:pt x="392" y="1"/>
                    <a:pt x="1" y="392"/>
                    <a:pt x="1" y="849"/>
                  </a:cubicBezTo>
                  <a:cubicBezTo>
                    <a:pt x="1" y="1338"/>
                    <a:pt x="392" y="1730"/>
                    <a:pt x="849" y="1730"/>
                  </a:cubicBezTo>
                  <a:cubicBezTo>
                    <a:pt x="1338" y="1730"/>
                    <a:pt x="1729" y="1338"/>
                    <a:pt x="1729" y="849"/>
                  </a:cubicBezTo>
                  <a:cubicBezTo>
                    <a:pt x="1729" y="392"/>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5" name="Google Shape;7195;p15"/>
            <p:cNvSpPr/>
            <p:nvPr/>
          </p:nvSpPr>
          <p:spPr>
            <a:xfrm>
              <a:off x="2475025" y="4037500"/>
              <a:ext cx="43250" cy="42450"/>
            </a:xfrm>
            <a:custGeom>
              <a:avLst/>
              <a:gdLst/>
              <a:ahLst/>
              <a:cxnLst/>
              <a:rect l="l" t="t" r="r" b="b"/>
              <a:pathLst>
                <a:path w="1730" h="1698" extrusionOk="0">
                  <a:moveTo>
                    <a:pt x="848" y="1"/>
                  </a:moveTo>
                  <a:cubicBezTo>
                    <a:pt x="392" y="1"/>
                    <a:pt x="0" y="392"/>
                    <a:pt x="0" y="849"/>
                  </a:cubicBezTo>
                  <a:cubicBezTo>
                    <a:pt x="0" y="1306"/>
                    <a:pt x="392" y="1697"/>
                    <a:pt x="848" y="1697"/>
                  </a:cubicBezTo>
                  <a:cubicBezTo>
                    <a:pt x="1338" y="1697"/>
                    <a:pt x="1729" y="1306"/>
                    <a:pt x="1729" y="849"/>
                  </a:cubicBezTo>
                  <a:cubicBezTo>
                    <a:pt x="1729" y="392"/>
                    <a:pt x="1338" y="1"/>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6" name="Google Shape;7196;p15"/>
            <p:cNvSpPr/>
            <p:nvPr/>
          </p:nvSpPr>
          <p:spPr>
            <a:xfrm>
              <a:off x="2388575" y="3936400"/>
              <a:ext cx="42425" cy="43225"/>
            </a:xfrm>
            <a:custGeom>
              <a:avLst/>
              <a:gdLst/>
              <a:ahLst/>
              <a:cxnLst/>
              <a:rect l="l" t="t" r="r" b="b"/>
              <a:pathLst>
                <a:path w="1697" h="1729" extrusionOk="0">
                  <a:moveTo>
                    <a:pt x="849" y="0"/>
                  </a:moveTo>
                  <a:cubicBezTo>
                    <a:pt x="359" y="0"/>
                    <a:pt x="1" y="359"/>
                    <a:pt x="1" y="848"/>
                  </a:cubicBezTo>
                  <a:cubicBezTo>
                    <a:pt x="1" y="1338"/>
                    <a:pt x="359" y="1729"/>
                    <a:pt x="849" y="1729"/>
                  </a:cubicBezTo>
                  <a:cubicBezTo>
                    <a:pt x="1338" y="1729"/>
                    <a:pt x="1697" y="1338"/>
                    <a:pt x="1697" y="848"/>
                  </a:cubicBezTo>
                  <a:cubicBezTo>
                    <a:pt x="1697" y="424"/>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7" name="Google Shape;7197;p15"/>
            <p:cNvSpPr/>
            <p:nvPr/>
          </p:nvSpPr>
          <p:spPr>
            <a:xfrm>
              <a:off x="2308650" y="3829550"/>
              <a:ext cx="43250" cy="42450"/>
            </a:xfrm>
            <a:custGeom>
              <a:avLst/>
              <a:gdLst/>
              <a:ahLst/>
              <a:cxnLst/>
              <a:rect l="l" t="t" r="r" b="b"/>
              <a:pathLst>
                <a:path w="1730" h="1698" extrusionOk="0">
                  <a:moveTo>
                    <a:pt x="882" y="1"/>
                  </a:moveTo>
                  <a:cubicBezTo>
                    <a:pt x="392" y="1"/>
                    <a:pt x="1" y="360"/>
                    <a:pt x="1" y="849"/>
                  </a:cubicBezTo>
                  <a:cubicBezTo>
                    <a:pt x="1" y="1338"/>
                    <a:pt x="392" y="1697"/>
                    <a:pt x="882" y="1697"/>
                  </a:cubicBezTo>
                  <a:cubicBezTo>
                    <a:pt x="1371" y="1697"/>
                    <a:pt x="1730" y="1338"/>
                    <a:pt x="1730" y="849"/>
                  </a:cubicBezTo>
                  <a:cubicBezTo>
                    <a:pt x="1730"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8" name="Google Shape;7198;p15"/>
            <p:cNvSpPr/>
            <p:nvPr/>
          </p:nvSpPr>
          <p:spPr>
            <a:xfrm>
              <a:off x="2238525" y="3717025"/>
              <a:ext cx="43250" cy="43250"/>
            </a:xfrm>
            <a:custGeom>
              <a:avLst/>
              <a:gdLst/>
              <a:ahLst/>
              <a:cxnLst/>
              <a:rect l="l" t="t" r="r" b="b"/>
              <a:pathLst>
                <a:path w="1730" h="1730" extrusionOk="0">
                  <a:moveTo>
                    <a:pt x="849" y="0"/>
                  </a:moveTo>
                  <a:cubicBezTo>
                    <a:pt x="359" y="0"/>
                    <a:pt x="1" y="392"/>
                    <a:pt x="1" y="881"/>
                  </a:cubicBezTo>
                  <a:cubicBezTo>
                    <a:pt x="1" y="1370"/>
                    <a:pt x="359" y="1729"/>
                    <a:pt x="849" y="1729"/>
                  </a:cubicBezTo>
                  <a:cubicBezTo>
                    <a:pt x="1338" y="1729"/>
                    <a:pt x="1729" y="1370"/>
                    <a:pt x="1729" y="881"/>
                  </a:cubicBezTo>
                  <a:cubicBezTo>
                    <a:pt x="1729" y="392"/>
                    <a:pt x="1305"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9" name="Google Shape;7199;p15"/>
            <p:cNvSpPr/>
            <p:nvPr/>
          </p:nvSpPr>
          <p:spPr>
            <a:xfrm>
              <a:off x="2175725" y="3599600"/>
              <a:ext cx="42450" cy="43225"/>
            </a:xfrm>
            <a:custGeom>
              <a:avLst/>
              <a:gdLst/>
              <a:ahLst/>
              <a:cxnLst/>
              <a:rect l="l" t="t" r="r" b="b"/>
              <a:pathLst>
                <a:path w="1698" h="1729" extrusionOk="0">
                  <a:moveTo>
                    <a:pt x="849" y="0"/>
                  </a:moveTo>
                  <a:cubicBezTo>
                    <a:pt x="360" y="0"/>
                    <a:pt x="1" y="392"/>
                    <a:pt x="1" y="881"/>
                  </a:cubicBezTo>
                  <a:cubicBezTo>
                    <a:pt x="1" y="1370"/>
                    <a:pt x="360" y="1729"/>
                    <a:pt x="849" y="1729"/>
                  </a:cubicBezTo>
                  <a:cubicBezTo>
                    <a:pt x="1338" y="1729"/>
                    <a:pt x="1697" y="1370"/>
                    <a:pt x="1697" y="881"/>
                  </a:cubicBezTo>
                  <a:cubicBezTo>
                    <a:pt x="1697" y="392"/>
                    <a:pt x="1338"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0" name="Google Shape;7200;p15"/>
            <p:cNvSpPr/>
            <p:nvPr/>
          </p:nvSpPr>
          <p:spPr>
            <a:xfrm>
              <a:off x="2122725" y="3477275"/>
              <a:ext cx="42425" cy="43225"/>
            </a:xfrm>
            <a:custGeom>
              <a:avLst/>
              <a:gdLst/>
              <a:ahLst/>
              <a:cxnLst/>
              <a:rect l="l" t="t" r="r" b="b"/>
              <a:pathLst>
                <a:path w="1697" h="1729" extrusionOk="0">
                  <a:moveTo>
                    <a:pt x="849" y="0"/>
                  </a:moveTo>
                  <a:cubicBezTo>
                    <a:pt x="359" y="0"/>
                    <a:pt x="1" y="392"/>
                    <a:pt x="1" y="881"/>
                  </a:cubicBezTo>
                  <a:cubicBezTo>
                    <a:pt x="1" y="1370"/>
                    <a:pt x="359" y="1729"/>
                    <a:pt x="849" y="1729"/>
                  </a:cubicBezTo>
                  <a:cubicBezTo>
                    <a:pt x="1338" y="1729"/>
                    <a:pt x="1697" y="1370"/>
                    <a:pt x="1697" y="881"/>
                  </a:cubicBezTo>
                  <a:cubicBezTo>
                    <a:pt x="1697" y="392"/>
                    <a:pt x="1305" y="33"/>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1" name="Google Shape;7201;p15"/>
            <p:cNvSpPr/>
            <p:nvPr/>
          </p:nvSpPr>
          <p:spPr>
            <a:xfrm>
              <a:off x="2077875" y="3352500"/>
              <a:ext cx="42425" cy="42425"/>
            </a:xfrm>
            <a:custGeom>
              <a:avLst/>
              <a:gdLst/>
              <a:ahLst/>
              <a:cxnLst/>
              <a:rect l="l" t="t" r="r" b="b"/>
              <a:pathLst>
                <a:path w="1697" h="1697" extrusionOk="0">
                  <a:moveTo>
                    <a:pt x="849" y="0"/>
                  </a:moveTo>
                  <a:cubicBezTo>
                    <a:pt x="359" y="0"/>
                    <a:pt x="0" y="359"/>
                    <a:pt x="0" y="848"/>
                  </a:cubicBezTo>
                  <a:cubicBezTo>
                    <a:pt x="0" y="1338"/>
                    <a:pt x="359" y="1696"/>
                    <a:pt x="849" y="1696"/>
                  </a:cubicBezTo>
                  <a:cubicBezTo>
                    <a:pt x="1338" y="1696"/>
                    <a:pt x="1697" y="1338"/>
                    <a:pt x="1697" y="848"/>
                  </a:cubicBezTo>
                  <a:cubicBezTo>
                    <a:pt x="1697" y="359"/>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2" name="Google Shape;7202;p15"/>
            <p:cNvSpPr/>
            <p:nvPr/>
          </p:nvSpPr>
          <p:spPr>
            <a:xfrm>
              <a:off x="2042800" y="3223650"/>
              <a:ext cx="43250" cy="43250"/>
            </a:xfrm>
            <a:custGeom>
              <a:avLst/>
              <a:gdLst/>
              <a:ahLst/>
              <a:cxnLst/>
              <a:rect l="l" t="t" r="r" b="b"/>
              <a:pathLst>
                <a:path w="1730" h="1730" extrusionOk="0">
                  <a:moveTo>
                    <a:pt x="849" y="0"/>
                  </a:moveTo>
                  <a:cubicBezTo>
                    <a:pt x="360" y="0"/>
                    <a:pt x="1" y="424"/>
                    <a:pt x="1" y="881"/>
                  </a:cubicBezTo>
                  <a:cubicBezTo>
                    <a:pt x="1" y="1370"/>
                    <a:pt x="425" y="1729"/>
                    <a:pt x="849" y="1729"/>
                  </a:cubicBezTo>
                  <a:cubicBezTo>
                    <a:pt x="1338" y="1729"/>
                    <a:pt x="1730" y="1305"/>
                    <a:pt x="1730" y="881"/>
                  </a:cubicBezTo>
                  <a:cubicBezTo>
                    <a:pt x="1730" y="392"/>
                    <a:pt x="1338" y="0"/>
                    <a:pt x="84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3" name="Google Shape;7203;p15"/>
            <p:cNvSpPr/>
            <p:nvPr/>
          </p:nvSpPr>
          <p:spPr>
            <a:xfrm>
              <a:off x="2018350" y="3092350"/>
              <a:ext cx="43250" cy="43250"/>
            </a:xfrm>
            <a:custGeom>
              <a:avLst/>
              <a:gdLst/>
              <a:ahLst/>
              <a:cxnLst/>
              <a:rect l="l" t="t" r="r" b="b"/>
              <a:pathLst>
                <a:path w="1730" h="1730" extrusionOk="0">
                  <a:moveTo>
                    <a:pt x="848" y="1"/>
                  </a:moveTo>
                  <a:cubicBezTo>
                    <a:pt x="359" y="1"/>
                    <a:pt x="0" y="359"/>
                    <a:pt x="0" y="849"/>
                  </a:cubicBezTo>
                  <a:cubicBezTo>
                    <a:pt x="0" y="1338"/>
                    <a:pt x="424" y="1729"/>
                    <a:pt x="848" y="1729"/>
                  </a:cubicBezTo>
                  <a:cubicBezTo>
                    <a:pt x="1338" y="1729"/>
                    <a:pt x="1729" y="1305"/>
                    <a:pt x="1729" y="849"/>
                  </a:cubicBezTo>
                  <a:cubicBezTo>
                    <a:pt x="1729" y="425"/>
                    <a:pt x="1338" y="33"/>
                    <a:pt x="84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4" name="Google Shape;7204;p15"/>
            <p:cNvSpPr/>
            <p:nvPr/>
          </p:nvSpPr>
          <p:spPr>
            <a:xfrm>
              <a:off x="2004475" y="2961050"/>
              <a:ext cx="42425" cy="42425"/>
            </a:xfrm>
            <a:custGeom>
              <a:avLst/>
              <a:gdLst/>
              <a:ahLst/>
              <a:cxnLst/>
              <a:rect l="l" t="t" r="r" b="b"/>
              <a:pathLst>
                <a:path w="1697" h="1697" extrusionOk="0">
                  <a:moveTo>
                    <a:pt x="849" y="1"/>
                  </a:moveTo>
                  <a:cubicBezTo>
                    <a:pt x="359" y="1"/>
                    <a:pt x="1" y="392"/>
                    <a:pt x="1" y="849"/>
                  </a:cubicBezTo>
                  <a:cubicBezTo>
                    <a:pt x="1" y="1338"/>
                    <a:pt x="392" y="1697"/>
                    <a:pt x="849" y="1697"/>
                  </a:cubicBezTo>
                  <a:cubicBezTo>
                    <a:pt x="1338" y="1697"/>
                    <a:pt x="1697" y="1306"/>
                    <a:pt x="1697" y="849"/>
                  </a:cubicBezTo>
                  <a:cubicBezTo>
                    <a:pt x="1697" y="360"/>
                    <a:pt x="1305"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5" name="Google Shape;7205;p15"/>
            <p:cNvSpPr/>
            <p:nvPr/>
          </p:nvSpPr>
          <p:spPr>
            <a:xfrm>
              <a:off x="1998775" y="2827325"/>
              <a:ext cx="43250" cy="43225"/>
            </a:xfrm>
            <a:custGeom>
              <a:avLst/>
              <a:gdLst/>
              <a:ahLst/>
              <a:cxnLst/>
              <a:rect l="l" t="t" r="r" b="b"/>
              <a:pathLst>
                <a:path w="1730" h="1729" extrusionOk="0">
                  <a:moveTo>
                    <a:pt x="881" y="0"/>
                  </a:moveTo>
                  <a:cubicBezTo>
                    <a:pt x="392" y="0"/>
                    <a:pt x="0" y="424"/>
                    <a:pt x="0" y="848"/>
                  </a:cubicBezTo>
                  <a:cubicBezTo>
                    <a:pt x="0" y="1337"/>
                    <a:pt x="392" y="1729"/>
                    <a:pt x="881" y="1729"/>
                  </a:cubicBezTo>
                  <a:cubicBezTo>
                    <a:pt x="1370" y="1729"/>
                    <a:pt x="1729" y="1305"/>
                    <a:pt x="1729" y="848"/>
                  </a:cubicBezTo>
                  <a:cubicBezTo>
                    <a:pt x="1729" y="424"/>
                    <a:pt x="1370" y="0"/>
                    <a:pt x="88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6" name="Google Shape;7206;p15"/>
            <p:cNvSpPr/>
            <p:nvPr/>
          </p:nvSpPr>
          <p:spPr>
            <a:xfrm>
              <a:off x="2005300" y="2695975"/>
              <a:ext cx="40800" cy="40850"/>
            </a:xfrm>
            <a:custGeom>
              <a:avLst/>
              <a:gdLst/>
              <a:ahLst/>
              <a:cxnLst/>
              <a:rect l="l" t="t" r="r" b="b"/>
              <a:pathLst>
                <a:path w="1632" h="1634" extrusionOk="0">
                  <a:moveTo>
                    <a:pt x="873" y="0"/>
                  </a:moveTo>
                  <a:cubicBezTo>
                    <a:pt x="854" y="0"/>
                    <a:pt x="835" y="1"/>
                    <a:pt x="816" y="2"/>
                  </a:cubicBezTo>
                  <a:cubicBezTo>
                    <a:pt x="359" y="2"/>
                    <a:pt x="0" y="361"/>
                    <a:pt x="0" y="818"/>
                  </a:cubicBezTo>
                  <a:cubicBezTo>
                    <a:pt x="0" y="1274"/>
                    <a:pt x="359" y="1633"/>
                    <a:pt x="816" y="1633"/>
                  </a:cubicBezTo>
                  <a:cubicBezTo>
                    <a:pt x="1272" y="1633"/>
                    <a:pt x="1631" y="1274"/>
                    <a:pt x="1631" y="818"/>
                  </a:cubicBezTo>
                  <a:cubicBezTo>
                    <a:pt x="1631" y="349"/>
                    <a:pt x="1302" y="0"/>
                    <a:pt x="87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7" name="Google Shape;7207;p15"/>
            <p:cNvSpPr/>
            <p:nvPr/>
          </p:nvSpPr>
          <p:spPr>
            <a:xfrm>
              <a:off x="2020800" y="2563050"/>
              <a:ext cx="40800" cy="40850"/>
            </a:xfrm>
            <a:custGeom>
              <a:avLst/>
              <a:gdLst/>
              <a:ahLst/>
              <a:cxnLst/>
              <a:rect l="l" t="t" r="r" b="b"/>
              <a:pathLst>
                <a:path w="1632" h="1634" extrusionOk="0">
                  <a:moveTo>
                    <a:pt x="869" y="0"/>
                  </a:moveTo>
                  <a:cubicBezTo>
                    <a:pt x="851" y="0"/>
                    <a:pt x="833" y="1"/>
                    <a:pt x="816" y="2"/>
                  </a:cubicBezTo>
                  <a:cubicBezTo>
                    <a:pt x="359" y="2"/>
                    <a:pt x="0" y="394"/>
                    <a:pt x="0" y="818"/>
                  </a:cubicBezTo>
                  <a:cubicBezTo>
                    <a:pt x="0" y="1274"/>
                    <a:pt x="359" y="1633"/>
                    <a:pt x="816" y="1633"/>
                  </a:cubicBezTo>
                  <a:cubicBezTo>
                    <a:pt x="1240" y="1633"/>
                    <a:pt x="1631" y="1274"/>
                    <a:pt x="1631" y="818"/>
                  </a:cubicBezTo>
                  <a:cubicBezTo>
                    <a:pt x="1631" y="349"/>
                    <a:pt x="1272" y="0"/>
                    <a:pt x="8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8" name="Google Shape;7208;p15"/>
            <p:cNvSpPr/>
            <p:nvPr/>
          </p:nvSpPr>
          <p:spPr>
            <a:xfrm>
              <a:off x="2045250" y="2431800"/>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9" name="Google Shape;7209;p15"/>
            <p:cNvSpPr/>
            <p:nvPr/>
          </p:nvSpPr>
          <p:spPr>
            <a:xfrm>
              <a:off x="2079500" y="2303775"/>
              <a:ext cx="40800" cy="40800"/>
            </a:xfrm>
            <a:custGeom>
              <a:avLst/>
              <a:gdLst/>
              <a:ahLst/>
              <a:cxnLst/>
              <a:rect l="l" t="t" r="r" b="b"/>
              <a:pathLst>
                <a:path w="1632" h="1632" extrusionOk="0">
                  <a:moveTo>
                    <a:pt x="816" y="0"/>
                  </a:moveTo>
                  <a:cubicBezTo>
                    <a:pt x="359" y="0"/>
                    <a:pt x="1" y="359"/>
                    <a:pt x="1" y="816"/>
                  </a:cubicBezTo>
                  <a:cubicBezTo>
                    <a:pt x="1" y="1240"/>
                    <a:pt x="359" y="1631"/>
                    <a:pt x="816" y="1631"/>
                  </a:cubicBezTo>
                  <a:cubicBezTo>
                    <a:pt x="1273" y="1631"/>
                    <a:pt x="1632" y="1240"/>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0" name="Google Shape;7210;p15"/>
            <p:cNvSpPr/>
            <p:nvPr/>
          </p:nvSpPr>
          <p:spPr>
            <a:xfrm>
              <a:off x="2123550" y="2178175"/>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2" y="1632"/>
                    <a:pt x="1631" y="1273"/>
                    <a:pt x="1631" y="816"/>
                  </a:cubicBezTo>
                  <a:cubicBezTo>
                    <a:pt x="1631" y="359"/>
                    <a:pt x="1272"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1" name="Google Shape;7211;p15"/>
            <p:cNvSpPr/>
            <p:nvPr/>
          </p:nvSpPr>
          <p:spPr>
            <a:xfrm>
              <a:off x="2176550" y="2055850"/>
              <a:ext cx="40800" cy="40800"/>
            </a:xfrm>
            <a:custGeom>
              <a:avLst/>
              <a:gdLst/>
              <a:ahLst/>
              <a:cxnLst/>
              <a:rect l="l" t="t" r="r" b="b"/>
              <a:pathLst>
                <a:path w="1632" h="1632" extrusionOk="0">
                  <a:moveTo>
                    <a:pt x="816" y="1"/>
                  </a:moveTo>
                  <a:cubicBezTo>
                    <a:pt x="359" y="1"/>
                    <a:pt x="0" y="359"/>
                    <a:pt x="0" y="816"/>
                  </a:cubicBezTo>
                  <a:cubicBezTo>
                    <a:pt x="0" y="1273"/>
                    <a:pt x="359" y="1632"/>
                    <a:pt x="816" y="1632"/>
                  </a:cubicBezTo>
                  <a:cubicBezTo>
                    <a:pt x="1273" y="1632"/>
                    <a:pt x="1631" y="1273"/>
                    <a:pt x="1631" y="816"/>
                  </a:cubicBezTo>
                  <a:cubicBezTo>
                    <a:pt x="1631" y="359"/>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2" name="Google Shape;7212;p15"/>
            <p:cNvSpPr/>
            <p:nvPr/>
          </p:nvSpPr>
          <p:spPr>
            <a:xfrm>
              <a:off x="2238525" y="1938425"/>
              <a:ext cx="40800" cy="40800"/>
            </a:xfrm>
            <a:custGeom>
              <a:avLst/>
              <a:gdLst/>
              <a:ahLst/>
              <a:cxnLst/>
              <a:rect l="l" t="t" r="r" b="b"/>
              <a:pathLst>
                <a:path w="1632" h="1632" extrusionOk="0">
                  <a:moveTo>
                    <a:pt x="816" y="0"/>
                  </a:moveTo>
                  <a:cubicBezTo>
                    <a:pt x="359" y="0"/>
                    <a:pt x="1" y="359"/>
                    <a:pt x="1" y="816"/>
                  </a:cubicBezTo>
                  <a:cubicBezTo>
                    <a:pt x="1" y="1273"/>
                    <a:pt x="359" y="1631"/>
                    <a:pt x="816" y="1631"/>
                  </a:cubicBezTo>
                  <a:cubicBezTo>
                    <a:pt x="1273" y="1631"/>
                    <a:pt x="1632" y="1273"/>
                    <a:pt x="1632" y="816"/>
                  </a:cubicBezTo>
                  <a:cubicBezTo>
                    <a:pt x="1632" y="359"/>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3" name="Google Shape;7213;p15"/>
            <p:cNvSpPr/>
            <p:nvPr/>
          </p:nvSpPr>
          <p:spPr>
            <a:xfrm>
              <a:off x="2311100" y="1825875"/>
              <a:ext cx="38350" cy="39175"/>
            </a:xfrm>
            <a:custGeom>
              <a:avLst/>
              <a:gdLst/>
              <a:ahLst/>
              <a:cxnLst/>
              <a:rect l="l" t="t" r="r" b="b"/>
              <a:pathLst>
                <a:path w="1534" h="1567" extrusionOk="0">
                  <a:moveTo>
                    <a:pt x="784" y="1"/>
                  </a:moveTo>
                  <a:cubicBezTo>
                    <a:pt x="360" y="1"/>
                    <a:pt x="1" y="360"/>
                    <a:pt x="1" y="784"/>
                  </a:cubicBezTo>
                  <a:cubicBezTo>
                    <a:pt x="1" y="1208"/>
                    <a:pt x="327" y="1567"/>
                    <a:pt x="784" y="1567"/>
                  </a:cubicBezTo>
                  <a:cubicBezTo>
                    <a:pt x="1175" y="1567"/>
                    <a:pt x="1534" y="1240"/>
                    <a:pt x="1534" y="784"/>
                  </a:cubicBezTo>
                  <a:cubicBezTo>
                    <a:pt x="1534" y="392"/>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4" name="Google Shape;7214;p15"/>
            <p:cNvSpPr/>
            <p:nvPr/>
          </p:nvSpPr>
          <p:spPr>
            <a:xfrm>
              <a:off x="2389400" y="1720675"/>
              <a:ext cx="38350" cy="38375"/>
            </a:xfrm>
            <a:custGeom>
              <a:avLst/>
              <a:gdLst/>
              <a:ahLst/>
              <a:cxnLst/>
              <a:rect l="l" t="t" r="r" b="b"/>
              <a:pathLst>
                <a:path w="1534" h="1535" extrusionOk="0">
                  <a:moveTo>
                    <a:pt x="783" y="1"/>
                  </a:moveTo>
                  <a:cubicBezTo>
                    <a:pt x="359" y="1"/>
                    <a:pt x="0" y="327"/>
                    <a:pt x="0" y="751"/>
                  </a:cubicBezTo>
                  <a:cubicBezTo>
                    <a:pt x="0" y="1175"/>
                    <a:pt x="359" y="1534"/>
                    <a:pt x="783" y="1534"/>
                  </a:cubicBezTo>
                  <a:cubicBezTo>
                    <a:pt x="1207" y="1534"/>
                    <a:pt x="1533" y="1175"/>
                    <a:pt x="1533" y="751"/>
                  </a:cubicBezTo>
                  <a:cubicBezTo>
                    <a:pt x="1533" y="327"/>
                    <a:pt x="1207" y="1"/>
                    <a:pt x="78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5" name="Google Shape;7215;p15"/>
            <p:cNvSpPr/>
            <p:nvPr/>
          </p:nvSpPr>
          <p:spPr>
            <a:xfrm>
              <a:off x="2475825" y="1619575"/>
              <a:ext cx="39175" cy="38350"/>
            </a:xfrm>
            <a:custGeom>
              <a:avLst/>
              <a:gdLst/>
              <a:ahLst/>
              <a:cxnLst/>
              <a:rect l="l" t="t" r="r" b="b"/>
              <a:pathLst>
                <a:path w="1567" h="1534" extrusionOk="0">
                  <a:moveTo>
                    <a:pt x="784" y="0"/>
                  </a:moveTo>
                  <a:cubicBezTo>
                    <a:pt x="327" y="0"/>
                    <a:pt x="1" y="359"/>
                    <a:pt x="1" y="783"/>
                  </a:cubicBezTo>
                  <a:cubicBezTo>
                    <a:pt x="1" y="1207"/>
                    <a:pt x="327" y="1533"/>
                    <a:pt x="784" y="1533"/>
                  </a:cubicBezTo>
                  <a:cubicBezTo>
                    <a:pt x="1240" y="1533"/>
                    <a:pt x="1567" y="1174"/>
                    <a:pt x="1567" y="783"/>
                  </a:cubicBezTo>
                  <a:cubicBezTo>
                    <a:pt x="1567" y="326"/>
                    <a:pt x="1240"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6" name="Google Shape;7216;p15"/>
            <p:cNvSpPr/>
            <p:nvPr/>
          </p:nvSpPr>
          <p:spPr>
            <a:xfrm>
              <a:off x="2570425" y="1524150"/>
              <a:ext cx="39175" cy="39175"/>
            </a:xfrm>
            <a:custGeom>
              <a:avLst/>
              <a:gdLst/>
              <a:ahLst/>
              <a:cxnLst/>
              <a:rect l="l" t="t" r="r" b="b"/>
              <a:pathLst>
                <a:path w="1567" h="1567" extrusionOk="0">
                  <a:moveTo>
                    <a:pt x="784" y="1"/>
                  </a:moveTo>
                  <a:cubicBezTo>
                    <a:pt x="327" y="1"/>
                    <a:pt x="1" y="392"/>
                    <a:pt x="1" y="783"/>
                  </a:cubicBezTo>
                  <a:cubicBezTo>
                    <a:pt x="1" y="1240"/>
                    <a:pt x="392" y="1566"/>
                    <a:pt x="784" y="1566"/>
                  </a:cubicBezTo>
                  <a:cubicBezTo>
                    <a:pt x="1240" y="1566"/>
                    <a:pt x="1567" y="1207"/>
                    <a:pt x="1567" y="783"/>
                  </a:cubicBezTo>
                  <a:cubicBezTo>
                    <a:pt x="1567" y="392"/>
                    <a:pt x="1208" y="66"/>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7" name="Google Shape;7217;p15"/>
            <p:cNvSpPr/>
            <p:nvPr/>
          </p:nvSpPr>
          <p:spPr>
            <a:xfrm>
              <a:off x="2672375" y="1438525"/>
              <a:ext cx="36725" cy="36725"/>
            </a:xfrm>
            <a:custGeom>
              <a:avLst/>
              <a:gdLst/>
              <a:ahLst/>
              <a:cxnLst/>
              <a:rect l="l" t="t" r="r" b="b"/>
              <a:pathLst>
                <a:path w="1469" h="1469" extrusionOk="0">
                  <a:moveTo>
                    <a:pt x="751" y="0"/>
                  </a:moveTo>
                  <a:cubicBezTo>
                    <a:pt x="359" y="0"/>
                    <a:pt x="0" y="359"/>
                    <a:pt x="0" y="751"/>
                  </a:cubicBezTo>
                  <a:cubicBezTo>
                    <a:pt x="0" y="1142"/>
                    <a:pt x="359" y="1468"/>
                    <a:pt x="751" y="1468"/>
                  </a:cubicBezTo>
                  <a:cubicBezTo>
                    <a:pt x="1142" y="1468"/>
                    <a:pt x="1468" y="1142"/>
                    <a:pt x="1468" y="751"/>
                  </a:cubicBezTo>
                  <a:cubicBezTo>
                    <a:pt x="1468" y="359"/>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8" name="Google Shape;7218;p15"/>
            <p:cNvSpPr/>
            <p:nvPr/>
          </p:nvSpPr>
          <p:spPr>
            <a:xfrm>
              <a:off x="2780025" y="1359425"/>
              <a:ext cx="36725" cy="36725"/>
            </a:xfrm>
            <a:custGeom>
              <a:avLst/>
              <a:gdLst/>
              <a:ahLst/>
              <a:cxnLst/>
              <a:rect l="l" t="t" r="r" b="b"/>
              <a:pathLst>
                <a:path w="1469" h="1469" extrusionOk="0">
                  <a:moveTo>
                    <a:pt x="718" y="0"/>
                  </a:moveTo>
                  <a:cubicBezTo>
                    <a:pt x="326" y="0"/>
                    <a:pt x="0" y="327"/>
                    <a:pt x="0" y="751"/>
                  </a:cubicBezTo>
                  <a:cubicBezTo>
                    <a:pt x="0" y="1142"/>
                    <a:pt x="326" y="1468"/>
                    <a:pt x="718" y="1468"/>
                  </a:cubicBezTo>
                  <a:cubicBezTo>
                    <a:pt x="1142" y="1468"/>
                    <a:pt x="1468" y="1142"/>
                    <a:pt x="1468" y="751"/>
                  </a:cubicBezTo>
                  <a:cubicBezTo>
                    <a:pt x="1468" y="327"/>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9" name="Google Shape;7219;p15"/>
            <p:cNvSpPr/>
            <p:nvPr/>
          </p:nvSpPr>
          <p:spPr>
            <a:xfrm>
              <a:off x="2891750" y="1289300"/>
              <a:ext cx="36700" cy="36700"/>
            </a:xfrm>
            <a:custGeom>
              <a:avLst/>
              <a:gdLst/>
              <a:ahLst/>
              <a:cxnLst/>
              <a:rect l="l" t="t" r="r" b="b"/>
              <a:pathLst>
                <a:path w="1468" h="1468" extrusionOk="0">
                  <a:moveTo>
                    <a:pt x="750" y="0"/>
                  </a:moveTo>
                  <a:cubicBezTo>
                    <a:pt x="326" y="0"/>
                    <a:pt x="0" y="326"/>
                    <a:pt x="0" y="718"/>
                  </a:cubicBezTo>
                  <a:cubicBezTo>
                    <a:pt x="0" y="1142"/>
                    <a:pt x="326" y="1468"/>
                    <a:pt x="750" y="1468"/>
                  </a:cubicBezTo>
                  <a:cubicBezTo>
                    <a:pt x="1142" y="1468"/>
                    <a:pt x="1468" y="1142"/>
                    <a:pt x="1468" y="718"/>
                  </a:cubicBezTo>
                  <a:cubicBezTo>
                    <a:pt x="1468" y="326"/>
                    <a:pt x="1142" y="0"/>
                    <a:pt x="75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0" name="Google Shape;7220;p15"/>
            <p:cNvSpPr/>
            <p:nvPr/>
          </p:nvSpPr>
          <p:spPr>
            <a:xfrm>
              <a:off x="3009175" y="1225675"/>
              <a:ext cx="36725" cy="36725"/>
            </a:xfrm>
            <a:custGeom>
              <a:avLst/>
              <a:gdLst/>
              <a:ahLst/>
              <a:cxnLst/>
              <a:rect l="l" t="t" r="r" b="b"/>
              <a:pathLst>
                <a:path w="1469" h="1469" extrusionOk="0">
                  <a:moveTo>
                    <a:pt x="718" y="1"/>
                  </a:moveTo>
                  <a:cubicBezTo>
                    <a:pt x="326" y="1"/>
                    <a:pt x="0" y="327"/>
                    <a:pt x="0" y="751"/>
                  </a:cubicBezTo>
                  <a:cubicBezTo>
                    <a:pt x="0" y="1142"/>
                    <a:pt x="326" y="1469"/>
                    <a:pt x="718" y="1469"/>
                  </a:cubicBezTo>
                  <a:cubicBezTo>
                    <a:pt x="1142" y="1469"/>
                    <a:pt x="1468" y="1142"/>
                    <a:pt x="1468" y="751"/>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1" name="Google Shape;7221;p15"/>
            <p:cNvSpPr/>
            <p:nvPr/>
          </p:nvSpPr>
          <p:spPr>
            <a:xfrm>
              <a:off x="3131500" y="1172675"/>
              <a:ext cx="36725" cy="36725"/>
            </a:xfrm>
            <a:custGeom>
              <a:avLst/>
              <a:gdLst/>
              <a:ahLst/>
              <a:cxnLst/>
              <a:rect l="l" t="t" r="r" b="b"/>
              <a:pathLst>
                <a:path w="1469" h="1469" extrusionOk="0">
                  <a:moveTo>
                    <a:pt x="751" y="0"/>
                  </a:moveTo>
                  <a:cubicBezTo>
                    <a:pt x="326" y="0"/>
                    <a:pt x="0" y="327"/>
                    <a:pt x="0" y="751"/>
                  </a:cubicBezTo>
                  <a:cubicBezTo>
                    <a:pt x="0" y="1142"/>
                    <a:pt x="326" y="1468"/>
                    <a:pt x="751" y="1468"/>
                  </a:cubicBezTo>
                  <a:cubicBezTo>
                    <a:pt x="1142" y="1468"/>
                    <a:pt x="1468" y="1142"/>
                    <a:pt x="1468" y="751"/>
                  </a:cubicBezTo>
                  <a:cubicBezTo>
                    <a:pt x="1468" y="327"/>
                    <a:pt x="1142"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2" name="Google Shape;7222;p15"/>
            <p:cNvSpPr/>
            <p:nvPr/>
          </p:nvSpPr>
          <p:spPr>
            <a:xfrm>
              <a:off x="3258700" y="1130200"/>
              <a:ext cx="35100" cy="34350"/>
            </a:xfrm>
            <a:custGeom>
              <a:avLst/>
              <a:gdLst/>
              <a:ahLst/>
              <a:cxnLst/>
              <a:rect l="l" t="t" r="r" b="b"/>
              <a:pathLst>
                <a:path w="1404" h="1374" extrusionOk="0">
                  <a:moveTo>
                    <a:pt x="768" y="1"/>
                  </a:moveTo>
                  <a:cubicBezTo>
                    <a:pt x="752" y="1"/>
                    <a:pt x="735" y="2"/>
                    <a:pt x="719" y="3"/>
                  </a:cubicBezTo>
                  <a:cubicBezTo>
                    <a:pt x="327" y="3"/>
                    <a:pt x="1" y="329"/>
                    <a:pt x="1" y="688"/>
                  </a:cubicBezTo>
                  <a:cubicBezTo>
                    <a:pt x="1" y="1047"/>
                    <a:pt x="295" y="1373"/>
                    <a:pt x="719" y="1373"/>
                  </a:cubicBezTo>
                  <a:cubicBezTo>
                    <a:pt x="1077" y="1373"/>
                    <a:pt x="1404" y="1112"/>
                    <a:pt x="1404" y="688"/>
                  </a:cubicBezTo>
                  <a:cubicBezTo>
                    <a:pt x="1404" y="315"/>
                    <a:pt x="1107" y="1"/>
                    <a:pt x="76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3" name="Google Shape;7223;p15"/>
            <p:cNvSpPr/>
            <p:nvPr/>
          </p:nvSpPr>
          <p:spPr>
            <a:xfrm>
              <a:off x="3386750" y="1095200"/>
              <a:ext cx="34275" cy="35100"/>
            </a:xfrm>
            <a:custGeom>
              <a:avLst/>
              <a:gdLst/>
              <a:ahLst/>
              <a:cxnLst/>
              <a:rect l="l" t="t" r="r" b="b"/>
              <a:pathLst>
                <a:path w="1371" h="1404" extrusionOk="0">
                  <a:moveTo>
                    <a:pt x="685" y="0"/>
                  </a:moveTo>
                  <a:cubicBezTo>
                    <a:pt x="326" y="0"/>
                    <a:pt x="0" y="327"/>
                    <a:pt x="0" y="718"/>
                  </a:cubicBezTo>
                  <a:cubicBezTo>
                    <a:pt x="0" y="1077"/>
                    <a:pt x="326" y="1403"/>
                    <a:pt x="685" y="1403"/>
                  </a:cubicBezTo>
                  <a:cubicBezTo>
                    <a:pt x="1044" y="1403"/>
                    <a:pt x="1370" y="1077"/>
                    <a:pt x="1370" y="718"/>
                  </a:cubicBezTo>
                  <a:cubicBezTo>
                    <a:pt x="1370"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4" name="Google Shape;7224;p15"/>
            <p:cNvSpPr/>
            <p:nvPr/>
          </p:nvSpPr>
          <p:spPr>
            <a:xfrm>
              <a:off x="3518050" y="1069925"/>
              <a:ext cx="34275" cy="35075"/>
            </a:xfrm>
            <a:custGeom>
              <a:avLst/>
              <a:gdLst/>
              <a:ahLst/>
              <a:cxnLst/>
              <a:rect l="l" t="t" r="r" b="b"/>
              <a:pathLst>
                <a:path w="1371" h="1403" extrusionOk="0">
                  <a:moveTo>
                    <a:pt x="685" y="0"/>
                  </a:moveTo>
                  <a:cubicBezTo>
                    <a:pt x="326" y="0"/>
                    <a:pt x="0" y="326"/>
                    <a:pt x="0" y="685"/>
                  </a:cubicBezTo>
                  <a:cubicBezTo>
                    <a:pt x="0" y="1077"/>
                    <a:pt x="326" y="1403"/>
                    <a:pt x="685" y="1403"/>
                  </a:cubicBezTo>
                  <a:cubicBezTo>
                    <a:pt x="1044" y="1403"/>
                    <a:pt x="1370" y="1077"/>
                    <a:pt x="1370" y="685"/>
                  </a:cubicBezTo>
                  <a:cubicBezTo>
                    <a:pt x="1370" y="326"/>
                    <a:pt x="1044"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5" name="Google Shape;7225;p15"/>
            <p:cNvSpPr/>
            <p:nvPr/>
          </p:nvSpPr>
          <p:spPr>
            <a:xfrm>
              <a:off x="3649325" y="1056050"/>
              <a:ext cx="34275" cy="34275"/>
            </a:xfrm>
            <a:custGeom>
              <a:avLst/>
              <a:gdLst/>
              <a:ahLst/>
              <a:cxnLst/>
              <a:rect l="l" t="t" r="r" b="b"/>
              <a:pathLst>
                <a:path w="1371" h="1371" extrusionOk="0">
                  <a:moveTo>
                    <a:pt x="686" y="1"/>
                  </a:moveTo>
                  <a:cubicBezTo>
                    <a:pt x="327" y="1"/>
                    <a:pt x="1" y="294"/>
                    <a:pt x="1" y="686"/>
                  </a:cubicBezTo>
                  <a:cubicBezTo>
                    <a:pt x="1" y="1045"/>
                    <a:pt x="327" y="1371"/>
                    <a:pt x="686" y="1371"/>
                  </a:cubicBezTo>
                  <a:cubicBezTo>
                    <a:pt x="1077" y="1371"/>
                    <a:pt x="1371" y="1045"/>
                    <a:pt x="1371" y="686"/>
                  </a:cubicBezTo>
                  <a:cubicBezTo>
                    <a:pt x="1371" y="294"/>
                    <a:pt x="1077" y="1"/>
                    <a:pt x="68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6" name="Google Shape;7226;p15"/>
            <p:cNvSpPr/>
            <p:nvPr/>
          </p:nvSpPr>
          <p:spPr>
            <a:xfrm>
              <a:off x="3783900" y="1051975"/>
              <a:ext cx="32625" cy="32650"/>
            </a:xfrm>
            <a:custGeom>
              <a:avLst/>
              <a:gdLst/>
              <a:ahLst/>
              <a:cxnLst/>
              <a:rect l="l" t="t" r="r" b="b"/>
              <a:pathLst>
                <a:path w="1305" h="1306" extrusionOk="0">
                  <a:moveTo>
                    <a:pt x="653" y="1"/>
                  </a:moveTo>
                  <a:cubicBezTo>
                    <a:pt x="294" y="1"/>
                    <a:pt x="0" y="262"/>
                    <a:pt x="0" y="653"/>
                  </a:cubicBezTo>
                  <a:cubicBezTo>
                    <a:pt x="0" y="1012"/>
                    <a:pt x="294" y="1305"/>
                    <a:pt x="653" y="1305"/>
                  </a:cubicBezTo>
                  <a:cubicBezTo>
                    <a:pt x="1011" y="1305"/>
                    <a:pt x="1305" y="1012"/>
                    <a:pt x="1305" y="653"/>
                  </a:cubicBezTo>
                  <a:cubicBezTo>
                    <a:pt x="1305" y="262"/>
                    <a:pt x="1011"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7" name="Google Shape;7227;p15"/>
            <p:cNvSpPr/>
            <p:nvPr/>
          </p:nvSpPr>
          <p:spPr>
            <a:xfrm>
              <a:off x="3915175" y="1056050"/>
              <a:ext cx="35100" cy="34275"/>
            </a:xfrm>
            <a:custGeom>
              <a:avLst/>
              <a:gdLst/>
              <a:ahLst/>
              <a:cxnLst/>
              <a:rect l="l" t="t" r="r" b="b"/>
              <a:pathLst>
                <a:path w="1404" h="1371" extrusionOk="0">
                  <a:moveTo>
                    <a:pt x="719" y="1"/>
                  </a:moveTo>
                  <a:cubicBezTo>
                    <a:pt x="327" y="1"/>
                    <a:pt x="1" y="327"/>
                    <a:pt x="1" y="686"/>
                  </a:cubicBezTo>
                  <a:cubicBezTo>
                    <a:pt x="1" y="1045"/>
                    <a:pt x="327" y="1371"/>
                    <a:pt x="719" y="1371"/>
                  </a:cubicBezTo>
                  <a:cubicBezTo>
                    <a:pt x="1077" y="1371"/>
                    <a:pt x="1404" y="1045"/>
                    <a:pt x="1404" y="686"/>
                  </a:cubicBezTo>
                  <a:cubicBezTo>
                    <a:pt x="1404" y="327"/>
                    <a:pt x="1077" y="1"/>
                    <a:pt x="71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8" name="Google Shape;7228;p15"/>
            <p:cNvSpPr/>
            <p:nvPr/>
          </p:nvSpPr>
          <p:spPr>
            <a:xfrm>
              <a:off x="4047300" y="1069100"/>
              <a:ext cx="36725" cy="36725"/>
            </a:xfrm>
            <a:custGeom>
              <a:avLst/>
              <a:gdLst/>
              <a:ahLst/>
              <a:cxnLst/>
              <a:rect l="l" t="t" r="r" b="b"/>
              <a:pathLst>
                <a:path w="1469" h="1469" extrusionOk="0">
                  <a:moveTo>
                    <a:pt x="718" y="1"/>
                  </a:moveTo>
                  <a:cubicBezTo>
                    <a:pt x="327" y="1"/>
                    <a:pt x="0" y="327"/>
                    <a:pt x="0" y="718"/>
                  </a:cubicBezTo>
                  <a:cubicBezTo>
                    <a:pt x="0" y="1142"/>
                    <a:pt x="327" y="1469"/>
                    <a:pt x="718" y="1469"/>
                  </a:cubicBezTo>
                  <a:cubicBezTo>
                    <a:pt x="1142" y="1469"/>
                    <a:pt x="1468" y="1142"/>
                    <a:pt x="1468" y="718"/>
                  </a:cubicBezTo>
                  <a:cubicBezTo>
                    <a:pt x="1468" y="359"/>
                    <a:pt x="1142" y="33"/>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9" name="Google Shape;7229;p15"/>
            <p:cNvSpPr/>
            <p:nvPr/>
          </p:nvSpPr>
          <p:spPr>
            <a:xfrm>
              <a:off x="4178600" y="1093575"/>
              <a:ext cx="36725" cy="36725"/>
            </a:xfrm>
            <a:custGeom>
              <a:avLst/>
              <a:gdLst/>
              <a:ahLst/>
              <a:cxnLst/>
              <a:rect l="l" t="t" r="r" b="b"/>
              <a:pathLst>
                <a:path w="1469" h="1469" extrusionOk="0">
                  <a:moveTo>
                    <a:pt x="718" y="0"/>
                  </a:moveTo>
                  <a:cubicBezTo>
                    <a:pt x="326" y="0"/>
                    <a:pt x="0" y="326"/>
                    <a:pt x="0" y="718"/>
                  </a:cubicBezTo>
                  <a:cubicBezTo>
                    <a:pt x="0" y="1142"/>
                    <a:pt x="326" y="1468"/>
                    <a:pt x="718" y="1468"/>
                  </a:cubicBezTo>
                  <a:cubicBezTo>
                    <a:pt x="1142" y="1468"/>
                    <a:pt x="1468" y="1142"/>
                    <a:pt x="1468" y="718"/>
                  </a:cubicBezTo>
                  <a:cubicBezTo>
                    <a:pt x="1468" y="326"/>
                    <a:pt x="1142"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0" name="Google Shape;7230;p15"/>
            <p:cNvSpPr/>
            <p:nvPr/>
          </p:nvSpPr>
          <p:spPr>
            <a:xfrm>
              <a:off x="4305800" y="1127000"/>
              <a:ext cx="38375" cy="39175"/>
            </a:xfrm>
            <a:custGeom>
              <a:avLst/>
              <a:gdLst/>
              <a:ahLst/>
              <a:cxnLst/>
              <a:rect l="l" t="t" r="r" b="b"/>
              <a:pathLst>
                <a:path w="1535" h="1567" extrusionOk="0">
                  <a:moveTo>
                    <a:pt x="784" y="1"/>
                  </a:moveTo>
                  <a:cubicBezTo>
                    <a:pt x="327" y="1"/>
                    <a:pt x="1" y="327"/>
                    <a:pt x="1" y="784"/>
                  </a:cubicBezTo>
                  <a:cubicBezTo>
                    <a:pt x="1" y="1240"/>
                    <a:pt x="360" y="1566"/>
                    <a:pt x="784" y="1566"/>
                  </a:cubicBezTo>
                  <a:cubicBezTo>
                    <a:pt x="1208" y="1566"/>
                    <a:pt x="1534" y="1175"/>
                    <a:pt x="1534" y="784"/>
                  </a:cubicBezTo>
                  <a:cubicBezTo>
                    <a:pt x="1534" y="359"/>
                    <a:pt x="1175"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1" name="Google Shape;7231;p15"/>
            <p:cNvSpPr/>
            <p:nvPr/>
          </p:nvSpPr>
          <p:spPr>
            <a:xfrm>
              <a:off x="4430575" y="1170225"/>
              <a:ext cx="40800" cy="40800"/>
            </a:xfrm>
            <a:custGeom>
              <a:avLst/>
              <a:gdLst/>
              <a:ahLst/>
              <a:cxnLst/>
              <a:rect l="l" t="t" r="r" b="b"/>
              <a:pathLst>
                <a:path w="1632" h="1632" extrusionOk="0">
                  <a:moveTo>
                    <a:pt x="816" y="1"/>
                  </a:moveTo>
                  <a:cubicBezTo>
                    <a:pt x="360" y="1"/>
                    <a:pt x="1" y="359"/>
                    <a:pt x="1" y="816"/>
                  </a:cubicBezTo>
                  <a:cubicBezTo>
                    <a:pt x="1" y="1240"/>
                    <a:pt x="360" y="1631"/>
                    <a:pt x="816" y="1631"/>
                  </a:cubicBezTo>
                  <a:cubicBezTo>
                    <a:pt x="1240" y="1631"/>
                    <a:pt x="1632" y="1240"/>
                    <a:pt x="1632" y="816"/>
                  </a:cubicBezTo>
                  <a:cubicBezTo>
                    <a:pt x="1632" y="392"/>
                    <a:pt x="1240" y="33"/>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2" name="Google Shape;7232;p15"/>
            <p:cNvSpPr/>
            <p:nvPr/>
          </p:nvSpPr>
          <p:spPr>
            <a:xfrm>
              <a:off x="4552900" y="1224000"/>
              <a:ext cx="40800" cy="40850"/>
            </a:xfrm>
            <a:custGeom>
              <a:avLst/>
              <a:gdLst/>
              <a:ahLst/>
              <a:cxnLst/>
              <a:rect l="l" t="t" r="r" b="b"/>
              <a:pathLst>
                <a:path w="1632" h="1634" extrusionOk="0">
                  <a:moveTo>
                    <a:pt x="866" y="1"/>
                  </a:moveTo>
                  <a:cubicBezTo>
                    <a:pt x="849" y="1"/>
                    <a:pt x="833" y="1"/>
                    <a:pt x="816" y="2"/>
                  </a:cubicBezTo>
                  <a:cubicBezTo>
                    <a:pt x="360" y="2"/>
                    <a:pt x="1" y="361"/>
                    <a:pt x="1" y="818"/>
                  </a:cubicBezTo>
                  <a:cubicBezTo>
                    <a:pt x="1" y="1275"/>
                    <a:pt x="360" y="1633"/>
                    <a:pt x="816" y="1633"/>
                  </a:cubicBezTo>
                  <a:cubicBezTo>
                    <a:pt x="1240" y="1633"/>
                    <a:pt x="1632" y="1275"/>
                    <a:pt x="1632" y="818"/>
                  </a:cubicBezTo>
                  <a:cubicBezTo>
                    <a:pt x="1632" y="379"/>
                    <a:pt x="1270" y="1"/>
                    <a:pt x="8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3" name="Google Shape;7233;p15"/>
            <p:cNvSpPr/>
            <p:nvPr/>
          </p:nvSpPr>
          <p:spPr>
            <a:xfrm>
              <a:off x="4668700" y="1285200"/>
              <a:ext cx="43250" cy="42450"/>
            </a:xfrm>
            <a:custGeom>
              <a:avLst/>
              <a:gdLst/>
              <a:ahLst/>
              <a:cxnLst/>
              <a:rect l="l" t="t" r="r" b="b"/>
              <a:pathLst>
                <a:path w="1730" h="1698" extrusionOk="0">
                  <a:moveTo>
                    <a:pt x="849" y="1"/>
                  </a:moveTo>
                  <a:cubicBezTo>
                    <a:pt x="360" y="1"/>
                    <a:pt x="1" y="360"/>
                    <a:pt x="1" y="849"/>
                  </a:cubicBezTo>
                  <a:cubicBezTo>
                    <a:pt x="1" y="1338"/>
                    <a:pt x="360" y="1697"/>
                    <a:pt x="849" y="1697"/>
                  </a:cubicBezTo>
                  <a:cubicBezTo>
                    <a:pt x="1338" y="1697"/>
                    <a:pt x="1730" y="1338"/>
                    <a:pt x="1730" y="849"/>
                  </a:cubicBezTo>
                  <a:cubicBezTo>
                    <a:pt x="1730" y="360"/>
                    <a:pt x="1338" y="1"/>
                    <a:pt x="84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4" name="Google Shape;7234;p15"/>
            <p:cNvSpPr/>
            <p:nvPr/>
          </p:nvSpPr>
          <p:spPr>
            <a:xfrm>
              <a:off x="4779625" y="1355350"/>
              <a:ext cx="44875" cy="44875"/>
            </a:xfrm>
            <a:custGeom>
              <a:avLst/>
              <a:gdLst/>
              <a:ahLst/>
              <a:cxnLst/>
              <a:rect l="l" t="t" r="r" b="b"/>
              <a:pathLst>
                <a:path w="1795" h="1795" extrusionOk="0">
                  <a:moveTo>
                    <a:pt x="913" y="0"/>
                  </a:moveTo>
                  <a:cubicBezTo>
                    <a:pt x="424" y="0"/>
                    <a:pt x="0" y="424"/>
                    <a:pt x="0" y="914"/>
                  </a:cubicBezTo>
                  <a:cubicBezTo>
                    <a:pt x="0" y="1403"/>
                    <a:pt x="424" y="1794"/>
                    <a:pt x="913" y="1794"/>
                  </a:cubicBezTo>
                  <a:cubicBezTo>
                    <a:pt x="1403" y="1794"/>
                    <a:pt x="1794" y="1403"/>
                    <a:pt x="1794" y="914"/>
                  </a:cubicBezTo>
                  <a:cubicBezTo>
                    <a:pt x="1794" y="359"/>
                    <a:pt x="1435" y="0"/>
                    <a:pt x="91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5" name="Google Shape;7235;p15"/>
            <p:cNvSpPr/>
            <p:nvPr/>
          </p:nvSpPr>
          <p:spPr>
            <a:xfrm>
              <a:off x="4885625" y="1432825"/>
              <a:ext cx="47325" cy="47325"/>
            </a:xfrm>
            <a:custGeom>
              <a:avLst/>
              <a:gdLst/>
              <a:ahLst/>
              <a:cxnLst/>
              <a:rect l="l" t="t" r="r" b="b"/>
              <a:pathLst>
                <a:path w="1893" h="1893" extrusionOk="0">
                  <a:moveTo>
                    <a:pt x="947" y="0"/>
                  </a:moveTo>
                  <a:cubicBezTo>
                    <a:pt x="425" y="0"/>
                    <a:pt x="1" y="457"/>
                    <a:pt x="1" y="946"/>
                  </a:cubicBezTo>
                  <a:cubicBezTo>
                    <a:pt x="1" y="1468"/>
                    <a:pt x="457" y="1892"/>
                    <a:pt x="947" y="1892"/>
                  </a:cubicBezTo>
                  <a:cubicBezTo>
                    <a:pt x="1469" y="1892"/>
                    <a:pt x="1893" y="1435"/>
                    <a:pt x="1893" y="946"/>
                  </a:cubicBezTo>
                  <a:cubicBezTo>
                    <a:pt x="1893" y="457"/>
                    <a:pt x="1469" y="33"/>
                    <a:pt x="94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6" name="Google Shape;7236;p15"/>
            <p:cNvSpPr/>
            <p:nvPr/>
          </p:nvSpPr>
          <p:spPr>
            <a:xfrm>
              <a:off x="4987575" y="1519250"/>
              <a:ext cx="47325" cy="47325"/>
            </a:xfrm>
            <a:custGeom>
              <a:avLst/>
              <a:gdLst/>
              <a:ahLst/>
              <a:cxnLst/>
              <a:rect l="l" t="t" r="r" b="b"/>
              <a:pathLst>
                <a:path w="1893" h="1893" extrusionOk="0">
                  <a:moveTo>
                    <a:pt x="946" y="1"/>
                  </a:moveTo>
                  <a:cubicBezTo>
                    <a:pt x="424" y="1"/>
                    <a:pt x="0" y="425"/>
                    <a:pt x="0" y="947"/>
                  </a:cubicBezTo>
                  <a:cubicBezTo>
                    <a:pt x="0" y="1469"/>
                    <a:pt x="424" y="1893"/>
                    <a:pt x="946" y="1893"/>
                  </a:cubicBezTo>
                  <a:cubicBezTo>
                    <a:pt x="1468" y="1893"/>
                    <a:pt x="1892" y="1469"/>
                    <a:pt x="1892" y="947"/>
                  </a:cubicBezTo>
                  <a:cubicBezTo>
                    <a:pt x="1892" y="457"/>
                    <a:pt x="1435" y="1"/>
                    <a:pt x="94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7" name="Google Shape;7237;p15"/>
            <p:cNvSpPr/>
            <p:nvPr/>
          </p:nvSpPr>
          <p:spPr>
            <a:xfrm>
              <a:off x="5080525" y="1613050"/>
              <a:ext cx="48950" cy="48950"/>
            </a:xfrm>
            <a:custGeom>
              <a:avLst/>
              <a:gdLst/>
              <a:ahLst/>
              <a:cxnLst/>
              <a:rect l="l" t="t" r="r" b="b"/>
              <a:pathLst>
                <a:path w="1958" h="1958" extrusionOk="0">
                  <a:moveTo>
                    <a:pt x="979" y="0"/>
                  </a:moveTo>
                  <a:cubicBezTo>
                    <a:pt x="457" y="0"/>
                    <a:pt x="1" y="457"/>
                    <a:pt x="1" y="979"/>
                  </a:cubicBezTo>
                  <a:cubicBezTo>
                    <a:pt x="1" y="1533"/>
                    <a:pt x="457" y="1957"/>
                    <a:pt x="979" y="1957"/>
                  </a:cubicBezTo>
                  <a:cubicBezTo>
                    <a:pt x="1501" y="1957"/>
                    <a:pt x="1958" y="1533"/>
                    <a:pt x="1958" y="979"/>
                  </a:cubicBezTo>
                  <a:cubicBezTo>
                    <a:pt x="1958" y="457"/>
                    <a:pt x="1501" y="0"/>
                    <a:pt x="97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8" name="Google Shape;7238;p15"/>
            <p:cNvSpPr/>
            <p:nvPr/>
          </p:nvSpPr>
          <p:spPr>
            <a:xfrm>
              <a:off x="5166975" y="1714125"/>
              <a:ext cx="48950" cy="49000"/>
            </a:xfrm>
            <a:custGeom>
              <a:avLst/>
              <a:gdLst/>
              <a:ahLst/>
              <a:cxnLst/>
              <a:rect l="l" t="t" r="r" b="b"/>
              <a:pathLst>
                <a:path w="1958" h="1960" extrusionOk="0">
                  <a:moveTo>
                    <a:pt x="1038" y="0"/>
                  </a:moveTo>
                  <a:cubicBezTo>
                    <a:pt x="1019" y="0"/>
                    <a:pt x="999" y="1"/>
                    <a:pt x="979" y="2"/>
                  </a:cubicBezTo>
                  <a:cubicBezTo>
                    <a:pt x="457" y="2"/>
                    <a:pt x="0" y="459"/>
                    <a:pt x="0" y="981"/>
                  </a:cubicBezTo>
                  <a:cubicBezTo>
                    <a:pt x="0" y="1502"/>
                    <a:pt x="457" y="1959"/>
                    <a:pt x="979" y="1959"/>
                  </a:cubicBezTo>
                  <a:cubicBezTo>
                    <a:pt x="1501" y="1959"/>
                    <a:pt x="1958" y="1502"/>
                    <a:pt x="1958" y="981"/>
                  </a:cubicBezTo>
                  <a:cubicBezTo>
                    <a:pt x="1958" y="445"/>
                    <a:pt x="1592" y="0"/>
                    <a:pt x="103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9" name="Google Shape;7239;p15"/>
            <p:cNvSpPr/>
            <p:nvPr/>
          </p:nvSpPr>
          <p:spPr>
            <a:xfrm>
              <a:off x="5246075" y="1819350"/>
              <a:ext cx="50600" cy="50600"/>
            </a:xfrm>
            <a:custGeom>
              <a:avLst/>
              <a:gdLst/>
              <a:ahLst/>
              <a:cxnLst/>
              <a:rect l="l" t="t" r="r" b="b"/>
              <a:pathLst>
                <a:path w="2024" h="2024" extrusionOk="0">
                  <a:moveTo>
                    <a:pt x="1012" y="1"/>
                  </a:moveTo>
                  <a:cubicBezTo>
                    <a:pt x="425" y="1"/>
                    <a:pt x="1" y="425"/>
                    <a:pt x="1" y="1012"/>
                  </a:cubicBezTo>
                  <a:cubicBezTo>
                    <a:pt x="1" y="1599"/>
                    <a:pt x="425" y="2023"/>
                    <a:pt x="1012" y="2023"/>
                  </a:cubicBezTo>
                  <a:cubicBezTo>
                    <a:pt x="1566" y="2023"/>
                    <a:pt x="2023" y="1599"/>
                    <a:pt x="2023" y="1012"/>
                  </a:cubicBezTo>
                  <a:cubicBezTo>
                    <a:pt x="2023" y="490"/>
                    <a:pt x="1566" y="34"/>
                    <a:pt x="101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0" name="Google Shape;7240;p15"/>
            <p:cNvSpPr/>
            <p:nvPr/>
          </p:nvSpPr>
          <p:spPr>
            <a:xfrm>
              <a:off x="5317025" y="1932575"/>
              <a:ext cx="51400" cy="50725"/>
            </a:xfrm>
            <a:custGeom>
              <a:avLst/>
              <a:gdLst/>
              <a:ahLst/>
              <a:cxnLst/>
              <a:rect l="l" t="t" r="r" b="b"/>
              <a:pathLst>
                <a:path w="2056" h="2029" extrusionOk="0">
                  <a:moveTo>
                    <a:pt x="1116" y="0"/>
                  </a:moveTo>
                  <a:cubicBezTo>
                    <a:pt x="1082" y="0"/>
                    <a:pt x="1047" y="2"/>
                    <a:pt x="1012" y="6"/>
                  </a:cubicBezTo>
                  <a:cubicBezTo>
                    <a:pt x="457" y="6"/>
                    <a:pt x="1" y="430"/>
                    <a:pt x="1" y="1017"/>
                  </a:cubicBezTo>
                  <a:cubicBezTo>
                    <a:pt x="1" y="1572"/>
                    <a:pt x="457" y="2029"/>
                    <a:pt x="1012" y="2029"/>
                  </a:cubicBezTo>
                  <a:cubicBezTo>
                    <a:pt x="1599" y="2029"/>
                    <a:pt x="2056" y="1572"/>
                    <a:pt x="2056" y="1017"/>
                  </a:cubicBezTo>
                  <a:cubicBezTo>
                    <a:pt x="2056" y="466"/>
                    <a:pt x="1652" y="0"/>
                    <a:pt x="11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1" name="Google Shape;7241;p15"/>
            <p:cNvSpPr/>
            <p:nvPr/>
          </p:nvSpPr>
          <p:spPr>
            <a:xfrm>
              <a:off x="5378200" y="2048525"/>
              <a:ext cx="53025" cy="53025"/>
            </a:xfrm>
            <a:custGeom>
              <a:avLst/>
              <a:gdLst/>
              <a:ahLst/>
              <a:cxnLst/>
              <a:rect l="l" t="t" r="r" b="b"/>
              <a:pathLst>
                <a:path w="2121" h="2121" extrusionOk="0">
                  <a:moveTo>
                    <a:pt x="1076" y="0"/>
                  </a:moveTo>
                  <a:cubicBezTo>
                    <a:pt x="489" y="0"/>
                    <a:pt x="0" y="489"/>
                    <a:pt x="0" y="1077"/>
                  </a:cubicBezTo>
                  <a:cubicBezTo>
                    <a:pt x="0" y="1631"/>
                    <a:pt x="489" y="2120"/>
                    <a:pt x="1076" y="2120"/>
                  </a:cubicBezTo>
                  <a:cubicBezTo>
                    <a:pt x="1631" y="2120"/>
                    <a:pt x="2120" y="1631"/>
                    <a:pt x="2120" y="1077"/>
                  </a:cubicBezTo>
                  <a:cubicBezTo>
                    <a:pt x="2120" y="489"/>
                    <a:pt x="1631" y="0"/>
                    <a:pt x="10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2" name="Google Shape;7242;p15"/>
            <p:cNvSpPr/>
            <p:nvPr/>
          </p:nvSpPr>
          <p:spPr>
            <a:xfrm>
              <a:off x="5432000" y="2170850"/>
              <a:ext cx="53050" cy="53025"/>
            </a:xfrm>
            <a:custGeom>
              <a:avLst/>
              <a:gdLst/>
              <a:ahLst/>
              <a:cxnLst/>
              <a:rect l="l" t="t" r="r" b="b"/>
              <a:pathLst>
                <a:path w="2122" h="2121" extrusionOk="0">
                  <a:moveTo>
                    <a:pt x="1077" y="0"/>
                  </a:moveTo>
                  <a:cubicBezTo>
                    <a:pt x="490" y="0"/>
                    <a:pt x="1" y="489"/>
                    <a:pt x="1" y="1077"/>
                  </a:cubicBezTo>
                  <a:cubicBezTo>
                    <a:pt x="1" y="1631"/>
                    <a:pt x="458" y="2120"/>
                    <a:pt x="1077" y="2120"/>
                  </a:cubicBezTo>
                  <a:cubicBezTo>
                    <a:pt x="1632" y="2120"/>
                    <a:pt x="2121" y="1664"/>
                    <a:pt x="2121" y="1077"/>
                  </a:cubicBezTo>
                  <a:cubicBezTo>
                    <a:pt x="2121" y="457"/>
                    <a:pt x="1632" y="0"/>
                    <a:pt x="107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3" name="Google Shape;7243;p15"/>
            <p:cNvSpPr/>
            <p:nvPr/>
          </p:nvSpPr>
          <p:spPr>
            <a:xfrm>
              <a:off x="5476050" y="2296425"/>
              <a:ext cx="53025" cy="53025"/>
            </a:xfrm>
            <a:custGeom>
              <a:avLst/>
              <a:gdLst/>
              <a:ahLst/>
              <a:cxnLst/>
              <a:rect l="l" t="t" r="r" b="b"/>
              <a:pathLst>
                <a:path w="2121" h="2121" extrusionOk="0">
                  <a:moveTo>
                    <a:pt x="1077" y="1"/>
                  </a:moveTo>
                  <a:cubicBezTo>
                    <a:pt x="490" y="1"/>
                    <a:pt x="0" y="457"/>
                    <a:pt x="0" y="1044"/>
                  </a:cubicBezTo>
                  <a:cubicBezTo>
                    <a:pt x="0" y="1632"/>
                    <a:pt x="457" y="2121"/>
                    <a:pt x="1077" y="2121"/>
                  </a:cubicBezTo>
                  <a:cubicBezTo>
                    <a:pt x="1631" y="2121"/>
                    <a:pt x="2121" y="1664"/>
                    <a:pt x="2121" y="1044"/>
                  </a:cubicBezTo>
                  <a:cubicBezTo>
                    <a:pt x="2121" y="457"/>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4" name="Google Shape;7244;p15"/>
            <p:cNvSpPr/>
            <p:nvPr/>
          </p:nvSpPr>
          <p:spPr>
            <a:xfrm>
              <a:off x="5508675" y="2423650"/>
              <a:ext cx="55475" cy="55475"/>
            </a:xfrm>
            <a:custGeom>
              <a:avLst/>
              <a:gdLst/>
              <a:ahLst/>
              <a:cxnLst/>
              <a:rect l="l" t="t" r="r" b="b"/>
              <a:pathLst>
                <a:path w="2219" h="2219" extrusionOk="0">
                  <a:moveTo>
                    <a:pt x="1109" y="0"/>
                  </a:moveTo>
                  <a:cubicBezTo>
                    <a:pt x="489" y="0"/>
                    <a:pt x="0" y="490"/>
                    <a:pt x="0" y="1109"/>
                  </a:cubicBezTo>
                  <a:cubicBezTo>
                    <a:pt x="0" y="1729"/>
                    <a:pt x="489" y="2218"/>
                    <a:pt x="1109" y="2218"/>
                  </a:cubicBezTo>
                  <a:cubicBezTo>
                    <a:pt x="1729" y="2218"/>
                    <a:pt x="2218" y="1729"/>
                    <a:pt x="2218" y="1109"/>
                  </a:cubicBezTo>
                  <a:cubicBezTo>
                    <a:pt x="2218" y="490"/>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5" name="Google Shape;7245;p15"/>
            <p:cNvSpPr/>
            <p:nvPr/>
          </p:nvSpPr>
          <p:spPr>
            <a:xfrm>
              <a:off x="5533950" y="2554125"/>
              <a:ext cx="55475" cy="55475"/>
            </a:xfrm>
            <a:custGeom>
              <a:avLst/>
              <a:gdLst/>
              <a:ahLst/>
              <a:cxnLst/>
              <a:rect l="l" t="t" r="r" b="b"/>
              <a:pathLst>
                <a:path w="2219" h="2219" extrusionOk="0">
                  <a:moveTo>
                    <a:pt x="1109" y="0"/>
                  </a:moveTo>
                  <a:cubicBezTo>
                    <a:pt x="490" y="0"/>
                    <a:pt x="0" y="490"/>
                    <a:pt x="0" y="1109"/>
                  </a:cubicBezTo>
                  <a:cubicBezTo>
                    <a:pt x="0" y="1729"/>
                    <a:pt x="490" y="2219"/>
                    <a:pt x="1109" y="2219"/>
                  </a:cubicBezTo>
                  <a:cubicBezTo>
                    <a:pt x="1729" y="2219"/>
                    <a:pt x="2219" y="1729"/>
                    <a:pt x="2219" y="1109"/>
                  </a:cubicBezTo>
                  <a:cubicBezTo>
                    <a:pt x="2219" y="522"/>
                    <a:pt x="1729"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6" name="Google Shape;7246;p15"/>
            <p:cNvSpPr/>
            <p:nvPr/>
          </p:nvSpPr>
          <p:spPr>
            <a:xfrm>
              <a:off x="5549450" y="2687050"/>
              <a:ext cx="55475" cy="54650"/>
            </a:xfrm>
            <a:custGeom>
              <a:avLst/>
              <a:gdLst/>
              <a:ahLst/>
              <a:cxnLst/>
              <a:rect l="l" t="t" r="r" b="b"/>
              <a:pathLst>
                <a:path w="2219" h="2186" extrusionOk="0">
                  <a:moveTo>
                    <a:pt x="1109" y="0"/>
                  </a:moveTo>
                  <a:cubicBezTo>
                    <a:pt x="489" y="0"/>
                    <a:pt x="0" y="490"/>
                    <a:pt x="0" y="1077"/>
                  </a:cubicBezTo>
                  <a:cubicBezTo>
                    <a:pt x="0" y="1697"/>
                    <a:pt x="489" y="2186"/>
                    <a:pt x="1109" y="2186"/>
                  </a:cubicBezTo>
                  <a:cubicBezTo>
                    <a:pt x="1729" y="2186"/>
                    <a:pt x="2218" y="1697"/>
                    <a:pt x="2218" y="1077"/>
                  </a:cubicBezTo>
                  <a:cubicBezTo>
                    <a:pt x="2218" y="490"/>
                    <a:pt x="1664" y="0"/>
                    <a:pt x="110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7" name="Google Shape;7247;p15"/>
            <p:cNvSpPr/>
            <p:nvPr/>
          </p:nvSpPr>
          <p:spPr>
            <a:xfrm>
              <a:off x="5488275" y="2844450"/>
              <a:ext cx="8175" cy="8175"/>
            </a:xfrm>
            <a:custGeom>
              <a:avLst/>
              <a:gdLst/>
              <a:ahLst/>
              <a:cxnLst/>
              <a:rect l="l" t="t" r="r" b="b"/>
              <a:pathLst>
                <a:path w="327" h="327" extrusionOk="0">
                  <a:moveTo>
                    <a:pt x="164" y="0"/>
                  </a:moveTo>
                  <a:cubicBezTo>
                    <a:pt x="99" y="0"/>
                    <a:pt x="1" y="98"/>
                    <a:pt x="1" y="163"/>
                  </a:cubicBezTo>
                  <a:cubicBezTo>
                    <a:pt x="1" y="261"/>
                    <a:pt x="99" y="326"/>
                    <a:pt x="164" y="326"/>
                  </a:cubicBezTo>
                  <a:cubicBezTo>
                    <a:pt x="262" y="326"/>
                    <a:pt x="327" y="261"/>
                    <a:pt x="327" y="163"/>
                  </a:cubicBezTo>
                  <a:cubicBezTo>
                    <a:pt x="327" y="98"/>
                    <a:pt x="294"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8" name="Google Shape;7248;p15"/>
            <p:cNvSpPr/>
            <p:nvPr/>
          </p:nvSpPr>
          <p:spPr>
            <a:xfrm>
              <a:off x="5484200" y="2977375"/>
              <a:ext cx="8175" cy="8175"/>
            </a:xfrm>
            <a:custGeom>
              <a:avLst/>
              <a:gdLst/>
              <a:ahLst/>
              <a:cxnLst/>
              <a:rect l="l" t="t" r="r" b="b"/>
              <a:pathLst>
                <a:path w="327" h="327" extrusionOk="0">
                  <a:moveTo>
                    <a:pt x="164" y="0"/>
                  </a:moveTo>
                  <a:cubicBezTo>
                    <a:pt x="98" y="0"/>
                    <a:pt x="1" y="65"/>
                    <a:pt x="1" y="163"/>
                  </a:cubicBezTo>
                  <a:cubicBezTo>
                    <a:pt x="1" y="228"/>
                    <a:pt x="98" y="326"/>
                    <a:pt x="164" y="326"/>
                  </a:cubicBezTo>
                  <a:cubicBezTo>
                    <a:pt x="262" y="326"/>
                    <a:pt x="327" y="228"/>
                    <a:pt x="327" y="163"/>
                  </a:cubicBezTo>
                  <a:cubicBezTo>
                    <a:pt x="327" y="65"/>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9" name="Google Shape;7249;p15"/>
            <p:cNvSpPr/>
            <p:nvPr/>
          </p:nvSpPr>
          <p:spPr>
            <a:xfrm>
              <a:off x="5467075" y="3107850"/>
              <a:ext cx="9800" cy="9800"/>
            </a:xfrm>
            <a:custGeom>
              <a:avLst/>
              <a:gdLst/>
              <a:ahLst/>
              <a:cxnLst/>
              <a:rect l="l" t="t" r="r" b="b"/>
              <a:pathLst>
                <a:path w="392" h="392" extrusionOk="0">
                  <a:moveTo>
                    <a:pt x="196" y="0"/>
                  </a:moveTo>
                  <a:cubicBezTo>
                    <a:pt x="66" y="0"/>
                    <a:pt x="1" y="66"/>
                    <a:pt x="1" y="196"/>
                  </a:cubicBezTo>
                  <a:cubicBezTo>
                    <a:pt x="1" y="327"/>
                    <a:pt x="66" y="392"/>
                    <a:pt x="196" y="392"/>
                  </a:cubicBezTo>
                  <a:cubicBezTo>
                    <a:pt x="327" y="392"/>
                    <a:pt x="392" y="327"/>
                    <a:pt x="392" y="196"/>
                  </a:cubicBezTo>
                  <a:cubicBezTo>
                    <a:pt x="392" y="131"/>
                    <a:pt x="327" y="33"/>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0" name="Google Shape;7250;p15"/>
            <p:cNvSpPr/>
            <p:nvPr/>
          </p:nvSpPr>
          <p:spPr>
            <a:xfrm>
              <a:off x="5440175" y="3236700"/>
              <a:ext cx="12250" cy="12250"/>
            </a:xfrm>
            <a:custGeom>
              <a:avLst/>
              <a:gdLst/>
              <a:ahLst/>
              <a:cxnLst/>
              <a:rect l="l" t="t" r="r" b="b"/>
              <a:pathLst>
                <a:path w="490" h="490" extrusionOk="0">
                  <a:moveTo>
                    <a:pt x="261" y="0"/>
                  </a:moveTo>
                  <a:cubicBezTo>
                    <a:pt x="131" y="0"/>
                    <a:pt x="0" y="131"/>
                    <a:pt x="0" y="261"/>
                  </a:cubicBezTo>
                  <a:cubicBezTo>
                    <a:pt x="0" y="392"/>
                    <a:pt x="131" y="490"/>
                    <a:pt x="261" y="490"/>
                  </a:cubicBezTo>
                  <a:cubicBezTo>
                    <a:pt x="392" y="490"/>
                    <a:pt x="489" y="392"/>
                    <a:pt x="489" y="261"/>
                  </a:cubicBezTo>
                  <a:cubicBezTo>
                    <a:pt x="489" y="131"/>
                    <a:pt x="392"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1" name="Google Shape;7251;p15"/>
            <p:cNvSpPr/>
            <p:nvPr/>
          </p:nvSpPr>
          <p:spPr>
            <a:xfrm>
              <a:off x="5402650" y="3364725"/>
              <a:ext cx="13900" cy="13900"/>
            </a:xfrm>
            <a:custGeom>
              <a:avLst/>
              <a:gdLst/>
              <a:ahLst/>
              <a:cxnLst/>
              <a:rect l="l" t="t" r="r" b="b"/>
              <a:pathLst>
                <a:path w="556" h="556" extrusionOk="0">
                  <a:moveTo>
                    <a:pt x="294" y="1"/>
                  </a:moveTo>
                  <a:cubicBezTo>
                    <a:pt x="131" y="1"/>
                    <a:pt x="1" y="131"/>
                    <a:pt x="1" y="262"/>
                  </a:cubicBezTo>
                  <a:cubicBezTo>
                    <a:pt x="1" y="425"/>
                    <a:pt x="131" y="555"/>
                    <a:pt x="294" y="555"/>
                  </a:cubicBezTo>
                  <a:cubicBezTo>
                    <a:pt x="457" y="555"/>
                    <a:pt x="555" y="425"/>
                    <a:pt x="555" y="262"/>
                  </a:cubicBezTo>
                  <a:cubicBezTo>
                    <a:pt x="555"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2" name="Google Shape;7252;p15"/>
            <p:cNvSpPr/>
            <p:nvPr/>
          </p:nvSpPr>
          <p:spPr>
            <a:xfrm>
              <a:off x="5354550" y="3487050"/>
              <a:ext cx="18775" cy="17975"/>
            </a:xfrm>
            <a:custGeom>
              <a:avLst/>
              <a:gdLst/>
              <a:ahLst/>
              <a:cxnLst/>
              <a:rect l="l" t="t" r="r" b="b"/>
              <a:pathLst>
                <a:path w="751" h="719" extrusionOk="0">
                  <a:moveTo>
                    <a:pt x="391" y="1"/>
                  </a:moveTo>
                  <a:cubicBezTo>
                    <a:pt x="163" y="1"/>
                    <a:pt x="0" y="164"/>
                    <a:pt x="0" y="359"/>
                  </a:cubicBezTo>
                  <a:cubicBezTo>
                    <a:pt x="0" y="555"/>
                    <a:pt x="163" y="718"/>
                    <a:pt x="391" y="718"/>
                  </a:cubicBezTo>
                  <a:cubicBezTo>
                    <a:pt x="587" y="718"/>
                    <a:pt x="750" y="555"/>
                    <a:pt x="750" y="359"/>
                  </a:cubicBezTo>
                  <a:cubicBezTo>
                    <a:pt x="750" y="164"/>
                    <a:pt x="587" y="1"/>
                    <a:pt x="39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3" name="Google Shape;7253;p15"/>
            <p:cNvSpPr/>
            <p:nvPr/>
          </p:nvSpPr>
          <p:spPr>
            <a:xfrm>
              <a:off x="5299075" y="3606125"/>
              <a:ext cx="20425" cy="20400"/>
            </a:xfrm>
            <a:custGeom>
              <a:avLst/>
              <a:gdLst/>
              <a:ahLst/>
              <a:cxnLst/>
              <a:rect l="l" t="t" r="r" b="b"/>
              <a:pathLst>
                <a:path w="817" h="816" extrusionOk="0">
                  <a:moveTo>
                    <a:pt x="392" y="0"/>
                  </a:moveTo>
                  <a:cubicBezTo>
                    <a:pt x="197" y="0"/>
                    <a:pt x="1" y="196"/>
                    <a:pt x="1" y="424"/>
                  </a:cubicBezTo>
                  <a:cubicBezTo>
                    <a:pt x="1" y="620"/>
                    <a:pt x="197" y="816"/>
                    <a:pt x="392" y="816"/>
                  </a:cubicBezTo>
                  <a:cubicBezTo>
                    <a:pt x="588" y="816"/>
                    <a:pt x="816" y="652"/>
                    <a:pt x="816" y="424"/>
                  </a:cubicBezTo>
                  <a:cubicBezTo>
                    <a:pt x="816"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4" name="Google Shape;7254;p15"/>
            <p:cNvSpPr/>
            <p:nvPr/>
          </p:nvSpPr>
          <p:spPr>
            <a:xfrm>
              <a:off x="5230575" y="3720275"/>
              <a:ext cx="24500" cy="24500"/>
            </a:xfrm>
            <a:custGeom>
              <a:avLst/>
              <a:gdLst/>
              <a:ahLst/>
              <a:cxnLst/>
              <a:rect l="l" t="t" r="r" b="b"/>
              <a:pathLst>
                <a:path w="980" h="980" extrusionOk="0">
                  <a:moveTo>
                    <a:pt x="490" y="1"/>
                  </a:moveTo>
                  <a:cubicBezTo>
                    <a:pt x="197" y="1"/>
                    <a:pt x="1" y="197"/>
                    <a:pt x="1" y="490"/>
                  </a:cubicBezTo>
                  <a:cubicBezTo>
                    <a:pt x="1" y="784"/>
                    <a:pt x="197" y="979"/>
                    <a:pt x="490" y="979"/>
                  </a:cubicBezTo>
                  <a:cubicBezTo>
                    <a:pt x="784" y="979"/>
                    <a:pt x="979" y="784"/>
                    <a:pt x="979" y="490"/>
                  </a:cubicBezTo>
                  <a:cubicBezTo>
                    <a:pt x="979" y="197"/>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5" name="Google Shape;7255;p15"/>
            <p:cNvSpPr/>
            <p:nvPr/>
          </p:nvSpPr>
          <p:spPr>
            <a:xfrm>
              <a:off x="5156375" y="3829475"/>
              <a:ext cx="26125" cy="26200"/>
            </a:xfrm>
            <a:custGeom>
              <a:avLst/>
              <a:gdLst/>
              <a:ahLst/>
              <a:cxnLst/>
              <a:rect l="l" t="t" r="r" b="b"/>
              <a:pathLst>
                <a:path w="1045" h="1048" extrusionOk="0">
                  <a:moveTo>
                    <a:pt x="578" y="1"/>
                  </a:moveTo>
                  <a:cubicBezTo>
                    <a:pt x="559" y="1"/>
                    <a:pt x="541" y="2"/>
                    <a:pt x="522" y="4"/>
                  </a:cubicBezTo>
                  <a:cubicBezTo>
                    <a:pt x="229" y="4"/>
                    <a:pt x="0" y="232"/>
                    <a:pt x="0" y="526"/>
                  </a:cubicBezTo>
                  <a:cubicBezTo>
                    <a:pt x="0" y="819"/>
                    <a:pt x="229" y="1048"/>
                    <a:pt x="522" y="1048"/>
                  </a:cubicBezTo>
                  <a:cubicBezTo>
                    <a:pt x="816" y="1048"/>
                    <a:pt x="1044" y="819"/>
                    <a:pt x="1044" y="526"/>
                  </a:cubicBezTo>
                  <a:cubicBezTo>
                    <a:pt x="1044" y="220"/>
                    <a:pt x="844" y="1"/>
                    <a:pt x="57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6" name="Google Shape;7256;p15"/>
            <p:cNvSpPr/>
            <p:nvPr/>
          </p:nvSpPr>
          <p:spPr>
            <a:xfrm>
              <a:off x="5071550" y="3931500"/>
              <a:ext cx="30200" cy="30200"/>
            </a:xfrm>
            <a:custGeom>
              <a:avLst/>
              <a:gdLst/>
              <a:ahLst/>
              <a:cxnLst/>
              <a:rect l="l" t="t" r="r" b="b"/>
              <a:pathLst>
                <a:path w="1208" h="1208" extrusionOk="0">
                  <a:moveTo>
                    <a:pt x="621" y="0"/>
                  </a:moveTo>
                  <a:cubicBezTo>
                    <a:pt x="295" y="0"/>
                    <a:pt x="1" y="294"/>
                    <a:pt x="1" y="620"/>
                  </a:cubicBezTo>
                  <a:cubicBezTo>
                    <a:pt x="1" y="946"/>
                    <a:pt x="295" y="1207"/>
                    <a:pt x="621" y="1207"/>
                  </a:cubicBezTo>
                  <a:cubicBezTo>
                    <a:pt x="947" y="1207"/>
                    <a:pt x="1208" y="946"/>
                    <a:pt x="1208" y="620"/>
                  </a:cubicBezTo>
                  <a:cubicBezTo>
                    <a:pt x="1208" y="294"/>
                    <a:pt x="980"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7" name="Google Shape;7257;p15"/>
            <p:cNvSpPr/>
            <p:nvPr/>
          </p:nvSpPr>
          <p:spPr>
            <a:xfrm>
              <a:off x="4980225" y="4027675"/>
              <a:ext cx="33450" cy="33500"/>
            </a:xfrm>
            <a:custGeom>
              <a:avLst/>
              <a:gdLst/>
              <a:ahLst/>
              <a:cxnLst/>
              <a:rect l="l" t="t" r="r" b="b"/>
              <a:pathLst>
                <a:path w="1338" h="1340" extrusionOk="0">
                  <a:moveTo>
                    <a:pt x="735" y="0"/>
                  </a:moveTo>
                  <a:cubicBezTo>
                    <a:pt x="719" y="0"/>
                    <a:pt x="702" y="1"/>
                    <a:pt x="686" y="3"/>
                  </a:cubicBezTo>
                  <a:cubicBezTo>
                    <a:pt x="294" y="3"/>
                    <a:pt x="1" y="296"/>
                    <a:pt x="1" y="688"/>
                  </a:cubicBezTo>
                  <a:cubicBezTo>
                    <a:pt x="1" y="1046"/>
                    <a:pt x="294" y="1340"/>
                    <a:pt x="686" y="1340"/>
                  </a:cubicBezTo>
                  <a:cubicBezTo>
                    <a:pt x="1044" y="1340"/>
                    <a:pt x="1338" y="1046"/>
                    <a:pt x="1338" y="688"/>
                  </a:cubicBezTo>
                  <a:cubicBezTo>
                    <a:pt x="1338" y="314"/>
                    <a:pt x="1071" y="0"/>
                    <a:pt x="73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8" name="Google Shape;7258;p15"/>
            <p:cNvSpPr/>
            <p:nvPr/>
          </p:nvSpPr>
          <p:spPr>
            <a:xfrm>
              <a:off x="4880725" y="4115800"/>
              <a:ext cx="36725" cy="36725"/>
            </a:xfrm>
            <a:custGeom>
              <a:avLst/>
              <a:gdLst/>
              <a:ahLst/>
              <a:cxnLst/>
              <a:rect l="l" t="t" r="r" b="b"/>
              <a:pathLst>
                <a:path w="1469" h="1469" extrusionOk="0">
                  <a:moveTo>
                    <a:pt x="751" y="0"/>
                  </a:moveTo>
                  <a:cubicBezTo>
                    <a:pt x="327" y="0"/>
                    <a:pt x="1" y="327"/>
                    <a:pt x="1" y="751"/>
                  </a:cubicBezTo>
                  <a:cubicBezTo>
                    <a:pt x="1" y="1142"/>
                    <a:pt x="327" y="1468"/>
                    <a:pt x="751" y="1468"/>
                  </a:cubicBezTo>
                  <a:cubicBezTo>
                    <a:pt x="1143" y="1468"/>
                    <a:pt x="1469" y="1142"/>
                    <a:pt x="1469" y="751"/>
                  </a:cubicBezTo>
                  <a:cubicBezTo>
                    <a:pt x="1469" y="327"/>
                    <a:pt x="1143" y="0"/>
                    <a:pt x="75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9" name="Google Shape;7259;p15"/>
            <p:cNvSpPr/>
            <p:nvPr/>
          </p:nvSpPr>
          <p:spPr>
            <a:xfrm>
              <a:off x="4775525" y="4197350"/>
              <a:ext cx="39175" cy="39175"/>
            </a:xfrm>
            <a:custGeom>
              <a:avLst/>
              <a:gdLst/>
              <a:ahLst/>
              <a:cxnLst/>
              <a:rect l="l" t="t" r="r" b="b"/>
              <a:pathLst>
                <a:path w="1567" h="1567" extrusionOk="0">
                  <a:moveTo>
                    <a:pt x="784" y="0"/>
                  </a:moveTo>
                  <a:cubicBezTo>
                    <a:pt x="327" y="0"/>
                    <a:pt x="1" y="327"/>
                    <a:pt x="1" y="783"/>
                  </a:cubicBezTo>
                  <a:cubicBezTo>
                    <a:pt x="1" y="1240"/>
                    <a:pt x="392" y="1566"/>
                    <a:pt x="784" y="1566"/>
                  </a:cubicBezTo>
                  <a:cubicBezTo>
                    <a:pt x="1240" y="1566"/>
                    <a:pt x="1567" y="1175"/>
                    <a:pt x="1567" y="783"/>
                  </a:cubicBezTo>
                  <a:cubicBezTo>
                    <a:pt x="1567" y="359"/>
                    <a:pt x="1208" y="0"/>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0" name="Google Shape;7260;p15"/>
            <p:cNvSpPr/>
            <p:nvPr/>
          </p:nvSpPr>
          <p:spPr>
            <a:xfrm>
              <a:off x="4665450" y="4271500"/>
              <a:ext cx="39150" cy="39225"/>
            </a:xfrm>
            <a:custGeom>
              <a:avLst/>
              <a:gdLst/>
              <a:ahLst/>
              <a:cxnLst/>
              <a:rect l="l" t="t" r="r" b="b"/>
              <a:pathLst>
                <a:path w="1566" h="1569" extrusionOk="0">
                  <a:moveTo>
                    <a:pt x="837" y="1"/>
                  </a:moveTo>
                  <a:cubicBezTo>
                    <a:pt x="819" y="1"/>
                    <a:pt x="801" y="1"/>
                    <a:pt x="783" y="3"/>
                  </a:cubicBezTo>
                  <a:cubicBezTo>
                    <a:pt x="392" y="3"/>
                    <a:pt x="0" y="329"/>
                    <a:pt x="0" y="786"/>
                  </a:cubicBezTo>
                  <a:cubicBezTo>
                    <a:pt x="0" y="1210"/>
                    <a:pt x="326" y="1569"/>
                    <a:pt x="783" y="1569"/>
                  </a:cubicBezTo>
                  <a:cubicBezTo>
                    <a:pt x="1207" y="1569"/>
                    <a:pt x="1566" y="1242"/>
                    <a:pt x="1566" y="786"/>
                  </a:cubicBezTo>
                  <a:cubicBezTo>
                    <a:pt x="1566" y="348"/>
                    <a:pt x="1237" y="1"/>
                    <a:pt x="83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1" name="Google Shape;7261;p15"/>
            <p:cNvSpPr/>
            <p:nvPr/>
          </p:nvSpPr>
          <p:spPr>
            <a:xfrm>
              <a:off x="4548825" y="4335175"/>
              <a:ext cx="40800" cy="40800"/>
            </a:xfrm>
            <a:custGeom>
              <a:avLst/>
              <a:gdLst/>
              <a:ahLst/>
              <a:cxnLst/>
              <a:rect l="l" t="t" r="r" b="b"/>
              <a:pathLst>
                <a:path w="1632" h="1632" extrusionOk="0">
                  <a:moveTo>
                    <a:pt x="816" y="0"/>
                  </a:moveTo>
                  <a:cubicBezTo>
                    <a:pt x="359" y="0"/>
                    <a:pt x="1" y="359"/>
                    <a:pt x="1" y="816"/>
                  </a:cubicBezTo>
                  <a:cubicBezTo>
                    <a:pt x="1" y="1272"/>
                    <a:pt x="359" y="1631"/>
                    <a:pt x="816" y="1631"/>
                  </a:cubicBezTo>
                  <a:cubicBezTo>
                    <a:pt x="1240" y="1631"/>
                    <a:pt x="1632" y="1272"/>
                    <a:pt x="1632" y="816"/>
                  </a:cubicBezTo>
                  <a:cubicBezTo>
                    <a:pt x="1632" y="392"/>
                    <a:pt x="1240" y="33"/>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2" name="Google Shape;7262;p15"/>
            <p:cNvSpPr/>
            <p:nvPr/>
          </p:nvSpPr>
          <p:spPr>
            <a:xfrm>
              <a:off x="4428125" y="4391425"/>
              <a:ext cx="40800" cy="40800"/>
            </a:xfrm>
            <a:custGeom>
              <a:avLst/>
              <a:gdLst/>
              <a:ahLst/>
              <a:cxnLst/>
              <a:rect l="l" t="t" r="r" b="b"/>
              <a:pathLst>
                <a:path w="1632" h="1632" extrusionOk="0">
                  <a:moveTo>
                    <a:pt x="816" y="1"/>
                  </a:moveTo>
                  <a:cubicBezTo>
                    <a:pt x="360" y="1"/>
                    <a:pt x="1" y="360"/>
                    <a:pt x="1" y="816"/>
                  </a:cubicBezTo>
                  <a:cubicBezTo>
                    <a:pt x="1" y="1241"/>
                    <a:pt x="360" y="1632"/>
                    <a:pt x="816" y="1632"/>
                  </a:cubicBezTo>
                  <a:cubicBezTo>
                    <a:pt x="1273" y="1632"/>
                    <a:pt x="1632" y="1241"/>
                    <a:pt x="1632" y="816"/>
                  </a:cubicBezTo>
                  <a:cubicBezTo>
                    <a:pt x="1632" y="360"/>
                    <a:pt x="1273" y="1"/>
                    <a:pt x="81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3" name="Google Shape;7263;p15"/>
            <p:cNvSpPr/>
            <p:nvPr/>
          </p:nvSpPr>
          <p:spPr>
            <a:xfrm>
              <a:off x="4305000" y="4438725"/>
              <a:ext cx="36725" cy="36725"/>
            </a:xfrm>
            <a:custGeom>
              <a:avLst/>
              <a:gdLst/>
              <a:ahLst/>
              <a:cxnLst/>
              <a:rect l="l" t="t" r="r" b="b"/>
              <a:pathLst>
                <a:path w="1469" h="1469" extrusionOk="0">
                  <a:moveTo>
                    <a:pt x="718" y="1"/>
                  </a:moveTo>
                  <a:cubicBezTo>
                    <a:pt x="326" y="1"/>
                    <a:pt x="0" y="327"/>
                    <a:pt x="0" y="751"/>
                  </a:cubicBezTo>
                  <a:cubicBezTo>
                    <a:pt x="0" y="1143"/>
                    <a:pt x="326" y="1469"/>
                    <a:pt x="718" y="1469"/>
                  </a:cubicBezTo>
                  <a:cubicBezTo>
                    <a:pt x="1142" y="1469"/>
                    <a:pt x="1468" y="1143"/>
                    <a:pt x="1468" y="751"/>
                  </a:cubicBezTo>
                  <a:cubicBezTo>
                    <a:pt x="1468" y="392"/>
                    <a:pt x="1142" y="66"/>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4" name="Google Shape;7264;p15"/>
            <p:cNvSpPr/>
            <p:nvPr/>
          </p:nvSpPr>
          <p:spPr>
            <a:xfrm>
              <a:off x="4182675" y="4481150"/>
              <a:ext cx="26125" cy="26100"/>
            </a:xfrm>
            <a:custGeom>
              <a:avLst/>
              <a:gdLst/>
              <a:ahLst/>
              <a:cxnLst/>
              <a:rect l="l" t="t" r="r" b="b"/>
              <a:pathLst>
                <a:path w="1045" h="1044" extrusionOk="0">
                  <a:moveTo>
                    <a:pt x="522" y="0"/>
                  </a:moveTo>
                  <a:cubicBezTo>
                    <a:pt x="229" y="0"/>
                    <a:pt x="0" y="228"/>
                    <a:pt x="0" y="522"/>
                  </a:cubicBezTo>
                  <a:cubicBezTo>
                    <a:pt x="0" y="816"/>
                    <a:pt x="229" y="1044"/>
                    <a:pt x="522" y="1044"/>
                  </a:cubicBezTo>
                  <a:cubicBezTo>
                    <a:pt x="816" y="1044"/>
                    <a:pt x="1044" y="816"/>
                    <a:pt x="1044" y="522"/>
                  </a:cubicBezTo>
                  <a:cubicBezTo>
                    <a:pt x="1044" y="228"/>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5" name="Google Shape;7265;p15"/>
            <p:cNvSpPr/>
            <p:nvPr/>
          </p:nvSpPr>
          <p:spPr>
            <a:xfrm>
              <a:off x="4059525" y="4512125"/>
              <a:ext cx="13900" cy="14700"/>
            </a:xfrm>
            <a:custGeom>
              <a:avLst/>
              <a:gdLst/>
              <a:ahLst/>
              <a:cxnLst/>
              <a:rect l="l" t="t" r="r" b="b"/>
              <a:pathLst>
                <a:path w="556" h="588" extrusionOk="0">
                  <a:moveTo>
                    <a:pt x="262" y="1"/>
                  </a:moveTo>
                  <a:cubicBezTo>
                    <a:pt x="99" y="1"/>
                    <a:pt x="1" y="131"/>
                    <a:pt x="1" y="294"/>
                  </a:cubicBezTo>
                  <a:cubicBezTo>
                    <a:pt x="1" y="457"/>
                    <a:pt x="99" y="588"/>
                    <a:pt x="262" y="588"/>
                  </a:cubicBezTo>
                  <a:cubicBezTo>
                    <a:pt x="425" y="588"/>
                    <a:pt x="555" y="457"/>
                    <a:pt x="555" y="294"/>
                  </a:cubicBezTo>
                  <a:cubicBezTo>
                    <a:pt x="555"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6" name="Google Shape;7266;p15"/>
            <p:cNvSpPr/>
            <p:nvPr/>
          </p:nvSpPr>
          <p:spPr>
            <a:xfrm>
              <a:off x="3930675" y="4531700"/>
              <a:ext cx="5750" cy="6550"/>
            </a:xfrm>
            <a:custGeom>
              <a:avLst/>
              <a:gdLst/>
              <a:ahLst/>
              <a:cxnLst/>
              <a:rect l="l" t="t" r="r" b="b"/>
              <a:pathLst>
                <a:path w="230" h="262" extrusionOk="0">
                  <a:moveTo>
                    <a:pt x="131" y="1"/>
                  </a:moveTo>
                  <a:cubicBezTo>
                    <a:pt x="33" y="1"/>
                    <a:pt x="1" y="33"/>
                    <a:pt x="1" y="131"/>
                  </a:cubicBezTo>
                  <a:cubicBezTo>
                    <a:pt x="1" y="196"/>
                    <a:pt x="33" y="262"/>
                    <a:pt x="131" y="262"/>
                  </a:cubicBezTo>
                  <a:cubicBezTo>
                    <a:pt x="196" y="262"/>
                    <a:pt x="229" y="196"/>
                    <a:pt x="229" y="131"/>
                  </a:cubicBezTo>
                  <a:cubicBezTo>
                    <a:pt x="229" y="98"/>
                    <a:pt x="196" y="33"/>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7" name="Google Shape;7267;p15"/>
            <p:cNvSpPr/>
            <p:nvPr/>
          </p:nvSpPr>
          <p:spPr>
            <a:xfrm>
              <a:off x="3800200" y="4539050"/>
              <a:ext cx="2475" cy="1650"/>
            </a:xfrm>
            <a:custGeom>
              <a:avLst/>
              <a:gdLst/>
              <a:ahLst/>
              <a:cxnLst/>
              <a:rect l="l" t="t" r="r" b="b"/>
              <a:pathLst>
                <a:path w="99" h="66" extrusionOk="0">
                  <a:moveTo>
                    <a:pt x="33" y="0"/>
                  </a:moveTo>
                  <a:cubicBezTo>
                    <a:pt x="33" y="0"/>
                    <a:pt x="1" y="0"/>
                    <a:pt x="1" y="33"/>
                  </a:cubicBezTo>
                  <a:cubicBezTo>
                    <a:pt x="1" y="33"/>
                    <a:pt x="1" y="65"/>
                    <a:pt x="33" y="65"/>
                  </a:cubicBezTo>
                  <a:cubicBezTo>
                    <a:pt x="33" y="65"/>
                    <a:pt x="98" y="65"/>
                    <a:pt x="98" y="33"/>
                  </a:cubicBezTo>
                  <a:cubicBezTo>
                    <a:pt x="98" y="33"/>
                    <a:pt x="98" y="0"/>
                    <a:pt x="3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8" name="Google Shape;7268;p15"/>
            <p:cNvSpPr/>
            <p:nvPr/>
          </p:nvSpPr>
          <p:spPr>
            <a:xfrm>
              <a:off x="3668100" y="4534150"/>
              <a:ext cx="1650" cy="1650"/>
            </a:xfrm>
            <a:custGeom>
              <a:avLst/>
              <a:gdLst/>
              <a:ahLst/>
              <a:cxnLst/>
              <a:rect l="l" t="t" r="r" b="b"/>
              <a:pathLst>
                <a:path w="66" h="66" extrusionOk="0">
                  <a:moveTo>
                    <a:pt x="33" y="0"/>
                  </a:moveTo>
                  <a:cubicBezTo>
                    <a:pt x="33" y="0"/>
                    <a:pt x="0" y="0"/>
                    <a:pt x="0" y="33"/>
                  </a:cubicBezTo>
                  <a:cubicBezTo>
                    <a:pt x="0" y="33"/>
                    <a:pt x="0" y="66"/>
                    <a:pt x="33" y="66"/>
                  </a:cubicBezTo>
                  <a:cubicBezTo>
                    <a:pt x="33" y="66"/>
                    <a:pt x="65" y="66"/>
                    <a:pt x="65" y="33"/>
                  </a:cubicBezTo>
                  <a:lnTo>
                    <a:pt x="33" y="0"/>
                  </a:ln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9" name="Google Shape;7269;p15"/>
            <p:cNvSpPr/>
            <p:nvPr/>
          </p:nvSpPr>
          <p:spPr>
            <a:xfrm>
              <a:off x="3534350" y="4517850"/>
              <a:ext cx="4100" cy="4100"/>
            </a:xfrm>
            <a:custGeom>
              <a:avLst/>
              <a:gdLst/>
              <a:ahLst/>
              <a:cxnLst/>
              <a:rect l="l" t="t" r="r" b="b"/>
              <a:pathLst>
                <a:path w="164" h="164" extrusionOk="0">
                  <a:moveTo>
                    <a:pt x="66" y="0"/>
                  </a:moveTo>
                  <a:cubicBezTo>
                    <a:pt x="33" y="0"/>
                    <a:pt x="0" y="33"/>
                    <a:pt x="0" y="65"/>
                  </a:cubicBezTo>
                  <a:cubicBezTo>
                    <a:pt x="0" y="98"/>
                    <a:pt x="33" y="163"/>
                    <a:pt x="66" y="163"/>
                  </a:cubicBezTo>
                  <a:cubicBezTo>
                    <a:pt x="131" y="163"/>
                    <a:pt x="164" y="98"/>
                    <a:pt x="164" y="65"/>
                  </a:cubicBezTo>
                  <a:cubicBezTo>
                    <a:pt x="164" y="33"/>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0" name="Google Shape;7270;p15"/>
            <p:cNvSpPr/>
            <p:nvPr/>
          </p:nvSpPr>
          <p:spPr>
            <a:xfrm>
              <a:off x="3403875" y="4491750"/>
              <a:ext cx="4100" cy="4100"/>
            </a:xfrm>
            <a:custGeom>
              <a:avLst/>
              <a:gdLst/>
              <a:ahLst/>
              <a:cxnLst/>
              <a:rect l="l" t="t" r="r" b="b"/>
              <a:pathLst>
                <a:path w="164" h="164" extrusionOk="0">
                  <a:moveTo>
                    <a:pt x="66" y="0"/>
                  </a:moveTo>
                  <a:cubicBezTo>
                    <a:pt x="33" y="0"/>
                    <a:pt x="0" y="65"/>
                    <a:pt x="0" y="98"/>
                  </a:cubicBezTo>
                  <a:cubicBezTo>
                    <a:pt x="0" y="131"/>
                    <a:pt x="33" y="163"/>
                    <a:pt x="66" y="163"/>
                  </a:cubicBezTo>
                  <a:cubicBezTo>
                    <a:pt x="131" y="163"/>
                    <a:pt x="163" y="131"/>
                    <a:pt x="163" y="98"/>
                  </a:cubicBezTo>
                  <a:cubicBezTo>
                    <a:pt x="163" y="65"/>
                    <a:pt x="131"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1" name="Google Shape;7271;p15"/>
            <p:cNvSpPr/>
            <p:nvPr/>
          </p:nvSpPr>
          <p:spPr>
            <a:xfrm>
              <a:off x="3276650" y="4455050"/>
              <a:ext cx="4100" cy="4100"/>
            </a:xfrm>
            <a:custGeom>
              <a:avLst/>
              <a:gdLst/>
              <a:ahLst/>
              <a:cxnLst/>
              <a:rect l="l" t="t" r="r" b="b"/>
              <a:pathLst>
                <a:path w="164" h="164" extrusionOk="0">
                  <a:moveTo>
                    <a:pt x="66" y="0"/>
                  </a:moveTo>
                  <a:cubicBezTo>
                    <a:pt x="33" y="0"/>
                    <a:pt x="1" y="33"/>
                    <a:pt x="1" y="98"/>
                  </a:cubicBezTo>
                  <a:cubicBezTo>
                    <a:pt x="1" y="131"/>
                    <a:pt x="33" y="163"/>
                    <a:pt x="66" y="163"/>
                  </a:cubicBezTo>
                  <a:cubicBezTo>
                    <a:pt x="98" y="163"/>
                    <a:pt x="164" y="131"/>
                    <a:pt x="164" y="98"/>
                  </a:cubicBezTo>
                  <a:cubicBezTo>
                    <a:pt x="164" y="66"/>
                    <a:pt x="98"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2" name="Google Shape;7272;p15"/>
            <p:cNvSpPr/>
            <p:nvPr/>
          </p:nvSpPr>
          <p:spPr>
            <a:xfrm>
              <a:off x="3151875" y="4409375"/>
              <a:ext cx="4100" cy="4100"/>
            </a:xfrm>
            <a:custGeom>
              <a:avLst/>
              <a:gdLst/>
              <a:ahLst/>
              <a:cxnLst/>
              <a:rect l="l" t="t" r="r" b="b"/>
              <a:pathLst>
                <a:path w="164" h="164" extrusionOk="0">
                  <a:moveTo>
                    <a:pt x="99" y="1"/>
                  </a:moveTo>
                  <a:cubicBezTo>
                    <a:pt x="33" y="1"/>
                    <a:pt x="1" y="33"/>
                    <a:pt x="1" y="98"/>
                  </a:cubicBezTo>
                  <a:cubicBezTo>
                    <a:pt x="1" y="131"/>
                    <a:pt x="33" y="164"/>
                    <a:pt x="99" y="164"/>
                  </a:cubicBezTo>
                  <a:cubicBezTo>
                    <a:pt x="131" y="164"/>
                    <a:pt x="164" y="131"/>
                    <a:pt x="164" y="98"/>
                  </a:cubicBezTo>
                  <a:cubicBezTo>
                    <a:pt x="164" y="33"/>
                    <a:pt x="131" y="1"/>
                    <a:pt x="9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3" name="Google Shape;7273;p15"/>
            <p:cNvSpPr/>
            <p:nvPr/>
          </p:nvSpPr>
          <p:spPr>
            <a:xfrm>
              <a:off x="3029550" y="4353100"/>
              <a:ext cx="6550" cy="6550"/>
            </a:xfrm>
            <a:custGeom>
              <a:avLst/>
              <a:gdLst/>
              <a:ahLst/>
              <a:cxnLst/>
              <a:rect l="l" t="t" r="r" b="b"/>
              <a:pathLst>
                <a:path w="262" h="262" extrusionOk="0">
                  <a:moveTo>
                    <a:pt x="131" y="1"/>
                  </a:moveTo>
                  <a:cubicBezTo>
                    <a:pt x="33" y="1"/>
                    <a:pt x="1" y="66"/>
                    <a:pt x="1" y="131"/>
                  </a:cubicBezTo>
                  <a:cubicBezTo>
                    <a:pt x="1" y="229"/>
                    <a:pt x="33" y="262"/>
                    <a:pt x="131" y="262"/>
                  </a:cubicBezTo>
                  <a:cubicBezTo>
                    <a:pt x="197" y="262"/>
                    <a:pt x="262" y="229"/>
                    <a:pt x="262" y="131"/>
                  </a:cubicBezTo>
                  <a:cubicBezTo>
                    <a:pt x="262" y="66"/>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4" name="Google Shape;7274;p15"/>
            <p:cNvSpPr/>
            <p:nvPr/>
          </p:nvSpPr>
          <p:spPr>
            <a:xfrm>
              <a:off x="2912125" y="4287050"/>
              <a:ext cx="8175" cy="8175"/>
            </a:xfrm>
            <a:custGeom>
              <a:avLst/>
              <a:gdLst/>
              <a:ahLst/>
              <a:cxnLst/>
              <a:rect l="l" t="t" r="r" b="b"/>
              <a:pathLst>
                <a:path w="327" h="327" extrusionOk="0">
                  <a:moveTo>
                    <a:pt x="164" y="1"/>
                  </a:moveTo>
                  <a:cubicBezTo>
                    <a:pt x="98" y="1"/>
                    <a:pt x="1" y="98"/>
                    <a:pt x="1" y="164"/>
                  </a:cubicBezTo>
                  <a:cubicBezTo>
                    <a:pt x="1" y="262"/>
                    <a:pt x="98" y="327"/>
                    <a:pt x="164" y="327"/>
                  </a:cubicBezTo>
                  <a:cubicBezTo>
                    <a:pt x="261" y="327"/>
                    <a:pt x="327" y="262"/>
                    <a:pt x="327" y="164"/>
                  </a:cubicBezTo>
                  <a:cubicBezTo>
                    <a:pt x="327" y="98"/>
                    <a:pt x="294" y="1"/>
                    <a:pt x="16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5" name="Google Shape;7275;p15"/>
            <p:cNvSpPr/>
            <p:nvPr/>
          </p:nvSpPr>
          <p:spPr>
            <a:xfrm>
              <a:off x="2802850" y="4212850"/>
              <a:ext cx="9000" cy="8175"/>
            </a:xfrm>
            <a:custGeom>
              <a:avLst/>
              <a:gdLst/>
              <a:ahLst/>
              <a:cxnLst/>
              <a:rect l="l" t="t" r="r" b="b"/>
              <a:pathLst>
                <a:path w="360" h="327" extrusionOk="0">
                  <a:moveTo>
                    <a:pt x="196" y="0"/>
                  </a:moveTo>
                  <a:cubicBezTo>
                    <a:pt x="98" y="0"/>
                    <a:pt x="0" y="65"/>
                    <a:pt x="0" y="163"/>
                  </a:cubicBezTo>
                  <a:cubicBezTo>
                    <a:pt x="0" y="229"/>
                    <a:pt x="98" y="326"/>
                    <a:pt x="196" y="326"/>
                  </a:cubicBezTo>
                  <a:cubicBezTo>
                    <a:pt x="261" y="326"/>
                    <a:pt x="359" y="229"/>
                    <a:pt x="359" y="163"/>
                  </a:cubicBezTo>
                  <a:cubicBezTo>
                    <a:pt x="359" y="65"/>
                    <a:pt x="261"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6" name="Google Shape;7276;p15"/>
            <p:cNvSpPr/>
            <p:nvPr/>
          </p:nvSpPr>
          <p:spPr>
            <a:xfrm>
              <a:off x="2698475" y="4128850"/>
              <a:ext cx="9800" cy="10625"/>
            </a:xfrm>
            <a:custGeom>
              <a:avLst/>
              <a:gdLst/>
              <a:ahLst/>
              <a:cxnLst/>
              <a:rect l="l" t="t" r="r" b="b"/>
              <a:pathLst>
                <a:path w="392" h="425" extrusionOk="0">
                  <a:moveTo>
                    <a:pt x="196" y="0"/>
                  </a:moveTo>
                  <a:cubicBezTo>
                    <a:pt x="65" y="0"/>
                    <a:pt x="0" y="98"/>
                    <a:pt x="0" y="229"/>
                  </a:cubicBezTo>
                  <a:cubicBezTo>
                    <a:pt x="0" y="327"/>
                    <a:pt x="65" y="424"/>
                    <a:pt x="196" y="424"/>
                  </a:cubicBezTo>
                  <a:cubicBezTo>
                    <a:pt x="326" y="424"/>
                    <a:pt x="392" y="327"/>
                    <a:pt x="392" y="229"/>
                  </a:cubicBezTo>
                  <a:cubicBezTo>
                    <a:pt x="392" y="98"/>
                    <a:pt x="294" y="0"/>
                    <a:pt x="19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7" name="Google Shape;7277;p15"/>
            <p:cNvSpPr/>
            <p:nvPr/>
          </p:nvSpPr>
          <p:spPr>
            <a:xfrm>
              <a:off x="2599800" y="4038325"/>
              <a:ext cx="12250" cy="12250"/>
            </a:xfrm>
            <a:custGeom>
              <a:avLst/>
              <a:gdLst/>
              <a:ahLst/>
              <a:cxnLst/>
              <a:rect l="l" t="t" r="r" b="b"/>
              <a:pathLst>
                <a:path w="490" h="490" extrusionOk="0">
                  <a:moveTo>
                    <a:pt x="228" y="1"/>
                  </a:moveTo>
                  <a:cubicBezTo>
                    <a:pt x="98" y="1"/>
                    <a:pt x="0" y="131"/>
                    <a:pt x="0" y="262"/>
                  </a:cubicBezTo>
                  <a:cubicBezTo>
                    <a:pt x="0" y="359"/>
                    <a:pt x="98" y="490"/>
                    <a:pt x="228" y="490"/>
                  </a:cubicBezTo>
                  <a:cubicBezTo>
                    <a:pt x="359" y="490"/>
                    <a:pt x="489" y="359"/>
                    <a:pt x="489" y="262"/>
                  </a:cubicBezTo>
                  <a:cubicBezTo>
                    <a:pt x="489" y="131"/>
                    <a:pt x="359" y="1"/>
                    <a:pt x="22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8" name="Google Shape;7278;p15"/>
            <p:cNvSpPr/>
            <p:nvPr/>
          </p:nvSpPr>
          <p:spPr>
            <a:xfrm>
              <a:off x="2507650" y="3939650"/>
              <a:ext cx="14700" cy="13900"/>
            </a:xfrm>
            <a:custGeom>
              <a:avLst/>
              <a:gdLst/>
              <a:ahLst/>
              <a:cxnLst/>
              <a:rect l="l" t="t" r="r" b="b"/>
              <a:pathLst>
                <a:path w="588" h="556" extrusionOk="0">
                  <a:moveTo>
                    <a:pt x="294" y="1"/>
                  </a:moveTo>
                  <a:cubicBezTo>
                    <a:pt x="131" y="1"/>
                    <a:pt x="0" y="131"/>
                    <a:pt x="0" y="294"/>
                  </a:cubicBezTo>
                  <a:cubicBezTo>
                    <a:pt x="0" y="457"/>
                    <a:pt x="131" y="555"/>
                    <a:pt x="294" y="555"/>
                  </a:cubicBezTo>
                  <a:cubicBezTo>
                    <a:pt x="457" y="555"/>
                    <a:pt x="587" y="457"/>
                    <a:pt x="587" y="294"/>
                  </a:cubicBezTo>
                  <a:cubicBezTo>
                    <a:pt x="587"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9" name="Google Shape;7279;p15"/>
            <p:cNvSpPr/>
            <p:nvPr/>
          </p:nvSpPr>
          <p:spPr>
            <a:xfrm>
              <a:off x="2425275" y="3834450"/>
              <a:ext cx="16325" cy="16325"/>
            </a:xfrm>
            <a:custGeom>
              <a:avLst/>
              <a:gdLst/>
              <a:ahLst/>
              <a:cxnLst/>
              <a:rect l="l" t="t" r="r" b="b"/>
              <a:pathLst>
                <a:path w="653" h="653" extrusionOk="0">
                  <a:moveTo>
                    <a:pt x="327" y="1"/>
                  </a:moveTo>
                  <a:cubicBezTo>
                    <a:pt x="164" y="1"/>
                    <a:pt x="0" y="164"/>
                    <a:pt x="0" y="327"/>
                  </a:cubicBezTo>
                  <a:cubicBezTo>
                    <a:pt x="0" y="490"/>
                    <a:pt x="164" y="653"/>
                    <a:pt x="327" y="653"/>
                  </a:cubicBezTo>
                  <a:cubicBezTo>
                    <a:pt x="490" y="653"/>
                    <a:pt x="653" y="490"/>
                    <a:pt x="653" y="327"/>
                  </a:cubicBezTo>
                  <a:cubicBezTo>
                    <a:pt x="653" y="164"/>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0" name="Google Shape;7280;p15"/>
            <p:cNvSpPr/>
            <p:nvPr/>
          </p:nvSpPr>
          <p:spPr>
            <a:xfrm>
              <a:off x="2349425" y="3723550"/>
              <a:ext cx="18800" cy="17950"/>
            </a:xfrm>
            <a:custGeom>
              <a:avLst/>
              <a:gdLst/>
              <a:ahLst/>
              <a:cxnLst/>
              <a:rect l="l" t="t" r="r" b="b"/>
              <a:pathLst>
                <a:path w="752" h="718" extrusionOk="0">
                  <a:moveTo>
                    <a:pt x="392" y="0"/>
                  </a:moveTo>
                  <a:cubicBezTo>
                    <a:pt x="164" y="0"/>
                    <a:pt x="1" y="163"/>
                    <a:pt x="1" y="359"/>
                  </a:cubicBezTo>
                  <a:cubicBezTo>
                    <a:pt x="1" y="555"/>
                    <a:pt x="164" y="718"/>
                    <a:pt x="392" y="718"/>
                  </a:cubicBezTo>
                  <a:cubicBezTo>
                    <a:pt x="588" y="718"/>
                    <a:pt x="751" y="555"/>
                    <a:pt x="751" y="359"/>
                  </a:cubicBezTo>
                  <a:cubicBezTo>
                    <a:pt x="751" y="163"/>
                    <a:pt x="588"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1" name="Google Shape;7281;p15"/>
            <p:cNvSpPr/>
            <p:nvPr/>
          </p:nvSpPr>
          <p:spPr>
            <a:xfrm>
              <a:off x="2283375" y="3606125"/>
              <a:ext cx="20425" cy="20400"/>
            </a:xfrm>
            <a:custGeom>
              <a:avLst/>
              <a:gdLst/>
              <a:ahLst/>
              <a:cxnLst/>
              <a:rect l="l" t="t" r="r" b="b"/>
              <a:pathLst>
                <a:path w="817" h="816" extrusionOk="0">
                  <a:moveTo>
                    <a:pt x="425" y="0"/>
                  </a:moveTo>
                  <a:cubicBezTo>
                    <a:pt x="196" y="0"/>
                    <a:pt x="1" y="163"/>
                    <a:pt x="1" y="424"/>
                  </a:cubicBezTo>
                  <a:cubicBezTo>
                    <a:pt x="1" y="620"/>
                    <a:pt x="164" y="816"/>
                    <a:pt x="425" y="816"/>
                  </a:cubicBezTo>
                  <a:cubicBezTo>
                    <a:pt x="620" y="816"/>
                    <a:pt x="816" y="652"/>
                    <a:pt x="816" y="424"/>
                  </a:cubicBezTo>
                  <a:cubicBezTo>
                    <a:pt x="816" y="196"/>
                    <a:pt x="653" y="0"/>
                    <a:pt x="42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2" name="Google Shape;7282;p15"/>
            <p:cNvSpPr/>
            <p:nvPr/>
          </p:nvSpPr>
          <p:spPr>
            <a:xfrm>
              <a:off x="2226300" y="3484600"/>
              <a:ext cx="22850" cy="22875"/>
            </a:xfrm>
            <a:custGeom>
              <a:avLst/>
              <a:gdLst/>
              <a:ahLst/>
              <a:cxnLst/>
              <a:rect l="l" t="t" r="r" b="b"/>
              <a:pathLst>
                <a:path w="914" h="915" extrusionOk="0">
                  <a:moveTo>
                    <a:pt x="457" y="1"/>
                  </a:moveTo>
                  <a:cubicBezTo>
                    <a:pt x="196" y="1"/>
                    <a:pt x="0" y="229"/>
                    <a:pt x="0" y="457"/>
                  </a:cubicBezTo>
                  <a:cubicBezTo>
                    <a:pt x="0" y="718"/>
                    <a:pt x="196" y="914"/>
                    <a:pt x="457" y="914"/>
                  </a:cubicBezTo>
                  <a:cubicBezTo>
                    <a:pt x="685" y="914"/>
                    <a:pt x="914" y="718"/>
                    <a:pt x="914" y="457"/>
                  </a:cubicBezTo>
                  <a:cubicBezTo>
                    <a:pt x="914" y="229"/>
                    <a:pt x="685"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3" name="Google Shape;7283;p15"/>
            <p:cNvSpPr/>
            <p:nvPr/>
          </p:nvSpPr>
          <p:spPr>
            <a:xfrm>
              <a:off x="2179800" y="3359825"/>
              <a:ext cx="24500" cy="23675"/>
            </a:xfrm>
            <a:custGeom>
              <a:avLst/>
              <a:gdLst/>
              <a:ahLst/>
              <a:cxnLst/>
              <a:rect l="l" t="t" r="r" b="b"/>
              <a:pathLst>
                <a:path w="980" h="947" extrusionOk="0">
                  <a:moveTo>
                    <a:pt x="490" y="1"/>
                  </a:moveTo>
                  <a:cubicBezTo>
                    <a:pt x="197" y="1"/>
                    <a:pt x="1" y="197"/>
                    <a:pt x="1" y="458"/>
                  </a:cubicBezTo>
                  <a:cubicBezTo>
                    <a:pt x="1" y="751"/>
                    <a:pt x="197" y="947"/>
                    <a:pt x="490" y="947"/>
                  </a:cubicBezTo>
                  <a:cubicBezTo>
                    <a:pt x="751" y="947"/>
                    <a:pt x="979" y="751"/>
                    <a:pt x="979" y="458"/>
                  </a:cubicBezTo>
                  <a:cubicBezTo>
                    <a:pt x="979" y="197"/>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4" name="Google Shape;7284;p15"/>
            <p:cNvSpPr/>
            <p:nvPr/>
          </p:nvSpPr>
          <p:spPr>
            <a:xfrm>
              <a:off x="2143125" y="3230175"/>
              <a:ext cx="26100" cy="26125"/>
            </a:xfrm>
            <a:custGeom>
              <a:avLst/>
              <a:gdLst/>
              <a:ahLst/>
              <a:cxnLst/>
              <a:rect l="l" t="t" r="r" b="b"/>
              <a:pathLst>
                <a:path w="1044" h="1045" extrusionOk="0">
                  <a:moveTo>
                    <a:pt x="522" y="0"/>
                  </a:moveTo>
                  <a:cubicBezTo>
                    <a:pt x="228" y="0"/>
                    <a:pt x="0" y="229"/>
                    <a:pt x="0" y="522"/>
                  </a:cubicBezTo>
                  <a:cubicBezTo>
                    <a:pt x="0" y="816"/>
                    <a:pt x="228" y="1044"/>
                    <a:pt x="522" y="1044"/>
                  </a:cubicBezTo>
                  <a:cubicBezTo>
                    <a:pt x="816" y="1044"/>
                    <a:pt x="1044" y="816"/>
                    <a:pt x="1044" y="522"/>
                  </a:cubicBezTo>
                  <a:cubicBezTo>
                    <a:pt x="1044"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5" name="Google Shape;7285;p15"/>
            <p:cNvSpPr/>
            <p:nvPr/>
          </p:nvSpPr>
          <p:spPr>
            <a:xfrm>
              <a:off x="2115375" y="3099625"/>
              <a:ext cx="28575" cy="28625"/>
            </a:xfrm>
            <a:custGeom>
              <a:avLst/>
              <a:gdLst/>
              <a:ahLst/>
              <a:cxnLst/>
              <a:rect l="l" t="t" r="r" b="b"/>
              <a:pathLst>
                <a:path w="1143" h="1145" extrusionOk="0">
                  <a:moveTo>
                    <a:pt x="610" y="0"/>
                  </a:moveTo>
                  <a:cubicBezTo>
                    <a:pt x="592" y="0"/>
                    <a:pt x="574" y="1"/>
                    <a:pt x="555" y="3"/>
                  </a:cubicBezTo>
                  <a:cubicBezTo>
                    <a:pt x="229" y="3"/>
                    <a:pt x="1" y="231"/>
                    <a:pt x="1" y="558"/>
                  </a:cubicBezTo>
                  <a:cubicBezTo>
                    <a:pt x="1" y="884"/>
                    <a:pt x="229" y="1145"/>
                    <a:pt x="555" y="1145"/>
                  </a:cubicBezTo>
                  <a:cubicBezTo>
                    <a:pt x="882" y="1145"/>
                    <a:pt x="1143" y="884"/>
                    <a:pt x="1143" y="558"/>
                  </a:cubicBezTo>
                  <a:cubicBezTo>
                    <a:pt x="1143" y="250"/>
                    <a:pt x="910" y="0"/>
                    <a:pt x="6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6" name="Google Shape;7286;p15"/>
            <p:cNvSpPr/>
            <p:nvPr/>
          </p:nvSpPr>
          <p:spPr>
            <a:xfrm>
              <a:off x="2099075" y="2965950"/>
              <a:ext cx="30200" cy="31000"/>
            </a:xfrm>
            <a:custGeom>
              <a:avLst/>
              <a:gdLst/>
              <a:ahLst/>
              <a:cxnLst/>
              <a:rect l="l" t="t" r="r" b="b"/>
              <a:pathLst>
                <a:path w="1208" h="1240" extrusionOk="0">
                  <a:moveTo>
                    <a:pt x="620" y="0"/>
                  </a:moveTo>
                  <a:cubicBezTo>
                    <a:pt x="294" y="0"/>
                    <a:pt x="1" y="294"/>
                    <a:pt x="1" y="620"/>
                  </a:cubicBezTo>
                  <a:cubicBezTo>
                    <a:pt x="1" y="946"/>
                    <a:pt x="294" y="1240"/>
                    <a:pt x="620" y="1240"/>
                  </a:cubicBezTo>
                  <a:cubicBezTo>
                    <a:pt x="947" y="1240"/>
                    <a:pt x="1207" y="946"/>
                    <a:pt x="1207" y="620"/>
                  </a:cubicBezTo>
                  <a:cubicBezTo>
                    <a:pt x="1207" y="294"/>
                    <a:pt x="947" y="0"/>
                    <a:pt x="62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7" name="Google Shape;7287;p15"/>
            <p:cNvSpPr/>
            <p:nvPr/>
          </p:nvSpPr>
          <p:spPr>
            <a:xfrm>
              <a:off x="2092550" y="2832200"/>
              <a:ext cx="32650" cy="32650"/>
            </a:xfrm>
            <a:custGeom>
              <a:avLst/>
              <a:gdLst/>
              <a:ahLst/>
              <a:cxnLst/>
              <a:rect l="l" t="t" r="r" b="b"/>
              <a:pathLst>
                <a:path w="1306" h="1306" extrusionOk="0">
                  <a:moveTo>
                    <a:pt x="653" y="1"/>
                  </a:moveTo>
                  <a:cubicBezTo>
                    <a:pt x="294" y="1"/>
                    <a:pt x="1" y="294"/>
                    <a:pt x="1" y="653"/>
                  </a:cubicBezTo>
                  <a:cubicBezTo>
                    <a:pt x="1" y="1045"/>
                    <a:pt x="294" y="1306"/>
                    <a:pt x="653" y="1306"/>
                  </a:cubicBezTo>
                  <a:cubicBezTo>
                    <a:pt x="1044" y="1306"/>
                    <a:pt x="1305" y="1045"/>
                    <a:pt x="1305" y="653"/>
                  </a:cubicBezTo>
                  <a:cubicBezTo>
                    <a:pt x="1305" y="294"/>
                    <a:pt x="1044" y="1"/>
                    <a:pt x="65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8" name="Google Shape;7288;p15"/>
            <p:cNvSpPr/>
            <p:nvPr/>
          </p:nvSpPr>
          <p:spPr>
            <a:xfrm>
              <a:off x="2096625" y="2699075"/>
              <a:ext cx="35100" cy="34475"/>
            </a:xfrm>
            <a:custGeom>
              <a:avLst/>
              <a:gdLst/>
              <a:ahLst/>
              <a:cxnLst/>
              <a:rect l="l" t="t" r="r" b="b"/>
              <a:pathLst>
                <a:path w="1404" h="1379" extrusionOk="0">
                  <a:moveTo>
                    <a:pt x="810" y="0"/>
                  </a:moveTo>
                  <a:cubicBezTo>
                    <a:pt x="780" y="0"/>
                    <a:pt x="749" y="3"/>
                    <a:pt x="718" y="9"/>
                  </a:cubicBezTo>
                  <a:cubicBezTo>
                    <a:pt x="327" y="9"/>
                    <a:pt x="1" y="335"/>
                    <a:pt x="1" y="694"/>
                  </a:cubicBezTo>
                  <a:cubicBezTo>
                    <a:pt x="1" y="1053"/>
                    <a:pt x="294" y="1379"/>
                    <a:pt x="718" y="1379"/>
                  </a:cubicBezTo>
                  <a:cubicBezTo>
                    <a:pt x="1077" y="1379"/>
                    <a:pt x="1403" y="1085"/>
                    <a:pt x="1403" y="694"/>
                  </a:cubicBezTo>
                  <a:cubicBezTo>
                    <a:pt x="1403" y="306"/>
                    <a:pt x="1131" y="0"/>
                    <a:pt x="8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9" name="Google Shape;7289;p15"/>
            <p:cNvSpPr/>
            <p:nvPr/>
          </p:nvSpPr>
          <p:spPr>
            <a:xfrm>
              <a:off x="2111300" y="2565550"/>
              <a:ext cx="36725" cy="36700"/>
            </a:xfrm>
            <a:custGeom>
              <a:avLst/>
              <a:gdLst/>
              <a:ahLst/>
              <a:cxnLst/>
              <a:rect l="l" t="t" r="r" b="b"/>
              <a:pathLst>
                <a:path w="1469" h="1468" extrusionOk="0">
                  <a:moveTo>
                    <a:pt x="718" y="0"/>
                  </a:moveTo>
                  <a:cubicBezTo>
                    <a:pt x="327" y="0"/>
                    <a:pt x="1" y="326"/>
                    <a:pt x="1" y="718"/>
                  </a:cubicBezTo>
                  <a:cubicBezTo>
                    <a:pt x="1" y="1142"/>
                    <a:pt x="327" y="1468"/>
                    <a:pt x="718" y="1468"/>
                  </a:cubicBezTo>
                  <a:cubicBezTo>
                    <a:pt x="1143" y="1468"/>
                    <a:pt x="1469" y="1142"/>
                    <a:pt x="1469" y="718"/>
                  </a:cubicBezTo>
                  <a:cubicBezTo>
                    <a:pt x="1469" y="326"/>
                    <a:pt x="1143" y="0"/>
                    <a:pt x="71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0" name="Google Shape;7290;p15"/>
            <p:cNvSpPr/>
            <p:nvPr/>
          </p:nvSpPr>
          <p:spPr>
            <a:xfrm>
              <a:off x="2136600" y="2434250"/>
              <a:ext cx="39150" cy="38350"/>
            </a:xfrm>
            <a:custGeom>
              <a:avLst/>
              <a:gdLst/>
              <a:ahLst/>
              <a:cxnLst/>
              <a:rect l="l" t="t" r="r" b="b"/>
              <a:pathLst>
                <a:path w="1566" h="1534" extrusionOk="0">
                  <a:moveTo>
                    <a:pt x="783" y="0"/>
                  </a:moveTo>
                  <a:cubicBezTo>
                    <a:pt x="359" y="0"/>
                    <a:pt x="0" y="326"/>
                    <a:pt x="0" y="751"/>
                  </a:cubicBezTo>
                  <a:cubicBezTo>
                    <a:pt x="0" y="1175"/>
                    <a:pt x="326" y="1533"/>
                    <a:pt x="783" y="1533"/>
                  </a:cubicBezTo>
                  <a:cubicBezTo>
                    <a:pt x="1174" y="1533"/>
                    <a:pt x="1566" y="1207"/>
                    <a:pt x="1566" y="751"/>
                  </a:cubicBezTo>
                  <a:cubicBezTo>
                    <a:pt x="1566" y="359"/>
                    <a:pt x="1174" y="0"/>
                    <a:pt x="78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1" name="Google Shape;7291;p15"/>
            <p:cNvSpPr/>
            <p:nvPr/>
          </p:nvSpPr>
          <p:spPr>
            <a:xfrm>
              <a:off x="2171650" y="2305400"/>
              <a:ext cx="40800" cy="40800"/>
            </a:xfrm>
            <a:custGeom>
              <a:avLst/>
              <a:gdLst/>
              <a:ahLst/>
              <a:cxnLst/>
              <a:rect l="l" t="t" r="r" b="b"/>
              <a:pathLst>
                <a:path w="1632" h="1632" extrusionOk="0">
                  <a:moveTo>
                    <a:pt x="816" y="0"/>
                  </a:moveTo>
                  <a:cubicBezTo>
                    <a:pt x="360" y="0"/>
                    <a:pt x="1" y="359"/>
                    <a:pt x="1" y="816"/>
                  </a:cubicBezTo>
                  <a:cubicBezTo>
                    <a:pt x="1" y="1273"/>
                    <a:pt x="360" y="1631"/>
                    <a:pt x="816" y="1631"/>
                  </a:cubicBezTo>
                  <a:cubicBezTo>
                    <a:pt x="1240" y="1631"/>
                    <a:pt x="1632" y="1273"/>
                    <a:pt x="1632" y="816"/>
                  </a:cubicBezTo>
                  <a:cubicBezTo>
                    <a:pt x="1632"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2" name="Google Shape;7292;p15"/>
            <p:cNvSpPr/>
            <p:nvPr/>
          </p:nvSpPr>
          <p:spPr>
            <a:xfrm>
              <a:off x="2214875" y="2179000"/>
              <a:ext cx="44875" cy="44875"/>
            </a:xfrm>
            <a:custGeom>
              <a:avLst/>
              <a:gdLst/>
              <a:ahLst/>
              <a:cxnLst/>
              <a:rect l="l" t="t" r="r" b="b"/>
              <a:pathLst>
                <a:path w="1795" h="1795" extrusionOk="0">
                  <a:moveTo>
                    <a:pt x="914" y="0"/>
                  </a:moveTo>
                  <a:cubicBezTo>
                    <a:pt x="425" y="0"/>
                    <a:pt x="1" y="424"/>
                    <a:pt x="1" y="914"/>
                  </a:cubicBezTo>
                  <a:cubicBezTo>
                    <a:pt x="1" y="1403"/>
                    <a:pt x="425" y="1794"/>
                    <a:pt x="914" y="1794"/>
                  </a:cubicBezTo>
                  <a:cubicBezTo>
                    <a:pt x="1403" y="1794"/>
                    <a:pt x="1795" y="1403"/>
                    <a:pt x="1795" y="914"/>
                  </a:cubicBezTo>
                  <a:cubicBezTo>
                    <a:pt x="1795" y="424"/>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3" name="Google Shape;7293;p15"/>
            <p:cNvSpPr/>
            <p:nvPr/>
          </p:nvSpPr>
          <p:spPr>
            <a:xfrm>
              <a:off x="2270325" y="2057475"/>
              <a:ext cx="46525" cy="47325"/>
            </a:xfrm>
            <a:custGeom>
              <a:avLst/>
              <a:gdLst/>
              <a:ahLst/>
              <a:cxnLst/>
              <a:rect l="l" t="t" r="r" b="b"/>
              <a:pathLst>
                <a:path w="1861" h="1893" extrusionOk="0">
                  <a:moveTo>
                    <a:pt x="947" y="1"/>
                  </a:moveTo>
                  <a:cubicBezTo>
                    <a:pt x="392" y="1"/>
                    <a:pt x="1" y="425"/>
                    <a:pt x="1" y="947"/>
                  </a:cubicBezTo>
                  <a:cubicBezTo>
                    <a:pt x="1" y="1469"/>
                    <a:pt x="392" y="1893"/>
                    <a:pt x="947" y="1893"/>
                  </a:cubicBezTo>
                  <a:cubicBezTo>
                    <a:pt x="1469" y="1893"/>
                    <a:pt x="1860" y="1469"/>
                    <a:pt x="1860" y="947"/>
                  </a:cubicBezTo>
                  <a:cubicBezTo>
                    <a:pt x="1860" y="425"/>
                    <a:pt x="1469" y="1"/>
                    <a:pt x="94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4" name="Google Shape;7294;p15"/>
            <p:cNvSpPr/>
            <p:nvPr/>
          </p:nvSpPr>
          <p:spPr>
            <a:xfrm>
              <a:off x="2333950" y="1940875"/>
              <a:ext cx="49750" cy="48950"/>
            </a:xfrm>
            <a:custGeom>
              <a:avLst/>
              <a:gdLst/>
              <a:ahLst/>
              <a:cxnLst/>
              <a:rect l="l" t="t" r="r" b="b"/>
              <a:pathLst>
                <a:path w="1990" h="1958" extrusionOk="0">
                  <a:moveTo>
                    <a:pt x="1011" y="0"/>
                  </a:moveTo>
                  <a:cubicBezTo>
                    <a:pt x="457" y="0"/>
                    <a:pt x="0" y="424"/>
                    <a:pt x="0" y="979"/>
                  </a:cubicBezTo>
                  <a:cubicBezTo>
                    <a:pt x="0" y="1501"/>
                    <a:pt x="457" y="1957"/>
                    <a:pt x="1011" y="1957"/>
                  </a:cubicBezTo>
                  <a:cubicBezTo>
                    <a:pt x="1533" y="1957"/>
                    <a:pt x="1990" y="1501"/>
                    <a:pt x="1990" y="979"/>
                  </a:cubicBezTo>
                  <a:cubicBezTo>
                    <a:pt x="1990" y="424"/>
                    <a:pt x="1533" y="0"/>
                    <a:pt x="101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5" name="Google Shape;7295;p15"/>
            <p:cNvSpPr/>
            <p:nvPr/>
          </p:nvSpPr>
          <p:spPr>
            <a:xfrm>
              <a:off x="2406525" y="1829100"/>
              <a:ext cx="51400" cy="51450"/>
            </a:xfrm>
            <a:custGeom>
              <a:avLst/>
              <a:gdLst/>
              <a:ahLst/>
              <a:cxnLst/>
              <a:rect l="l" t="t" r="r" b="b"/>
              <a:pathLst>
                <a:path w="2056" h="2058" extrusionOk="0">
                  <a:moveTo>
                    <a:pt x="1096" y="1"/>
                  </a:moveTo>
                  <a:cubicBezTo>
                    <a:pt x="1079" y="1"/>
                    <a:pt x="1062" y="1"/>
                    <a:pt x="1044" y="2"/>
                  </a:cubicBezTo>
                  <a:cubicBezTo>
                    <a:pt x="457" y="2"/>
                    <a:pt x="0" y="459"/>
                    <a:pt x="0" y="1046"/>
                  </a:cubicBezTo>
                  <a:cubicBezTo>
                    <a:pt x="0" y="1601"/>
                    <a:pt x="457" y="2057"/>
                    <a:pt x="1044" y="2057"/>
                  </a:cubicBezTo>
                  <a:cubicBezTo>
                    <a:pt x="1599" y="2057"/>
                    <a:pt x="2055" y="1601"/>
                    <a:pt x="2055" y="1046"/>
                  </a:cubicBezTo>
                  <a:cubicBezTo>
                    <a:pt x="2055" y="478"/>
                    <a:pt x="1627" y="1"/>
                    <a:pt x="10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6" name="Google Shape;7296;p15"/>
            <p:cNvSpPr/>
            <p:nvPr/>
          </p:nvSpPr>
          <p:spPr>
            <a:xfrm>
              <a:off x="2488075" y="1723125"/>
              <a:ext cx="53025" cy="53050"/>
            </a:xfrm>
            <a:custGeom>
              <a:avLst/>
              <a:gdLst/>
              <a:ahLst/>
              <a:cxnLst/>
              <a:rect l="l" t="t" r="r" b="b"/>
              <a:pathLst>
                <a:path w="2121" h="2122" extrusionOk="0">
                  <a:moveTo>
                    <a:pt x="1077" y="1"/>
                  </a:moveTo>
                  <a:cubicBezTo>
                    <a:pt x="490" y="1"/>
                    <a:pt x="0" y="490"/>
                    <a:pt x="0" y="1077"/>
                  </a:cubicBezTo>
                  <a:cubicBezTo>
                    <a:pt x="0" y="1632"/>
                    <a:pt x="490" y="2121"/>
                    <a:pt x="1077" y="2121"/>
                  </a:cubicBezTo>
                  <a:cubicBezTo>
                    <a:pt x="1631" y="2121"/>
                    <a:pt x="2120" y="1632"/>
                    <a:pt x="2120" y="1077"/>
                  </a:cubicBezTo>
                  <a:cubicBezTo>
                    <a:pt x="2120" y="490"/>
                    <a:pt x="1631" y="1"/>
                    <a:pt x="107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7" name="Google Shape;7297;p15"/>
            <p:cNvSpPr/>
            <p:nvPr/>
          </p:nvSpPr>
          <p:spPr>
            <a:xfrm>
              <a:off x="2576950" y="1625275"/>
              <a:ext cx="54675" cy="55475"/>
            </a:xfrm>
            <a:custGeom>
              <a:avLst/>
              <a:gdLst/>
              <a:ahLst/>
              <a:cxnLst/>
              <a:rect l="l" t="t" r="r" b="b"/>
              <a:pathLst>
                <a:path w="2187" h="2219" extrusionOk="0">
                  <a:moveTo>
                    <a:pt x="1110" y="0"/>
                  </a:moveTo>
                  <a:cubicBezTo>
                    <a:pt x="490" y="0"/>
                    <a:pt x="1" y="490"/>
                    <a:pt x="1" y="1109"/>
                  </a:cubicBezTo>
                  <a:cubicBezTo>
                    <a:pt x="1" y="1729"/>
                    <a:pt x="490" y="2219"/>
                    <a:pt x="1110" y="2219"/>
                  </a:cubicBezTo>
                  <a:cubicBezTo>
                    <a:pt x="1697" y="2219"/>
                    <a:pt x="2186" y="1729"/>
                    <a:pt x="2186" y="1109"/>
                  </a:cubicBezTo>
                  <a:cubicBezTo>
                    <a:pt x="2186" y="490"/>
                    <a:pt x="1697" y="0"/>
                    <a:pt x="111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8" name="Google Shape;7298;p15"/>
            <p:cNvSpPr/>
            <p:nvPr/>
          </p:nvSpPr>
          <p:spPr>
            <a:xfrm>
              <a:off x="2674000" y="1533925"/>
              <a:ext cx="57100" cy="57125"/>
            </a:xfrm>
            <a:custGeom>
              <a:avLst/>
              <a:gdLst/>
              <a:ahLst/>
              <a:cxnLst/>
              <a:rect l="l" t="t" r="r" b="b"/>
              <a:pathLst>
                <a:path w="2284" h="2285" extrusionOk="0">
                  <a:moveTo>
                    <a:pt x="1142" y="1"/>
                  </a:moveTo>
                  <a:cubicBezTo>
                    <a:pt x="490" y="1"/>
                    <a:pt x="1" y="523"/>
                    <a:pt x="1" y="1143"/>
                  </a:cubicBezTo>
                  <a:cubicBezTo>
                    <a:pt x="1" y="1795"/>
                    <a:pt x="522" y="2284"/>
                    <a:pt x="1142" y="2284"/>
                  </a:cubicBezTo>
                  <a:cubicBezTo>
                    <a:pt x="1795" y="2284"/>
                    <a:pt x="2284" y="1762"/>
                    <a:pt x="2284" y="1143"/>
                  </a:cubicBezTo>
                  <a:cubicBezTo>
                    <a:pt x="2284" y="523"/>
                    <a:pt x="1762"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9" name="Google Shape;7299;p15"/>
            <p:cNvSpPr/>
            <p:nvPr/>
          </p:nvSpPr>
          <p:spPr>
            <a:xfrm>
              <a:off x="2777575" y="1451575"/>
              <a:ext cx="57100" cy="57100"/>
            </a:xfrm>
            <a:custGeom>
              <a:avLst/>
              <a:gdLst/>
              <a:ahLst/>
              <a:cxnLst/>
              <a:rect l="l" t="t" r="r" b="b"/>
              <a:pathLst>
                <a:path w="2284" h="2284" extrusionOk="0">
                  <a:moveTo>
                    <a:pt x="1142" y="0"/>
                  </a:moveTo>
                  <a:cubicBezTo>
                    <a:pt x="555" y="0"/>
                    <a:pt x="0" y="522"/>
                    <a:pt x="0" y="1142"/>
                  </a:cubicBezTo>
                  <a:cubicBezTo>
                    <a:pt x="0" y="1729"/>
                    <a:pt x="555" y="2284"/>
                    <a:pt x="1142" y="2284"/>
                  </a:cubicBezTo>
                  <a:cubicBezTo>
                    <a:pt x="1762" y="2284"/>
                    <a:pt x="2284" y="1729"/>
                    <a:pt x="2284" y="1142"/>
                  </a:cubicBezTo>
                  <a:cubicBezTo>
                    <a:pt x="2284" y="522"/>
                    <a:pt x="1762"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0" name="Google Shape;7300;p15"/>
            <p:cNvSpPr/>
            <p:nvPr/>
          </p:nvSpPr>
          <p:spPr>
            <a:xfrm>
              <a:off x="2887650" y="1378175"/>
              <a:ext cx="57125" cy="57100"/>
            </a:xfrm>
            <a:custGeom>
              <a:avLst/>
              <a:gdLst/>
              <a:ahLst/>
              <a:cxnLst/>
              <a:rect l="l" t="t" r="r" b="b"/>
              <a:pathLst>
                <a:path w="2285" h="2284" extrusionOk="0">
                  <a:moveTo>
                    <a:pt x="1143" y="1"/>
                  </a:moveTo>
                  <a:cubicBezTo>
                    <a:pt x="555" y="1"/>
                    <a:pt x="1" y="490"/>
                    <a:pt x="1" y="1142"/>
                  </a:cubicBezTo>
                  <a:cubicBezTo>
                    <a:pt x="1" y="1729"/>
                    <a:pt x="490" y="2284"/>
                    <a:pt x="1143" y="2284"/>
                  </a:cubicBezTo>
                  <a:cubicBezTo>
                    <a:pt x="1762" y="2284"/>
                    <a:pt x="2284" y="1762"/>
                    <a:pt x="2284" y="1142"/>
                  </a:cubicBezTo>
                  <a:cubicBezTo>
                    <a:pt x="2284" y="490"/>
                    <a:pt x="1795" y="1"/>
                    <a:pt x="1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1" name="Google Shape;7301;p15"/>
            <p:cNvSpPr/>
            <p:nvPr/>
          </p:nvSpPr>
          <p:spPr>
            <a:xfrm>
              <a:off x="3004275" y="1312925"/>
              <a:ext cx="57100" cy="57125"/>
            </a:xfrm>
            <a:custGeom>
              <a:avLst/>
              <a:gdLst/>
              <a:ahLst/>
              <a:cxnLst/>
              <a:rect l="l" t="t" r="r" b="b"/>
              <a:pathLst>
                <a:path w="2284" h="2285" extrusionOk="0">
                  <a:moveTo>
                    <a:pt x="1142" y="1"/>
                  </a:moveTo>
                  <a:cubicBezTo>
                    <a:pt x="522" y="1"/>
                    <a:pt x="1" y="523"/>
                    <a:pt x="1" y="1143"/>
                  </a:cubicBezTo>
                  <a:cubicBezTo>
                    <a:pt x="1" y="1730"/>
                    <a:pt x="490" y="2284"/>
                    <a:pt x="1142" y="2284"/>
                  </a:cubicBezTo>
                  <a:cubicBezTo>
                    <a:pt x="1762" y="2284"/>
                    <a:pt x="2284" y="1795"/>
                    <a:pt x="2284" y="1143"/>
                  </a:cubicBezTo>
                  <a:cubicBezTo>
                    <a:pt x="2284" y="490"/>
                    <a:pt x="1795" y="1"/>
                    <a:pt x="114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2" name="Google Shape;7302;p15"/>
            <p:cNvSpPr/>
            <p:nvPr/>
          </p:nvSpPr>
          <p:spPr>
            <a:xfrm>
              <a:off x="3124150" y="1256675"/>
              <a:ext cx="57125" cy="57100"/>
            </a:xfrm>
            <a:custGeom>
              <a:avLst/>
              <a:gdLst/>
              <a:ahLst/>
              <a:cxnLst/>
              <a:rect l="l" t="t" r="r" b="b"/>
              <a:pathLst>
                <a:path w="2285" h="2284" extrusionOk="0">
                  <a:moveTo>
                    <a:pt x="1142" y="0"/>
                  </a:moveTo>
                  <a:cubicBezTo>
                    <a:pt x="555" y="0"/>
                    <a:pt x="1" y="490"/>
                    <a:pt x="1" y="1142"/>
                  </a:cubicBezTo>
                  <a:cubicBezTo>
                    <a:pt x="1" y="1762"/>
                    <a:pt x="490" y="2284"/>
                    <a:pt x="1142" y="2284"/>
                  </a:cubicBezTo>
                  <a:cubicBezTo>
                    <a:pt x="1762" y="2284"/>
                    <a:pt x="2284" y="1794"/>
                    <a:pt x="2284" y="1142"/>
                  </a:cubicBezTo>
                  <a:cubicBezTo>
                    <a:pt x="2284" y="522"/>
                    <a:pt x="1795" y="0"/>
                    <a:pt x="114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3" name="Google Shape;7303;p15"/>
            <p:cNvSpPr/>
            <p:nvPr/>
          </p:nvSpPr>
          <p:spPr>
            <a:xfrm>
              <a:off x="3252200" y="1212625"/>
              <a:ext cx="53025" cy="53050"/>
            </a:xfrm>
            <a:custGeom>
              <a:avLst/>
              <a:gdLst/>
              <a:ahLst/>
              <a:cxnLst/>
              <a:rect l="l" t="t" r="r" b="b"/>
              <a:pathLst>
                <a:path w="2121" h="2122" extrusionOk="0">
                  <a:moveTo>
                    <a:pt x="1044" y="1"/>
                  </a:moveTo>
                  <a:cubicBezTo>
                    <a:pt x="489" y="1"/>
                    <a:pt x="0" y="457"/>
                    <a:pt x="0" y="1077"/>
                  </a:cubicBezTo>
                  <a:cubicBezTo>
                    <a:pt x="0" y="1632"/>
                    <a:pt x="424" y="2121"/>
                    <a:pt x="1044" y="2121"/>
                  </a:cubicBezTo>
                  <a:cubicBezTo>
                    <a:pt x="1631" y="2121"/>
                    <a:pt x="2120" y="1664"/>
                    <a:pt x="2120" y="1077"/>
                  </a:cubicBezTo>
                  <a:cubicBezTo>
                    <a:pt x="2120" y="457"/>
                    <a:pt x="1631" y="1"/>
                    <a:pt x="104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4" name="Google Shape;7304;p15"/>
            <p:cNvSpPr/>
            <p:nvPr/>
          </p:nvSpPr>
          <p:spPr>
            <a:xfrm>
              <a:off x="3383475" y="1180825"/>
              <a:ext cx="44875" cy="44875"/>
            </a:xfrm>
            <a:custGeom>
              <a:avLst/>
              <a:gdLst/>
              <a:ahLst/>
              <a:cxnLst/>
              <a:rect l="l" t="t" r="r" b="b"/>
              <a:pathLst>
                <a:path w="1795" h="1795" extrusionOk="0">
                  <a:moveTo>
                    <a:pt x="882" y="1"/>
                  </a:moveTo>
                  <a:cubicBezTo>
                    <a:pt x="392" y="1"/>
                    <a:pt x="1" y="425"/>
                    <a:pt x="1" y="914"/>
                  </a:cubicBezTo>
                  <a:cubicBezTo>
                    <a:pt x="1" y="1403"/>
                    <a:pt x="392" y="1795"/>
                    <a:pt x="882" y="1795"/>
                  </a:cubicBezTo>
                  <a:cubicBezTo>
                    <a:pt x="1371" y="1795"/>
                    <a:pt x="1795" y="1403"/>
                    <a:pt x="1795" y="914"/>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5" name="Google Shape;7305;p15"/>
            <p:cNvSpPr/>
            <p:nvPr/>
          </p:nvSpPr>
          <p:spPr>
            <a:xfrm>
              <a:off x="3518050" y="1159625"/>
              <a:ext cx="34275" cy="35100"/>
            </a:xfrm>
            <a:custGeom>
              <a:avLst/>
              <a:gdLst/>
              <a:ahLst/>
              <a:cxnLst/>
              <a:rect l="l" t="t" r="r" b="b"/>
              <a:pathLst>
                <a:path w="1371" h="1404" extrusionOk="0">
                  <a:moveTo>
                    <a:pt x="685" y="0"/>
                  </a:moveTo>
                  <a:cubicBezTo>
                    <a:pt x="294" y="0"/>
                    <a:pt x="0" y="327"/>
                    <a:pt x="0" y="685"/>
                  </a:cubicBezTo>
                  <a:cubicBezTo>
                    <a:pt x="0" y="1110"/>
                    <a:pt x="326" y="1403"/>
                    <a:pt x="685" y="1403"/>
                  </a:cubicBezTo>
                  <a:cubicBezTo>
                    <a:pt x="1109" y="1403"/>
                    <a:pt x="1370" y="1077"/>
                    <a:pt x="1370" y="685"/>
                  </a:cubicBezTo>
                  <a:cubicBezTo>
                    <a:pt x="1370" y="327"/>
                    <a:pt x="1109" y="33"/>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6" name="Google Shape;7306;p15"/>
            <p:cNvSpPr/>
            <p:nvPr/>
          </p:nvSpPr>
          <p:spPr>
            <a:xfrm>
              <a:off x="3655850" y="1149850"/>
              <a:ext cx="24500" cy="24475"/>
            </a:xfrm>
            <a:custGeom>
              <a:avLst/>
              <a:gdLst/>
              <a:ahLst/>
              <a:cxnLst/>
              <a:rect l="l" t="t" r="r" b="b"/>
              <a:pathLst>
                <a:path w="980" h="979" extrusionOk="0">
                  <a:moveTo>
                    <a:pt x="490" y="0"/>
                  </a:moveTo>
                  <a:cubicBezTo>
                    <a:pt x="197" y="0"/>
                    <a:pt x="1" y="196"/>
                    <a:pt x="1" y="489"/>
                  </a:cubicBezTo>
                  <a:cubicBezTo>
                    <a:pt x="1" y="750"/>
                    <a:pt x="197" y="979"/>
                    <a:pt x="490" y="979"/>
                  </a:cubicBezTo>
                  <a:cubicBezTo>
                    <a:pt x="751" y="979"/>
                    <a:pt x="979" y="750"/>
                    <a:pt x="979" y="489"/>
                  </a:cubicBezTo>
                  <a:cubicBezTo>
                    <a:pt x="979" y="196"/>
                    <a:pt x="751" y="0"/>
                    <a:pt x="49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7" name="Google Shape;7307;p15"/>
            <p:cNvSpPr/>
            <p:nvPr/>
          </p:nvSpPr>
          <p:spPr>
            <a:xfrm>
              <a:off x="3790425" y="1146575"/>
              <a:ext cx="20400" cy="20425"/>
            </a:xfrm>
            <a:custGeom>
              <a:avLst/>
              <a:gdLst/>
              <a:ahLst/>
              <a:cxnLst/>
              <a:rect l="l" t="t" r="r" b="b"/>
              <a:pathLst>
                <a:path w="816" h="817" extrusionOk="0">
                  <a:moveTo>
                    <a:pt x="392" y="1"/>
                  </a:moveTo>
                  <a:cubicBezTo>
                    <a:pt x="163" y="1"/>
                    <a:pt x="0" y="196"/>
                    <a:pt x="0" y="392"/>
                  </a:cubicBezTo>
                  <a:cubicBezTo>
                    <a:pt x="0" y="653"/>
                    <a:pt x="196" y="816"/>
                    <a:pt x="392" y="816"/>
                  </a:cubicBezTo>
                  <a:cubicBezTo>
                    <a:pt x="653" y="816"/>
                    <a:pt x="816" y="620"/>
                    <a:pt x="816" y="392"/>
                  </a:cubicBezTo>
                  <a:cubicBezTo>
                    <a:pt x="816" y="164"/>
                    <a:pt x="653"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8" name="Google Shape;7308;p15"/>
            <p:cNvSpPr/>
            <p:nvPr/>
          </p:nvSpPr>
          <p:spPr>
            <a:xfrm>
              <a:off x="3923350" y="1152275"/>
              <a:ext cx="18775" cy="18800"/>
            </a:xfrm>
            <a:custGeom>
              <a:avLst/>
              <a:gdLst/>
              <a:ahLst/>
              <a:cxnLst/>
              <a:rect l="l" t="t" r="r" b="b"/>
              <a:pathLst>
                <a:path w="751" h="752" extrusionOk="0">
                  <a:moveTo>
                    <a:pt x="392" y="1"/>
                  </a:moveTo>
                  <a:cubicBezTo>
                    <a:pt x="163" y="1"/>
                    <a:pt x="0" y="164"/>
                    <a:pt x="0" y="392"/>
                  </a:cubicBezTo>
                  <a:cubicBezTo>
                    <a:pt x="0" y="588"/>
                    <a:pt x="163" y="751"/>
                    <a:pt x="392" y="751"/>
                  </a:cubicBezTo>
                  <a:cubicBezTo>
                    <a:pt x="587" y="751"/>
                    <a:pt x="750" y="588"/>
                    <a:pt x="750" y="392"/>
                  </a:cubicBezTo>
                  <a:cubicBezTo>
                    <a:pt x="750" y="164"/>
                    <a:pt x="587" y="1"/>
                    <a:pt x="39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9" name="Google Shape;7309;p15"/>
            <p:cNvSpPr/>
            <p:nvPr/>
          </p:nvSpPr>
          <p:spPr>
            <a:xfrm>
              <a:off x="4057075" y="1168600"/>
              <a:ext cx="16350" cy="16325"/>
            </a:xfrm>
            <a:custGeom>
              <a:avLst/>
              <a:gdLst/>
              <a:ahLst/>
              <a:cxnLst/>
              <a:rect l="l" t="t" r="r" b="b"/>
              <a:pathLst>
                <a:path w="654" h="653" extrusionOk="0">
                  <a:moveTo>
                    <a:pt x="327" y="0"/>
                  </a:moveTo>
                  <a:cubicBezTo>
                    <a:pt x="164" y="0"/>
                    <a:pt x="1" y="131"/>
                    <a:pt x="1" y="326"/>
                  </a:cubicBezTo>
                  <a:cubicBezTo>
                    <a:pt x="1" y="490"/>
                    <a:pt x="131" y="653"/>
                    <a:pt x="327" y="653"/>
                  </a:cubicBezTo>
                  <a:cubicBezTo>
                    <a:pt x="490" y="653"/>
                    <a:pt x="653" y="555"/>
                    <a:pt x="653" y="326"/>
                  </a:cubicBezTo>
                  <a:cubicBezTo>
                    <a:pt x="653" y="131"/>
                    <a:pt x="490" y="0"/>
                    <a:pt x="327"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0" name="Google Shape;7310;p15"/>
            <p:cNvSpPr/>
            <p:nvPr/>
          </p:nvSpPr>
          <p:spPr>
            <a:xfrm>
              <a:off x="4188375" y="1195500"/>
              <a:ext cx="14700" cy="13900"/>
            </a:xfrm>
            <a:custGeom>
              <a:avLst/>
              <a:gdLst/>
              <a:ahLst/>
              <a:cxnLst/>
              <a:rect l="l" t="t" r="r" b="b"/>
              <a:pathLst>
                <a:path w="588" h="556" extrusionOk="0">
                  <a:moveTo>
                    <a:pt x="294" y="1"/>
                  </a:moveTo>
                  <a:cubicBezTo>
                    <a:pt x="131" y="1"/>
                    <a:pt x="1" y="99"/>
                    <a:pt x="1" y="294"/>
                  </a:cubicBezTo>
                  <a:cubicBezTo>
                    <a:pt x="1" y="457"/>
                    <a:pt x="131" y="555"/>
                    <a:pt x="294" y="555"/>
                  </a:cubicBezTo>
                  <a:cubicBezTo>
                    <a:pt x="457" y="555"/>
                    <a:pt x="588" y="457"/>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1" name="Google Shape;7311;p15"/>
            <p:cNvSpPr/>
            <p:nvPr/>
          </p:nvSpPr>
          <p:spPr>
            <a:xfrm>
              <a:off x="4318050" y="1232900"/>
              <a:ext cx="12250" cy="12375"/>
            </a:xfrm>
            <a:custGeom>
              <a:avLst/>
              <a:gdLst/>
              <a:ahLst/>
              <a:cxnLst/>
              <a:rect l="l" t="t" r="r" b="b"/>
              <a:pathLst>
                <a:path w="490" h="495" extrusionOk="0">
                  <a:moveTo>
                    <a:pt x="269" y="0"/>
                  </a:moveTo>
                  <a:cubicBezTo>
                    <a:pt x="256" y="0"/>
                    <a:pt x="242" y="2"/>
                    <a:pt x="229" y="5"/>
                  </a:cubicBezTo>
                  <a:cubicBezTo>
                    <a:pt x="131" y="5"/>
                    <a:pt x="0" y="103"/>
                    <a:pt x="0" y="266"/>
                  </a:cubicBezTo>
                  <a:cubicBezTo>
                    <a:pt x="0" y="364"/>
                    <a:pt x="98" y="495"/>
                    <a:pt x="229" y="495"/>
                  </a:cubicBezTo>
                  <a:cubicBezTo>
                    <a:pt x="359" y="495"/>
                    <a:pt x="489" y="429"/>
                    <a:pt x="489" y="266"/>
                  </a:cubicBezTo>
                  <a:cubicBezTo>
                    <a:pt x="489" y="120"/>
                    <a:pt x="385" y="0"/>
                    <a:pt x="26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2" name="Google Shape;7312;p15"/>
            <p:cNvSpPr/>
            <p:nvPr/>
          </p:nvSpPr>
          <p:spPr>
            <a:xfrm>
              <a:off x="4441175" y="1278675"/>
              <a:ext cx="12275" cy="12275"/>
            </a:xfrm>
            <a:custGeom>
              <a:avLst/>
              <a:gdLst/>
              <a:ahLst/>
              <a:cxnLst/>
              <a:rect l="l" t="t" r="r" b="b"/>
              <a:pathLst>
                <a:path w="491" h="491" extrusionOk="0">
                  <a:moveTo>
                    <a:pt x="262" y="1"/>
                  </a:moveTo>
                  <a:cubicBezTo>
                    <a:pt x="131" y="1"/>
                    <a:pt x="1" y="131"/>
                    <a:pt x="1" y="262"/>
                  </a:cubicBezTo>
                  <a:cubicBezTo>
                    <a:pt x="1" y="392"/>
                    <a:pt x="131" y="490"/>
                    <a:pt x="262" y="490"/>
                  </a:cubicBezTo>
                  <a:cubicBezTo>
                    <a:pt x="392" y="490"/>
                    <a:pt x="490" y="392"/>
                    <a:pt x="490" y="262"/>
                  </a:cubicBezTo>
                  <a:cubicBezTo>
                    <a:pt x="490" y="131"/>
                    <a:pt x="392"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3" name="Google Shape;7313;p15"/>
            <p:cNvSpPr/>
            <p:nvPr/>
          </p:nvSpPr>
          <p:spPr>
            <a:xfrm>
              <a:off x="4563500" y="1335775"/>
              <a:ext cx="10625" cy="10625"/>
            </a:xfrm>
            <a:custGeom>
              <a:avLst/>
              <a:gdLst/>
              <a:ahLst/>
              <a:cxnLst/>
              <a:rect l="l" t="t" r="r" b="b"/>
              <a:pathLst>
                <a:path w="425" h="425" extrusionOk="0">
                  <a:moveTo>
                    <a:pt x="229" y="0"/>
                  </a:moveTo>
                  <a:cubicBezTo>
                    <a:pt x="99" y="0"/>
                    <a:pt x="1" y="98"/>
                    <a:pt x="1" y="229"/>
                  </a:cubicBezTo>
                  <a:cubicBezTo>
                    <a:pt x="1" y="327"/>
                    <a:pt x="99" y="424"/>
                    <a:pt x="229" y="424"/>
                  </a:cubicBezTo>
                  <a:cubicBezTo>
                    <a:pt x="327" y="424"/>
                    <a:pt x="425" y="327"/>
                    <a:pt x="425" y="229"/>
                  </a:cubicBezTo>
                  <a:cubicBezTo>
                    <a:pt x="425" y="98"/>
                    <a:pt x="294"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4" name="Google Shape;7314;p15"/>
            <p:cNvSpPr/>
            <p:nvPr/>
          </p:nvSpPr>
          <p:spPr>
            <a:xfrm>
              <a:off x="4680950" y="1401000"/>
              <a:ext cx="8175" cy="8200"/>
            </a:xfrm>
            <a:custGeom>
              <a:avLst/>
              <a:gdLst/>
              <a:ahLst/>
              <a:cxnLst/>
              <a:rect l="l" t="t" r="r" b="b"/>
              <a:pathLst>
                <a:path w="327" h="328" extrusionOk="0">
                  <a:moveTo>
                    <a:pt x="163" y="1"/>
                  </a:moveTo>
                  <a:cubicBezTo>
                    <a:pt x="98" y="1"/>
                    <a:pt x="0" y="99"/>
                    <a:pt x="0" y="164"/>
                  </a:cubicBezTo>
                  <a:cubicBezTo>
                    <a:pt x="0" y="262"/>
                    <a:pt x="98" y="327"/>
                    <a:pt x="163" y="327"/>
                  </a:cubicBezTo>
                  <a:cubicBezTo>
                    <a:pt x="261" y="327"/>
                    <a:pt x="326" y="262"/>
                    <a:pt x="326" y="164"/>
                  </a:cubicBezTo>
                  <a:cubicBezTo>
                    <a:pt x="326" y="99"/>
                    <a:pt x="261"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5" name="Google Shape;7315;p15"/>
            <p:cNvSpPr/>
            <p:nvPr/>
          </p:nvSpPr>
          <p:spPr>
            <a:xfrm>
              <a:off x="4790225" y="1476025"/>
              <a:ext cx="8175" cy="8200"/>
            </a:xfrm>
            <a:custGeom>
              <a:avLst/>
              <a:gdLst/>
              <a:ahLst/>
              <a:cxnLst/>
              <a:rect l="l" t="t" r="r" b="b"/>
              <a:pathLst>
                <a:path w="327" h="328" extrusionOk="0">
                  <a:moveTo>
                    <a:pt x="163" y="1"/>
                  </a:moveTo>
                  <a:cubicBezTo>
                    <a:pt x="65" y="1"/>
                    <a:pt x="0" y="66"/>
                    <a:pt x="0" y="164"/>
                  </a:cubicBezTo>
                  <a:cubicBezTo>
                    <a:pt x="0" y="229"/>
                    <a:pt x="65" y="327"/>
                    <a:pt x="163" y="327"/>
                  </a:cubicBezTo>
                  <a:cubicBezTo>
                    <a:pt x="228" y="327"/>
                    <a:pt x="326" y="229"/>
                    <a:pt x="326" y="164"/>
                  </a:cubicBezTo>
                  <a:cubicBezTo>
                    <a:pt x="326" y="66"/>
                    <a:pt x="294"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6" name="Google Shape;7316;p15"/>
            <p:cNvSpPr/>
            <p:nvPr/>
          </p:nvSpPr>
          <p:spPr>
            <a:xfrm>
              <a:off x="4896225" y="1559000"/>
              <a:ext cx="5725" cy="6775"/>
            </a:xfrm>
            <a:custGeom>
              <a:avLst/>
              <a:gdLst/>
              <a:ahLst/>
              <a:cxnLst/>
              <a:rect l="l" t="t" r="r" b="b"/>
              <a:pathLst>
                <a:path w="229" h="271" extrusionOk="0">
                  <a:moveTo>
                    <a:pt x="163" y="1"/>
                  </a:moveTo>
                  <a:cubicBezTo>
                    <a:pt x="153" y="1"/>
                    <a:pt x="143" y="3"/>
                    <a:pt x="131" y="9"/>
                  </a:cubicBezTo>
                  <a:cubicBezTo>
                    <a:pt x="66" y="9"/>
                    <a:pt x="1" y="42"/>
                    <a:pt x="1" y="140"/>
                  </a:cubicBezTo>
                  <a:cubicBezTo>
                    <a:pt x="1" y="172"/>
                    <a:pt x="33" y="270"/>
                    <a:pt x="131" y="270"/>
                  </a:cubicBezTo>
                  <a:cubicBezTo>
                    <a:pt x="164" y="270"/>
                    <a:pt x="229" y="205"/>
                    <a:pt x="229" y="140"/>
                  </a:cubicBezTo>
                  <a:cubicBezTo>
                    <a:pt x="229" y="59"/>
                    <a:pt x="207" y="1"/>
                    <a:pt x="16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7" name="Google Shape;7317;p15"/>
            <p:cNvSpPr/>
            <p:nvPr/>
          </p:nvSpPr>
          <p:spPr>
            <a:xfrm>
              <a:off x="4993275" y="1648925"/>
              <a:ext cx="5725" cy="6550"/>
            </a:xfrm>
            <a:custGeom>
              <a:avLst/>
              <a:gdLst/>
              <a:ahLst/>
              <a:cxnLst/>
              <a:rect l="l" t="t" r="r" b="b"/>
              <a:pathLst>
                <a:path w="229" h="262" extrusionOk="0">
                  <a:moveTo>
                    <a:pt x="98" y="0"/>
                  </a:moveTo>
                  <a:cubicBezTo>
                    <a:pt x="33" y="0"/>
                    <a:pt x="0" y="33"/>
                    <a:pt x="0" y="131"/>
                  </a:cubicBezTo>
                  <a:cubicBezTo>
                    <a:pt x="0" y="196"/>
                    <a:pt x="33" y="261"/>
                    <a:pt x="98" y="261"/>
                  </a:cubicBezTo>
                  <a:cubicBezTo>
                    <a:pt x="196" y="261"/>
                    <a:pt x="229" y="196"/>
                    <a:pt x="229" y="131"/>
                  </a:cubicBezTo>
                  <a:cubicBezTo>
                    <a:pt x="229" y="33"/>
                    <a:pt x="196" y="0"/>
                    <a:pt x="9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8" name="Google Shape;7318;p15"/>
            <p:cNvSpPr/>
            <p:nvPr/>
          </p:nvSpPr>
          <p:spPr>
            <a:xfrm>
              <a:off x="5083800" y="1746775"/>
              <a:ext cx="5725" cy="6550"/>
            </a:xfrm>
            <a:custGeom>
              <a:avLst/>
              <a:gdLst/>
              <a:ahLst/>
              <a:cxnLst/>
              <a:rect l="l" t="t" r="r" b="b"/>
              <a:pathLst>
                <a:path w="229" h="262" extrusionOk="0">
                  <a:moveTo>
                    <a:pt x="131" y="1"/>
                  </a:moveTo>
                  <a:cubicBezTo>
                    <a:pt x="33" y="1"/>
                    <a:pt x="0" y="33"/>
                    <a:pt x="0" y="131"/>
                  </a:cubicBezTo>
                  <a:cubicBezTo>
                    <a:pt x="0" y="196"/>
                    <a:pt x="33" y="262"/>
                    <a:pt x="131" y="262"/>
                  </a:cubicBezTo>
                  <a:cubicBezTo>
                    <a:pt x="196" y="262"/>
                    <a:pt x="229" y="196"/>
                    <a:pt x="229" y="131"/>
                  </a:cubicBezTo>
                  <a:cubicBezTo>
                    <a:pt x="229"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9" name="Google Shape;7319;p15"/>
            <p:cNvSpPr/>
            <p:nvPr/>
          </p:nvSpPr>
          <p:spPr>
            <a:xfrm>
              <a:off x="5166150" y="1850350"/>
              <a:ext cx="6550" cy="6550"/>
            </a:xfrm>
            <a:custGeom>
              <a:avLst/>
              <a:gdLst/>
              <a:ahLst/>
              <a:cxnLst/>
              <a:rect l="l" t="t" r="r" b="b"/>
              <a:pathLst>
                <a:path w="262" h="262" extrusionOk="0">
                  <a:moveTo>
                    <a:pt x="131" y="0"/>
                  </a:moveTo>
                  <a:cubicBezTo>
                    <a:pt x="33" y="0"/>
                    <a:pt x="1" y="66"/>
                    <a:pt x="1" y="131"/>
                  </a:cubicBezTo>
                  <a:cubicBezTo>
                    <a:pt x="1" y="229"/>
                    <a:pt x="33" y="261"/>
                    <a:pt x="131" y="261"/>
                  </a:cubicBezTo>
                  <a:cubicBezTo>
                    <a:pt x="197" y="261"/>
                    <a:pt x="262" y="229"/>
                    <a:pt x="262" y="131"/>
                  </a:cubicBezTo>
                  <a:cubicBezTo>
                    <a:pt x="262" y="66"/>
                    <a:pt x="164"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0" name="Google Shape;7320;p15"/>
            <p:cNvSpPr/>
            <p:nvPr/>
          </p:nvSpPr>
          <p:spPr>
            <a:xfrm>
              <a:off x="5239550" y="1961250"/>
              <a:ext cx="6550" cy="5750"/>
            </a:xfrm>
            <a:custGeom>
              <a:avLst/>
              <a:gdLst/>
              <a:ahLst/>
              <a:cxnLst/>
              <a:rect l="l" t="t" r="r" b="b"/>
              <a:pathLst>
                <a:path w="262" h="230" extrusionOk="0">
                  <a:moveTo>
                    <a:pt x="131" y="1"/>
                  </a:moveTo>
                  <a:cubicBezTo>
                    <a:pt x="33" y="1"/>
                    <a:pt x="1" y="33"/>
                    <a:pt x="1" y="99"/>
                  </a:cubicBezTo>
                  <a:cubicBezTo>
                    <a:pt x="1" y="196"/>
                    <a:pt x="33" y="229"/>
                    <a:pt x="131" y="229"/>
                  </a:cubicBezTo>
                  <a:cubicBezTo>
                    <a:pt x="196" y="229"/>
                    <a:pt x="262" y="196"/>
                    <a:pt x="262" y="99"/>
                  </a:cubicBezTo>
                  <a:cubicBezTo>
                    <a:pt x="262" y="33"/>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1" name="Google Shape;7321;p15"/>
            <p:cNvSpPr/>
            <p:nvPr/>
          </p:nvSpPr>
          <p:spPr>
            <a:xfrm>
              <a:off x="5304800" y="2076850"/>
              <a:ext cx="6550" cy="6750"/>
            </a:xfrm>
            <a:custGeom>
              <a:avLst/>
              <a:gdLst/>
              <a:ahLst/>
              <a:cxnLst/>
              <a:rect l="l" t="t" r="r" b="b"/>
              <a:pathLst>
                <a:path w="262" h="270" extrusionOk="0">
                  <a:moveTo>
                    <a:pt x="165" y="0"/>
                  </a:moveTo>
                  <a:cubicBezTo>
                    <a:pt x="154" y="0"/>
                    <a:pt x="142" y="3"/>
                    <a:pt x="131" y="9"/>
                  </a:cubicBezTo>
                  <a:cubicBezTo>
                    <a:pt x="33" y="9"/>
                    <a:pt x="0" y="41"/>
                    <a:pt x="0" y="139"/>
                  </a:cubicBezTo>
                  <a:cubicBezTo>
                    <a:pt x="0" y="205"/>
                    <a:pt x="33" y="270"/>
                    <a:pt x="131" y="270"/>
                  </a:cubicBezTo>
                  <a:cubicBezTo>
                    <a:pt x="196" y="270"/>
                    <a:pt x="261" y="205"/>
                    <a:pt x="261" y="139"/>
                  </a:cubicBezTo>
                  <a:cubicBezTo>
                    <a:pt x="261" y="59"/>
                    <a:pt x="217" y="0"/>
                    <a:pt x="16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2" name="Google Shape;7322;p15"/>
            <p:cNvSpPr/>
            <p:nvPr/>
          </p:nvSpPr>
          <p:spPr>
            <a:xfrm>
              <a:off x="5361050" y="2197750"/>
              <a:ext cx="5750" cy="5725"/>
            </a:xfrm>
            <a:custGeom>
              <a:avLst/>
              <a:gdLst/>
              <a:ahLst/>
              <a:cxnLst/>
              <a:rect l="l" t="t" r="r" b="b"/>
              <a:pathLst>
                <a:path w="230" h="229" extrusionOk="0">
                  <a:moveTo>
                    <a:pt x="131" y="1"/>
                  </a:moveTo>
                  <a:cubicBezTo>
                    <a:pt x="34" y="1"/>
                    <a:pt x="1" y="33"/>
                    <a:pt x="1" y="98"/>
                  </a:cubicBezTo>
                  <a:cubicBezTo>
                    <a:pt x="1" y="196"/>
                    <a:pt x="34" y="229"/>
                    <a:pt x="131" y="229"/>
                  </a:cubicBezTo>
                  <a:cubicBezTo>
                    <a:pt x="197" y="229"/>
                    <a:pt x="229" y="196"/>
                    <a:pt x="229" y="98"/>
                  </a:cubicBezTo>
                  <a:cubicBezTo>
                    <a:pt x="229" y="33"/>
                    <a:pt x="197"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3" name="Google Shape;7323;p15"/>
            <p:cNvSpPr/>
            <p:nvPr/>
          </p:nvSpPr>
          <p:spPr>
            <a:xfrm>
              <a:off x="5407550" y="2321700"/>
              <a:ext cx="6550" cy="6550"/>
            </a:xfrm>
            <a:custGeom>
              <a:avLst/>
              <a:gdLst/>
              <a:ahLst/>
              <a:cxnLst/>
              <a:rect l="l" t="t" r="r" b="b"/>
              <a:pathLst>
                <a:path w="262" h="262" extrusionOk="0">
                  <a:moveTo>
                    <a:pt x="131" y="1"/>
                  </a:moveTo>
                  <a:cubicBezTo>
                    <a:pt x="98" y="1"/>
                    <a:pt x="0" y="33"/>
                    <a:pt x="0" y="131"/>
                  </a:cubicBezTo>
                  <a:cubicBezTo>
                    <a:pt x="0" y="164"/>
                    <a:pt x="66" y="262"/>
                    <a:pt x="131" y="262"/>
                  </a:cubicBezTo>
                  <a:cubicBezTo>
                    <a:pt x="163" y="262"/>
                    <a:pt x="261" y="196"/>
                    <a:pt x="261" y="131"/>
                  </a:cubicBezTo>
                  <a:cubicBezTo>
                    <a:pt x="261" y="33"/>
                    <a:pt x="163"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4" name="Google Shape;7324;p15"/>
            <p:cNvSpPr/>
            <p:nvPr/>
          </p:nvSpPr>
          <p:spPr>
            <a:xfrm>
              <a:off x="5443425" y="2450025"/>
              <a:ext cx="6550" cy="6275"/>
            </a:xfrm>
            <a:custGeom>
              <a:avLst/>
              <a:gdLst/>
              <a:ahLst/>
              <a:cxnLst/>
              <a:rect l="l" t="t" r="r" b="b"/>
              <a:pathLst>
                <a:path w="262" h="251" extrusionOk="0">
                  <a:moveTo>
                    <a:pt x="176" y="0"/>
                  </a:moveTo>
                  <a:cubicBezTo>
                    <a:pt x="161" y="0"/>
                    <a:pt x="146" y="7"/>
                    <a:pt x="131" y="22"/>
                  </a:cubicBezTo>
                  <a:cubicBezTo>
                    <a:pt x="98" y="22"/>
                    <a:pt x="1" y="54"/>
                    <a:pt x="1" y="120"/>
                  </a:cubicBezTo>
                  <a:cubicBezTo>
                    <a:pt x="1" y="185"/>
                    <a:pt x="33" y="250"/>
                    <a:pt x="131" y="250"/>
                  </a:cubicBezTo>
                  <a:cubicBezTo>
                    <a:pt x="164" y="250"/>
                    <a:pt x="262" y="217"/>
                    <a:pt x="262" y="120"/>
                  </a:cubicBezTo>
                  <a:cubicBezTo>
                    <a:pt x="262" y="69"/>
                    <a:pt x="223" y="0"/>
                    <a:pt x="17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5" name="Google Shape;7325;p15"/>
            <p:cNvSpPr/>
            <p:nvPr/>
          </p:nvSpPr>
          <p:spPr>
            <a:xfrm>
              <a:off x="5469525" y="2579400"/>
              <a:ext cx="6550" cy="6550"/>
            </a:xfrm>
            <a:custGeom>
              <a:avLst/>
              <a:gdLst/>
              <a:ahLst/>
              <a:cxnLst/>
              <a:rect l="l" t="t" r="r" b="b"/>
              <a:pathLst>
                <a:path w="262" h="262" extrusionOk="0">
                  <a:moveTo>
                    <a:pt x="131" y="1"/>
                  </a:moveTo>
                  <a:cubicBezTo>
                    <a:pt x="98" y="1"/>
                    <a:pt x="0" y="66"/>
                    <a:pt x="0" y="131"/>
                  </a:cubicBezTo>
                  <a:cubicBezTo>
                    <a:pt x="0" y="164"/>
                    <a:pt x="66" y="262"/>
                    <a:pt x="131" y="262"/>
                  </a:cubicBezTo>
                  <a:cubicBezTo>
                    <a:pt x="196" y="262"/>
                    <a:pt x="261" y="229"/>
                    <a:pt x="261" y="131"/>
                  </a:cubicBezTo>
                  <a:cubicBezTo>
                    <a:pt x="261" y="66"/>
                    <a:pt x="196" y="1"/>
                    <a:pt x="13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6" name="Google Shape;7326;p15"/>
            <p:cNvSpPr/>
            <p:nvPr/>
          </p:nvSpPr>
          <p:spPr>
            <a:xfrm>
              <a:off x="5483375" y="2711525"/>
              <a:ext cx="8200" cy="8175"/>
            </a:xfrm>
            <a:custGeom>
              <a:avLst/>
              <a:gdLst/>
              <a:ahLst/>
              <a:cxnLst/>
              <a:rect l="l" t="t" r="r" b="b"/>
              <a:pathLst>
                <a:path w="328" h="327" extrusionOk="0">
                  <a:moveTo>
                    <a:pt x="164" y="0"/>
                  </a:moveTo>
                  <a:cubicBezTo>
                    <a:pt x="66" y="0"/>
                    <a:pt x="1" y="65"/>
                    <a:pt x="1" y="163"/>
                  </a:cubicBezTo>
                  <a:cubicBezTo>
                    <a:pt x="1" y="228"/>
                    <a:pt x="66" y="326"/>
                    <a:pt x="164" y="326"/>
                  </a:cubicBezTo>
                  <a:cubicBezTo>
                    <a:pt x="229" y="326"/>
                    <a:pt x="327" y="228"/>
                    <a:pt x="327" y="163"/>
                  </a:cubicBezTo>
                  <a:cubicBezTo>
                    <a:pt x="327" y="65"/>
                    <a:pt x="229"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7" name="Google Shape;7327;p15"/>
            <p:cNvSpPr/>
            <p:nvPr/>
          </p:nvSpPr>
          <p:spPr>
            <a:xfrm>
              <a:off x="5393675" y="283465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2" y="1142"/>
                    <a:pt x="1142" y="881"/>
                    <a:pt x="1142" y="555"/>
                  </a:cubicBezTo>
                  <a:cubicBezTo>
                    <a:pt x="1142" y="229"/>
                    <a:pt x="882"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8" name="Google Shape;7328;p15"/>
            <p:cNvSpPr/>
            <p:nvPr/>
          </p:nvSpPr>
          <p:spPr>
            <a:xfrm>
              <a:off x="5389600" y="2968400"/>
              <a:ext cx="26125" cy="26125"/>
            </a:xfrm>
            <a:custGeom>
              <a:avLst/>
              <a:gdLst/>
              <a:ahLst/>
              <a:cxnLst/>
              <a:rect l="l" t="t" r="r" b="b"/>
              <a:pathLst>
                <a:path w="1045" h="1045" extrusionOk="0">
                  <a:moveTo>
                    <a:pt x="523" y="0"/>
                  </a:moveTo>
                  <a:cubicBezTo>
                    <a:pt x="229" y="0"/>
                    <a:pt x="1" y="229"/>
                    <a:pt x="1" y="522"/>
                  </a:cubicBezTo>
                  <a:cubicBezTo>
                    <a:pt x="1" y="816"/>
                    <a:pt x="229" y="1044"/>
                    <a:pt x="523" y="1044"/>
                  </a:cubicBezTo>
                  <a:cubicBezTo>
                    <a:pt x="816" y="1044"/>
                    <a:pt x="1045" y="816"/>
                    <a:pt x="1045" y="522"/>
                  </a:cubicBezTo>
                  <a:cubicBezTo>
                    <a:pt x="1045" y="229"/>
                    <a:pt x="816" y="0"/>
                    <a:pt x="52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9" name="Google Shape;7329;p15"/>
            <p:cNvSpPr/>
            <p:nvPr/>
          </p:nvSpPr>
          <p:spPr>
            <a:xfrm>
              <a:off x="5374100" y="3100500"/>
              <a:ext cx="24500" cy="24500"/>
            </a:xfrm>
            <a:custGeom>
              <a:avLst/>
              <a:gdLst/>
              <a:ahLst/>
              <a:cxnLst/>
              <a:rect l="l" t="t" r="r" b="b"/>
              <a:pathLst>
                <a:path w="980" h="980" extrusionOk="0">
                  <a:moveTo>
                    <a:pt x="490" y="1"/>
                  </a:moveTo>
                  <a:cubicBezTo>
                    <a:pt x="197" y="1"/>
                    <a:pt x="1" y="229"/>
                    <a:pt x="1" y="490"/>
                  </a:cubicBezTo>
                  <a:cubicBezTo>
                    <a:pt x="1" y="784"/>
                    <a:pt x="262" y="979"/>
                    <a:pt x="490" y="979"/>
                  </a:cubicBezTo>
                  <a:cubicBezTo>
                    <a:pt x="784" y="979"/>
                    <a:pt x="980" y="751"/>
                    <a:pt x="980" y="490"/>
                  </a:cubicBezTo>
                  <a:cubicBezTo>
                    <a:pt x="980" y="229"/>
                    <a:pt x="784"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0" name="Google Shape;7330;p15"/>
            <p:cNvSpPr/>
            <p:nvPr/>
          </p:nvSpPr>
          <p:spPr>
            <a:xfrm>
              <a:off x="5347200" y="3231800"/>
              <a:ext cx="22850" cy="22850"/>
            </a:xfrm>
            <a:custGeom>
              <a:avLst/>
              <a:gdLst/>
              <a:ahLst/>
              <a:cxnLst/>
              <a:rect l="l" t="t" r="r" b="b"/>
              <a:pathLst>
                <a:path w="914" h="914" extrusionOk="0">
                  <a:moveTo>
                    <a:pt x="457" y="1"/>
                  </a:moveTo>
                  <a:cubicBezTo>
                    <a:pt x="229" y="1"/>
                    <a:pt x="0" y="229"/>
                    <a:pt x="0" y="457"/>
                  </a:cubicBezTo>
                  <a:cubicBezTo>
                    <a:pt x="0" y="718"/>
                    <a:pt x="229" y="914"/>
                    <a:pt x="457" y="914"/>
                  </a:cubicBezTo>
                  <a:cubicBezTo>
                    <a:pt x="718" y="914"/>
                    <a:pt x="914" y="718"/>
                    <a:pt x="914" y="457"/>
                  </a:cubicBezTo>
                  <a:cubicBezTo>
                    <a:pt x="914" y="229"/>
                    <a:pt x="718" y="1"/>
                    <a:pt x="45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1" name="Google Shape;7331;p15"/>
            <p:cNvSpPr/>
            <p:nvPr/>
          </p:nvSpPr>
          <p:spPr>
            <a:xfrm>
              <a:off x="5312125" y="3361375"/>
              <a:ext cx="17975" cy="18875"/>
            </a:xfrm>
            <a:custGeom>
              <a:avLst/>
              <a:gdLst/>
              <a:ahLst/>
              <a:cxnLst/>
              <a:rect l="l" t="t" r="r" b="b"/>
              <a:pathLst>
                <a:path w="719" h="755" extrusionOk="0">
                  <a:moveTo>
                    <a:pt x="403" y="1"/>
                  </a:moveTo>
                  <a:cubicBezTo>
                    <a:pt x="388" y="1"/>
                    <a:pt x="374" y="2"/>
                    <a:pt x="360" y="4"/>
                  </a:cubicBezTo>
                  <a:cubicBezTo>
                    <a:pt x="164" y="4"/>
                    <a:pt x="1" y="167"/>
                    <a:pt x="1" y="363"/>
                  </a:cubicBezTo>
                  <a:cubicBezTo>
                    <a:pt x="1" y="591"/>
                    <a:pt x="164" y="754"/>
                    <a:pt x="360" y="754"/>
                  </a:cubicBezTo>
                  <a:cubicBezTo>
                    <a:pt x="555" y="754"/>
                    <a:pt x="718" y="591"/>
                    <a:pt x="718" y="363"/>
                  </a:cubicBezTo>
                  <a:cubicBezTo>
                    <a:pt x="718" y="182"/>
                    <a:pt x="579"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2" name="Google Shape;7332;p15"/>
            <p:cNvSpPr/>
            <p:nvPr/>
          </p:nvSpPr>
          <p:spPr>
            <a:xfrm>
              <a:off x="5264025" y="3485425"/>
              <a:ext cx="16325" cy="17150"/>
            </a:xfrm>
            <a:custGeom>
              <a:avLst/>
              <a:gdLst/>
              <a:ahLst/>
              <a:cxnLst/>
              <a:rect l="l" t="t" r="r" b="b"/>
              <a:pathLst>
                <a:path w="653" h="686" extrusionOk="0">
                  <a:moveTo>
                    <a:pt x="326" y="0"/>
                  </a:moveTo>
                  <a:cubicBezTo>
                    <a:pt x="131" y="0"/>
                    <a:pt x="0" y="131"/>
                    <a:pt x="0" y="327"/>
                  </a:cubicBezTo>
                  <a:cubicBezTo>
                    <a:pt x="0" y="555"/>
                    <a:pt x="163" y="685"/>
                    <a:pt x="326" y="685"/>
                  </a:cubicBezTo>
                  <a:cubicBezTo>
                    <a:pt x="522" y="685"/>
                    <a:pt x="653" y="490"/>
                    <a:pt x="653" y="327"/>
                  </a:cubicBezTo>
                  <a:cubicBezTo>
                    <a:pt x="653" y="196"/>
                    <a:pt x="522" y="33"/>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3" name="Google Shape;7333;p15"/>
            <p:cNvSpPr/>
            <p:nvPr/>
          </p:nvSpPr>
          <p:spPr>
            <a:xfrm>
              <a:off x="5207750" y="3606925"/>
              <a:ext cx="12250" cy="12250"/>
            </a:xfrm>
            <a:custGeom>
              <a:avLst/>
              <a:gdLst/>
              <a:ahLst/>
              <a:cxnLst/>
              <a:rect l="l" t="t" r="r" b="b"/>
              <a:pathLst>
                <a:path w="490" h="490" extrusionOk="0">
                  <a:moveTo>
                    <a:pt x="261" y="1"/>
                  </a:moveTo>
                  <a:cubicBezTo>
                    <a:pt x="131" y="1"/>
                    <a:pt x="0" y="131"/>
                    <a:pt x="0" y="262"/>
                  </a:cubicBezTo>
                  <a:cubicBezTo>
                    <a:pt x="0" y="392"/>
                    <a:pt x="131" y="490"/>
                    <a:pt x="261" y="490"/>
                  </a:cubicBezTo>
                  <a:cubicBezTo>
                    <a:pt x="392" y="490"/>
                    <a:pt x="490" y="392"/>
                    <a:pt x="490" y="262"/>
                  </a:cubicBezTo>
                  <a:cubicBezTo>
                    <a:pt x="490" y="131"/>
                    <a:pt x="425" y="1"/>
                    <a:pt x="261"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4" name="Google Shape;7334;p15"/>
            <p:cNvSpPr/>
            <p:nvPr/>
          </p:nvSpPr>
          <p:spPr>
            <a:xfrm>
              <a:off x="5140875" y="3722725"/>
              <a:ext cx="9825" cy="9825"/>
            </a:xfrm>
            <a:custGeom>
              <a:avLst/>
              <a:gdLst/>
              <a:ahLst/>
              <a:cxnLst/>
              <a:rect l="l" t="t" r="r" b="b"/>
              <a:pathLst>
                <a:path w="393" h="393" extrusionOk="0">
                  <a:moveTo>
                    <a:pt x="196" y="1"/>
                  </a:moveTo>
                  <a:cubicBezTo>
                    <a:pt x="66" y="1"/>
                    <a:pt x="1" y="66"/>
                    <a:pt x="1" y="196"/>
                  </a:cubicBezTo>
                  <a:cubicBezTo>
                    <a:pt x="1" y="327"/>
                    <a:pt x="66" y="392"/>
                    <a:pt x="196" y="392"/>
                  </a:cubicBezTo>
                  <a:cubicBezTo>
                    <a:pt x="327" y="392"/>
                    <a:pt x="392" y="327"/>
                    <a:pt x="392" y="196"/>
                  </a:cubicBezTo>
                  <a:cubicBezTo>
                    <a:pt x="392" y="66"/>
                    <a:pt x="327"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5" name="Google Shape;7335;p15"/>
            <p:cNvSpPr/>
            <p:nvPr/>
          </p:nvSpPr>
          <p:spPr>
            <a:xfrm>
              <a:off x="5066675" y="3832275"/>
              <a:ext cx="5725" cy="6275"/>
            </a:xfrm>
            <a:custGeom>
              <a:avLst/>
              <a:gdLst/>
              <a:ahLst/>
              <a:cxnLst/>
              <a:rect l="l" t="t" r="r" b="b"/>
              <a:pathLst>
                <a:path w="229" h="251" extrusionOk="0">
                  <a:moveTo>
                    <a:pt x="143" y="1"/>
                  </a:moveTo>
                  <a:cubicBezTo>
                    <a:pt x="128" y="1"/>
                    <a:pt x="113" y="7"/>
                    <a:pt x="98" y="22"/>
                  </a:cubicBezTo>
                  <a:cubicBezTo>
                    <a:pt x="33" y="22"/>
                    <a:pt x="0" y="55"/>
                    <a:pt x="0" y="120"/>
                  </a:cubicBezTo>
                  <a:cubicBezTo>
                    <a:pt x="0" y="218"/>
                    <a:pt x="33" y="251"/>
                    <a:pt x="98" y="251"/>
                  </a:cubicBezTo>
                  <a:cubicBezTo>
                    <a:pt x="196" y="251"/>
                    <a:pt x="229" y="218"/>
                    <a:pt x="229" y="120"/>
                  </a:cubicBezTo>
                  <a:cubicBezTo>
                    <a:pt x="229" y="70"/>
                    <a:pt x="190" y="1"/>
                    <a:pt x="14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6" name="Google Shape;7336;p15"/>
            <p:cNvSpPr/>
            <p:nvPr/>
          </p:nvSpPr>
          <p:spPr>
            <a:xfrm>
              <a:off x="4981850" y="3934750"/>
              <a:ext cx="4100" cy="4100"/>
            </a:xfrm>
            <a:custGeom>
              <a:avLst/>
              <a:gdLst/>
              <a:ahLst/>
              <a:cxnLst/>
              <a:rect l="l" t="t" r="r" b="b"/>
              <a:pathLst>
                <a:path w="164" h="164" extrusionOk="0">
                  <a:moveTo>
                    <a:pt x="66" y="1"/>
                  </a:moveTo>
                  <a:cubicBezTo>
                    <a:pt x="33" y="1"/>
                    <a:pt x="1" y="33"/>
                    <a:pt x="1" y="66"/>
                  </a:cubicBezTo>
                  <a:cubicBezTo>
                    <a:pt x="1" y="99"/>
                    <a:pt x="33" y="164"/>
                    <a:pt x="66" y="164"/>
                  </a:cubicBezTo>
                  <a:cubicBezTo>
                    <a:pt x="131" y="164"/>
                    <a:pt x="164" y="99"/>
                    <a:pt x="164" y="66"/>
                  </a:cubicBezTo>
                  <a:cubicBezTo>
                    <a:pt x="164" y="33"/>
                    <a:pt x="131"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7" name="Google Shape;7337;p15"/>
            <p:cNvSpPr/>
            <p:nvPr/>
          </p:nvSpPr>
          <p:spPr>
            <a:xfrm>
              <a:off x="4887250" y="4028550"/>
              <a:ext cx="4100" cy="4100"/>
            </a:xfrm>
            <a:custGeom>
              <a:avLst/>
              <a:gdLst/>
              <a:ahLst/>
              <a:cxnLst/>
              <a:rect l="l" t="t" r="r" b="b"/>
              <a:pathLst>
                <a:path w="164" h="164" extrusionOk="0">
                  <a:moveTo>
                    <a:pt x="66" y="0"/>
                  </a:moveTo>
                  <a:cubicBezTo>
                    <a:pt x="33" y="0"/>
                    <a:pt x="1" y="33"/>
                    <a:pt x="1" y="65"/>
                  </a:cubicBezTo>
                  <a:cubicBezTo>
                    <a:pt x="1" y="98"/>
                    <a:pt x="33" y="163"/>
                    <a:pt x="66" y="163"/>
                  </a:cubicBezTo>
                  <a:cubicBezTo>
                    <a:pt x="99" y="163"/>
                    <a:pt x="164" y="98"/>
                    <a:pt x="164" y="65"/>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8" name="Google Shape;7338;p15"/>
            <p:cNvSpPr/>
            <p:nvPr/>
          </p:nvSpPr>
          <p:spPr>
            <a:xfrm>
              <a:off x="4786950" y="4115425"/>
              <a:ext cx="2475" cy="1000"/>
            </a:xfrm>
            <a:custGeom>
              <a:avLst/>
              <a:gdLst/>
              <a:ahLst/>
              <a:cxnLst/>
              <a:rect l="l" t="t" r="r" b="b"/>
              <a:pathLst>
                <a:path w="99" h="40" extrusionOk="0">
                  <a:moveTo>
                    <a:pt x="30" y="1"/>
                  </a:moveTo>
                  <a:cubicBezTo>
                    <a:pt x="1" y="1"/>
                    <a:pt x="1" y="15"/>
                    <a:pt x="1" y="15"/>
                  </a:cubicBezTo>
                  <a:cubicBezTo>
                    <a:pt x="1" y="32"/>
                    <a:pt x="9" y="40"/>
                    <a:pt x="25" y="40"/>
                  </a:cubicBezTo>
                  <a:cubicBezTo>
                    <a:pt x="41" y="40"/>
                    <a:pt x="66" y="32"/>
                    <a:pt x="98" y="15"/>
                  </a:cubicBezTo>
                  <a:lnTo>
                    <a:pt x="98" y="15"/>
                  </a:lnTo>
                  <a:cubicBezTo>
                    <a:pt x="66" y="32"/>
                    <a:pt x="66" y="40"/>
                    <a:pt x="74" y="40"/>
                  </a:cubicBezTo>
                  <a:cubicBezTo>
                    <a:pt x="82" y="40"/>
                    <a:pt x="98" y="32"/>
                    <a:pt x="98" y="15"/>
                  </a:cubicBezTo>
                  <a:cubicBezTo>
                    <a:pt x="66" y="5"/>
                    <a:pt x="44" y="1"/>
                    <a:pt x="3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9" name="Google Shape;7339;p15"/>
            <p:cNvSpPr/>
            <p:nvPr/>
          </p:nvSpPr>
          <p:spPr>
            <a:xfrm>
              <a:off x="4678500" y="4192450"/>
              <a:ext cx="2475" cy="1650"/>
            </a:xfrm>
            <a:custGeom>
              <a:avLst/>
              <a:gdLst/>
              <a:ahLst/>
              <a:cxnLst/>
              <a:rect l="l" t="t" r="r" b="b"/>
              <a:pathLst>
                <a:path w="99" h="66" extrusionOk="0">
                  <a:moveTo>
                    <a:pt x="65" y="1"/>
                  </a:moveTo>
                  <a:cubicBezTo>
                    <a:pt x="0" y="1"/>
                    <a:pt x="0" y="1"/>
                    <a:pt x="0" y="33"/>
                  </a:cubicBezTo>
                  <a:cubicBezTo>
                    <a:pt x="0" y="66"/>
                    <a:pt x="0" y="66"/>
                    <a:pt x="65" y="66"/>
                  </a:cubicBezTo>
                  <a:cubicBezTo>
                    <a:pt x="98" y="66"/>
                    <a:pt x="98" y="66"/>
                    <a:pt x="98" y="33"/>
                  </a:cubicBezTo>
                  <a:cubicBezTo>
                    <a:pt x="98" y="33"/>
                    <a:pt x="98" y="1"/>
                    <a:pt x="6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0" name="Google Shape;7340;p15"/>
            <p:cNvSpPr/>
            <p:nvPr/>
          </p:nvSpPr>
          <p:spPr>
            <a:xfrm>
              <a:off x="4564325" y="4260950"/>
              <a:ext cx="2475" cy="1675"/>
            </a:xfrm>
            <a:custGeom>
              <a:avLst/>
              <a:gdLst/>
              <a:ahLst/>
              <a:cxnLst/>
              <a:rect l="l" t="t" r="r" b="b"/>
              <a:pathLst>
                <a:path w="99" h="67" extrusionOk="0">
                  <a:moveTo>
                    <a:pt x="66" y="1"/>
                  </a:moveTo>
                  <a:cubicBezTo>
                    <a:pt x="0" y="1"/>
                    <a:pt x="0" y="1"/>
                    <a:pt x="0" y="33"/>
                  </a:cubicBezTo>
                  <a:cubicBezTo>
                    <a:pt x="0" y="66"/>
                    <a:pt x="0" y="66"/>
                    <a:pt x="66" y="66"/>
                  </a:cubicBezTo>
                  <a:cubicBezTo>
                    <a:pt x="98" y="66"/>
                    <a:pt x="98" y="66"/>
                    <a:pt x="98" y="33"/>
                  </a:cubicBezTo>
                  <a:cubicBezTo>
                    <a:pt x="98" y="33"/>
                    <a:pt x="98" y="1"/>
                    <a:pt x="6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1" name="Google Shape;7341;p15"/>
            <p:cNvSpPr/>
            <p:nvPr/>
          </p:nvSpPr>
          <p:spPr>
            <a:xfrm>
              <a:off x="4444450" y="4318850"/>
              <a:ext cx="4100" cy="4100"/>
            </a:xfrm>
            <a:custGeom>
              <a:avLst/>
              <a:gdLst/>
              <a:ahLst/>
              <a:cxnLst/>
              <a:rect l="l" t="t" r="r" b="b"/>
              <a:pathLst>
                <a:path w="164" h="164" extrusionOk="0">
                  <a:moveTo>
                    <a:pt x="98" y="1"/>
                  </a:moveTo>
                  <a:cubicBezTo>
                    <a:pt x="33" y="1"/>
                    <a:pt x="0" y="33"/>
                    <a:pt x="0" y="66"/>
                  </a:cubicBezTo>
                  <a:cubicBezTo>
                    <a:pt x="0" y="131"/>
                    <a:pt x="33" y="164"/>
                    <a:pt x="98" y="164"/>
                  </a:cubicBezTo>
                  <a:cubicBezTo>
                    <a:pt x="131" y="164"/>
                    <a:pt x="163" y="131"/>
                    <a:pt x="163" y="66"/>
                  </a:cubicBezTo>
                  <a:cubicBezTo>
                    <a:pt x="163" y="33"/>
                    <a:pt x="131" y="1"/>
                    <a:pt x="9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2" name="Google Shape;7342;p15"/>
            <p:cNvSpPr/>
            <p:nvPr/>
          </p:nvSpPr>
          <p:spPr>
            <a:xfrm>
              <a:off x="4321300" y="4366975"/>
              <a:ext cx="4100" cy="4100"/>
            </a:xfrm>
            <a:custGeom>
              <a:avLst/>
              <a:gdLst/>
              <a:ahLst/>
              <a:cxnLst/>
              <a:rect l="l" t="t" r="r" b="b"/>
              <a:pathLst>
                <a:path w="164" h="164" extrusionOk="0">
                  <a:moveTo>
                    <a:pt x="66" y="0"/>
                  </a:moveTo>
                  <a:cubicBezTo>
                    <a:pt x="33" y="0"/>
                    <a:pt x="1" y="33"/>
                    <a:pt x="1" y="66"/>
                  </a:cubicBezTo>
                  <a:cubicBezTo>
                    <a:pt x="1" y="98"/>
                    <a:pt x="33" y="163"/>
                    <a:pt x="66" y="163"/>
                  </a:cubicBezTo>
                  <a:cubicBezTo>
                    <a:pt x="99" y="163"/>
                    <a:pt x="164" y="98"/>
                    <a:pt x="164" y="66"/>
                  </a:cubicBezTo>
                  <a:cubicBezTo>
                    <a:pt x="164" y="33"/>
                    <a:pt x="99" y="0"/>
                    <a:pt x="6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3" name="Google Shape;7343;p15"/>
            <p:cNvSpPr/>
            <p:nvPr/>
          </p:nvSpPr>
          <p:spPr>
            <a:xfrm>
              <a:off x="4192450" y="4403675"/>
              <a:ext cx="6550" cy="5725"/>
            </a:xfrm>
            <a:custGeom>
              <a:avLst/>
              <a:gdLst/>
              <a:ahLst/>
              <a:cxnLst/>
              <a:rect l="l" t="t" r="r" b="b"/>
              <a:pathLst>
                <a:path w="262" h="229" extrusionOk="0">
                  <a:moveTo>
                    <a:pt x="131" y="0"/>
                  </a:moveTo>
                  <a:cubicBezTo>
                    <a:pt x="66" y="0"/>
                    <a:pt x="1" y="33"/>
                    <a:pt x="1" y="98"/>
                  </a:cubicBezTo>
                  <a:cubicBezTo>
                    <a:pt x="1" y="196"/>
                    <a:pt x="66" y="229"/>
                    <a:pt x="131" y="229"/>
                  </a:cubicBezTo>
                  <a:cubicBezTo>
                    <a:pt x="229" y="229"/>
                    <a:pt x="262" y="196"/>
                    <a:pt x="262" y="98"/>
                  </a:cubicBezTo>
                  <a:cubicBezTo>
                    <a:pt x="262" y="66"/>
                    <a:pt x="229" y="0"/>
                    <a:pt x="13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4" name="Google Shape;7344;p15"/>
            <p:cNvSpPr/>
            <p:nvPr/>
          </p:nvSpPr>
          <p:spPr>
            <a:xfrm>
              <a:off x="4061150" y="4429775"/>
              <a:ext cx="8200" cy="8175"/>
            </a:xfrm>
            <a:custGeom>
              <a:avLst/>
              <a:gdLst/>
              <a:ahLst/>
              <a:cxnLst/>
              <a:rect l="l" t="t" r="r" b="b"/>
              <a:pathLst>
                <a:path w="328" h="327" extrusionOk="0">
                  <a:moveTo>
                    <a:pt x="164" y="0"/>
                  </a:moveTo>
                  <a:cubicBezTo>
                    <a:pt x="99" y="0"/>
                    <a:pt x="1" y="98"/>
                    <a:pt x="1" y="163"/>
                  </a:cubicBezTo>
                  <a:cubicBezTo>
                    <a:pt x="1" y="261"/>
                    <a:pt x="99" y="326"/>
                    <a:pt x="164" y="326"/>
                  </a:cubicBezTo>
                  <a:cubicBezTo>
                    <a:pt x="262" y="326"/>
                    <a:pt x="327" y="261"/>
                    <a:pt x="327" y="163"/>
                  </a:cubicBezTo>
                  <a:cubicBezTo>
                    <a:pt x="327" y="98"/>
                    <a:pt x="262" y="0"/>
                    <a:pt x="16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5" name="Google Shape;7345;p15"/>
            <p:cNvSpPr/>
            <p:nvPr/>
          </p:nvSpPr>
          <p:spPr>
            <a:xfrm>
              <a:off x="3929050" y="4445250"/>
              <a:ext cx="9800" cy="9825"/>
            </a:xfrm>
            <a:custGeom>
              <a:avLst/>
              <a:gdLst/>
              <a:ahLst/>
              <a:cxnLst/>
              <a:rect l="l" t="t" r="r" b="b"/>
              <a:pathLst>
                <a:path w="392" h="393" extrusionOk="0">
                  <a:moveTo>
                    <a:pt x="196" y="1"/>
                  </a:moveTo>
                  <a:cubicBezTo>
                    <a:pt x="66" y="1"/>
                    <a:pt x="1" y="66"/>
                    <a:pt x="1" y="197"/>
                  </a:cubicBezTo>
                  <a:cubicBezTo>
                    <a:pt x="1" y="327"/>
                    <a:pt x="66" y="392"/>
                    <a:pt x="196" y="392"/>
                  </a:cubicBezTo>
                  <a:cubicBezTo>
                    <a:pt x="327" y="392"/>
                    <a:pt x="392" y="327"/>
                    <a:pt x="392" y="197"/>
                  </a:cubicBezTo>
                  <a:cubicBezTo>
                    <a:pt x="392" y="66"/>
                    <a:pt x="294" y="1"/>
                    <a:pt x="196"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6" name="Google Shape;7346;p15"/>
            <p:cNvSpPr/>
            <p:nvPr/>
          </p:nvSpPr>
          <p:spPr>
            <a:xfrm>
              <a:off x="3794500" y="4449325"/>
              <a:ext cx="12250" cy="12275"/>
            </a:xfrm>
            <a:custGeom>
              <a:avLst/>
              <a:gdLst/>
              <a:ahLst/>
              <a:cxnLst/>
              <a:rect l="l" t="t" r="r" b="b"/>
              <a:pathLst>
                <a:path w="490" h="491" extrusionOk="0">
                  <a:moveTo>
                    <a:pt x="229" y="1"/>
                  </a:moveTo>
                  <a:cubicBezTo>
                    <a:pt x="65" y="1"/>
                    <a:pt x="0" y="131"/>
                    <a:pt x="0" y="229"/>
                  </a:cubicBezTo>
                  <a:cubicBezTo>
                    <a:pt x="0" y="392"/>
                    <a:pt x="98" y="490"/>
                    <a:pt x="229" y="490"/>
                  </a:cubicBezTo>
                  <a:cubicBezTo>
                    <a:pt x="392" y="490"/>
                    <a:pt x="490" y="360"/>
                    <a:pt x="490" y="229"/>
                  </a:cubicBezTo>
                  <a:cubicBezTo>
                    <a:pt x="490" y="131"/>
                    <a:pt x="392" y="34"/>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7" name="Google Shape;7347;p15"/>
            <p:cNvSpPr/>
            <p:nvPr/>
          </p:nvSpPr>
          <p:spPr>
            <a:xfrm>
              <a:off x="3661575" y="4444450"/>
              <a:ext cx="12250" cy="12250"/>
            </a:xfrm>
            <a:custGeom>
              <a:avLst/>
              <a:gdLst/>
              <a:ahLst/>
              <a:cxnLst/>
              <a:rect l="l" t="t" r="r" b="b"/>
              <a:pathLst>
                <a:path w="490" h="490" extrusionOk="0">
                  <a:moveTo>
                    <a:pt x="261" y="0"/>
                  </a:moveTo>
                  <a:cubicBezTo>
                    <a:pt x="131" y="0"/>
                    <a:pt x="0" y="98"/>
                    <a:pt x="0" y="229"/>
                  </a:cubicBezTo>
                  <a:cubicBezTo>
                    <a:pt x="0" y="359"/>
                    <a:pt x="131" y="490"/>
                    <a:pt x="261" y="490"/>
                  </a:cubicBezTo>
                  <a:cubicBezTo>
                    <a:pt x="359" y="490"/>
                    <a:pt x="489" y="359"/>
                    <a:pt x="489" y="229"/>
                  </a:cubicBezTo>
                  <a:cubicBezTo>
                    <a:pt x="489" y="98"/>
                    <a:pt x="424"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8" name="Google Shape;7348;p15"/>
            <p:cNvSpPr/>
            <p:nvPr/>
          </p:nvSpPr>
          <p:spPr>
            <a:xfrm>
              <a:off x="3530275" y="4428125"/>
              <a:ext cx="12250" cy="12275"/>
            </a:xfrm>
            <a:custGeom>
              <a:avLst/>
              <a:gdLst/>
              <a:ahLst/>
              <a:cxnLst/>
              <a:rect l="l" t="t" r="r" b="b"/>
              <a:pathLst>
                <a:path w="490" h="491" extrusionOk="0">
                  <a:moveTo>
                    <a:pt x="229" y="1"/>
                  </a:moveTo>
                  <a:cubicBezTo>
                    <a:pt x="131" y="1"/>
                    <a:pt x="0" y="99"/>
                    <a:pt x="0" y="229"/>
                  </a:cubicBezTo>
                  <a:cubicBezTo>
                    <a:pt x="0" y="360"/>
                    <a:pt x="131" y="490"/>
                    <a:pt x="229" y="490"/>
                  </a:cubicBezTo>
                  <a:cubicBezTo>
                    <a:pt x="359" y="490"/>
                    <a:pt x="490" y="360"/>
                    <a:pt x="490" y="229"/>
                  </a:cubicBezTo>
                  <a:cubicBezTo>
                    <a:pt x="490" y="99"/>
                    <a:pt x="392" y="1"/>
                    <a:pt x="22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9" name="Google Shape;7349;p15"/>
            <p:cNvSpPr/>
            <p:nvPr/>
          </p:nvSpPr>
          <p:spPr>
            <a:xfrm>
              <a:off x="3400600" y="4400400"/>
              <a:ext cx="12275" cy="12275"/>
            </a:xfrm>
            <a:custGeom>
              <a:avLst/>
              <a:gdLst/>
              <a:ahLst/>
              <a:cxnLst/>
              <a:rect l="l" t="t" r="r" b="b"/>
              <a:pathLst>
                <a:path w="491" h="491" extrusionOk="0">
                  <a:moveTo>
                    <a:pt x="262" y="1"/>
                  </a:moveTo>
                  <a:cubicBezTo>
                    <a:pt x="131" y="1"/>
                    <a:pt x="1" y="66"/>
                    <a:pt x="1" y="229"/>
                  </a:cubicBezTo>
                  <a:cubicBezTo>
                    <a:pt x="1" y="360"/>
                    <a:pt x="99" y="490"/>
                    <a:pt x="262" y="490"/>
                  </a:cubicBezTo>
                  <a:cubicBezTo>
                    <a:pt x="360" y="490"/>
                    <a:pt x="490" y="392"/>
                    <a:pt x="490" y="229"/>
                  </a:cubicBezTo>
                  <a:cubicBezTo>
                    <a:pt x="490" y="131"/>
                    <a:pt x="360" y="1"/>
                    <a:pt x="26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0" name="Google Shape;7350;p15"/>
            <p:cNvSpPr/>
            <p:nvPr/>
          </p:nvSpPr>
          <p:spPr>
            <a:xfrm>
              <a:off x="3272575" y="4361275"/>
              <a:ext cx="13900" cy="14700"/>
            </a:xfrm>
            <a:custGeom>
              <a:avLst/>
              <a:gdLst/>
              <a:ahLst/>
              <a:cxnLst/>
              <a:rect l="l" t="t" r="r" b="b"/>
              <a:pathLst>
                <a:path w="556" h="588" extrusionOk="0">
                  <a:moveTo>
                    <a:pt x="261" y="0"/>
                  </a:moveTo>
                  <a:cubicBezTo>
                    <a:pt x="98" y="0"/>
                    <a:pt x="1" y="131"/>
                    <a:pt x="1" y="294"/>
                  </a:cubicBezTo>
                  <a:cubicBezTo>
                    <a:pt x="1" y="457"/>
                    <a:pt x="98" y="587"/>
                    <a:pt x="261" y="587"/>
                  </a:cubicBezTo>
                  <a:cubicBezTo>
                    <a:pt x="425" y="587"/>
                    <a:pt x="555" y="457"/>
                    <a:pt x="555" y="294"/>
                  </a:cubicBezTo>
                  <a:cubicBezTo>
                    <a:pt x="555" y="131"/>
                    <a:pt x="425" y="0"/>
                    <a:pt x="26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1" name="Google Shape;7351;p15"/>
            <p:cNvSpPr/>
            <p:nvPr/>
          </p:nvSpPr>
          <p:spPr>
            <a:xfrm>
              <a:off x="3148625" y="4313975"/>
              <a:ext cx="14700" cy="13875"/>
            </a:xfrm>
            <a:custGeom>
              <a:avLst/>
              <a:gdLst/>
              <a:ahLst/>
              <a:cxnLst/>
              <a:rect l="l" t="t" r="r" b="b"/>
              <a:pathLst>
                <a:path w="588" h="555" extrusionOk="0">
                  <a:moveTo>
                    <a:pt x="294" y="0"/>
                  </a:moveTo>
                  <a:cubicBezTo>
                    <a:pt x="131" y="0"/>
                    <a:pt x="0" y="98"/>
                    <a:pt x="0" y="261"/>
                  </a:cubicBezTo>
                  <a:cubicBezTo>
                    <a:pt x="0" y="424"/>
                    <a:pt x="131" y="555"/>
                    <a:pt x="294" y="555"/>
                  </a:cubicBezTo>
                  <a:cubicBezTo>
                    <a:pt x="457" y="555"/>
                    <a:pt x="587" y="424"/>
                    <a:pt x="587" y="261"/>
                  </a:cubicBezTo>
                  <a:cubicBezTo>
                    <a:pt x="587" y="98"/>
                    <a:pt x="457" y="0"/>
                    <a:pt x="29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2" name="Google Shape;7352;p15"/>
            <p:cNvSpPr/>
            <p:nvPr/>
          </p:nvSpPr>
          <p:spPr>
            <a:xfrm>
              <a:off x="3029550" y="4254425"/>
              <a:ext cx="14700" cy="14700"/>
            </a:xfrm>
            <a:custGeom>
              <a:avLst/>
              <a:gdLst/>
              <a:ahLst/>
              <a:cxnLst/>
              <a:rect l="l" t="t" r="r" b="b"/>
              <a:pathLst>
                <a:path w="588" h="588" extrusionOk="0">
                  <a:moveTo>
                    <a:pt x="294" y="1"/>
                  </a:moveTo>
                  <a:cubicBezTo>
                    <a:pt x="131" y="1"/>
                    <a:pt x="1" y="131"/>
                    <a:pt x="1" y="294"/>
                  </a:cubicBezTo>
                  <a:cubicBezTo>
                    <a:pt x="1" y="458"/>
                    <a:pt x="131" y="588"/>
                    <a:pt x="294" y="588"/>
                  </a:cubicBezTo>
                  <a:cubicBezTo>
                    <a:pt x="457" y="588"/>
                    <a:pt x="588" y="458"/>
                    <a:pt x="588" y="294"/>
                  </a:cubicBezTo>
                  <a:cubicBezTo>
                    <a:pt x="588" y="131"/>
                    <a:pt x="457" y="1"/>
                    <a:pt x="29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3" name="Google Shape;7353;p15"/>
            <p:cNvSpPr/>
            <p:nvPr/>
          </p:nvSpPr>
          <p:spPr>
            <a:xfrm>
              <a:off x="2912950" y="4185125"/>
              <a:ext cx="17150" cy="16325"/>
            </a:xfrm>
            <a:custGeom>
              <a:avLst/>
              <a:gdLst/>
              <a:ahLst/>
              <a:cxnLst/>
              <a:rect l="l" t="t" r="r" b="b"/>
              <a:pathLst>
                <a:path w="686" h="653" extrusionOk="0">
                  <a:moveTo>
                    <a:pt x="359" y="0"/>
                  </a:moveTo>
                  <a:cubicBezTo>
                    <a:pt x="131" y="0"/>
                    <a:pt x="0" y="163"/>
                    <a:pt x="0" y="326"/>
                  </a:cubicBezTo>
                  <a:cubicBezTo>
                    <a:pt x="0" y="522"/>
                    <a:pt x="163" y="653"/>
                    <a:pt x="359" y="653"/>
                  </a:cubicBezTo>
                  <a:cubicBezTo>
                    <a:pt x="555" y="653"/>
                    <a:pt x="685" y="489"/>
                    <a:pt x="685" y="326"/>
                  </a:cubicBezTo>
                  <a:cubicBezTo>
                    <a:pt x="685" y="163"/>
                    <a:pt x="555" y="33"/>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4" name="Google Shape;7354;p15"/>
            <p:cNvSpPr/>
            <p:nvPr/>
          </p:nvSpPr>
          <p:spPr>
            <a:xfrm>
              <a:off x="2806100" y="4108450"/>
              <a:ext cx="16350" cy="16350"/>
            </a:xfrm>
            <a:custGeom>
              <a:avLst/>
              <a:gdLst/>
              <a:ahLst/>
              <a:cxnLst/>
              <a:rect l="l" t="t" r="r" b="b"/>
              <a:pathLst>
                <a:path w="654" h="654" extrusionOk="0">
                  <a:moveTo>
                    <a:pt x="327" y="1"/>
                  </a:moveTo>
                  <a:cubicBezTo>
                    <a:pt x="164" y="1"/>
                    <a:pt x="1" y="164"/>
                    <a:pt x="1" y="327"/>
                  </a:cubicBezTo>
                  <a:cubicBezTo>
                    <a:pt x="1" y="490"/>
                    <a:pt x="164" y="653"/>
                    <a:pt x="327" y="653"/>
                  </a:cubicBezTo>
                  <a:cubicBezTo>
                    <a:pt x="490" y="653"/>
                    <a:pt x="653" y="490"/>
                    <a:pt x="653" y="327"/>
                  </a:cubicBezTo>
                  <a:cubicBezTo>
                    <a:pt x="653" y="131"/>
                    <a:pt x="490" y="1"/>
                    <a:pt x="327"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5" name="Google Shape;7355;p15"/>
            <p:cNvSpPr/>
            <p:nvPr/>
          </p:nvSpPr>
          <p:spPr>
            <a:xfrm>
              <a:off x="2705000" y="4022025"/>
              <a:ext cx="16325" cy="16325"/>
            </a:xfrm>
            <a:custGeom>
              <a:avLst/>
              <a:gdLst/>
              <a:ahLst/>
              <a:cxnLst/>
              <a:rect l="l" t="t" r="r" b="b"/>
              <a:pathLst>
                <a:path w="653" h="653" extrusionOk="0">
                  <a:moveTo>
                    <a:pt x="326" y="0"/>
                  </a:moveTo>
                  <a:cubicBezTo>
                    <a:pt x="163" y="0"/>
                    <a:pt x="0" y="131"/>
                    <a:pt x="0" y="326"/>
                  </a:cubicBezTo>
                  <a:cubicBezTo>
                    <a:pt x="0" y="489"/>
                    <a:pt x="131" y="653"/>
                    <a:pt x="326" y="653"/>
                  </a:cubicBezTo>
                  <a:cubicBezTo>
                    <a:pt x="489" y="653"/>
                    <a:pt x="652" y="522"/>
                    <a:pt x="652" y="326"/>
                  </a:cubicBezTo>
                  <a:cubicBezTo>
                    <a:pt x="652" y="163"/>
                    <a:pt x="522" y="0"/>
                    <a:pt x="32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6" name="Google Shape;7356;p15"/>
            <p:cNvSpPr/>
            <p:nvPr/>
          </p:nvSpPr>
          <p:spPr>
            <a:xfrm>
              <a:off x="2609575" y="3927425"/>
              <a:ext cx="18775" cy="17950"/>
            </a:xfrm>
            <a:custGeom>
              <a:avLst/>
              <a:gdLst/>
              <a:ahLst/>
              <a:cxnLst/>
              <a:rect l="l" t="t" r="r" b="b"/>
              <a:pathLst>
                <a:path w="751" h="718" extrusionOk="0">
                  <a:moveTo>
                    <a:pt x="359" y="0"/>
                  </a:moveTo>
                  <a:cubicBezTo>
                    <a:pt x="164" y="0"/>
                    <a:pt x="1" y="163"/>
                    <a:pt x="1" y="359"/>
                  </a:cubicBezTo>
                  <a:cubicBezTo>
                    <a:pt x="1" y="555"/>
                    <a:pt x="164" y="718"/>
                    <a:pt x="359" y="718"/>
                  </a:cubicBezTo>
                  <a:cubicBezTo>
                    <a:pt x="588" y="718"/>
                    <a:pt x="751" y="555"/>
                    <a:pt x="751" y="359"/>
                  </a:cubicBezTo>
                  <a:cubicBezTo>
                    <a:pt x="751" y="163"/>
                    <a:pt x="588" y="0"/>
                    <a:pt x="35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7" name="Google Shape;7357;p15"/>
            <p:cNvSpPr/>
            <p:nvPr/>
          </p:nvSpPr>
          <p:spPr>
            <a:xfrm>
              <a:off x="2523950" y="3826200"/>
              <a:ext cx="18775" cy="18075"/>
            </a:xfrm>
            <a:custGeom>
              <a:avLst/>
              <a:gdLst/>
              <a:ahLst/>
              <a:cxnLst/>
              <a:rect l="l" t="t" r="r" b="b"/>
              <a:pathLst>
                <a:path w="751" h="723" extrusionOk="0">
                  <a:moveTo>
                    <a:pt x="403" y="1"/>
                  </a:moveTo>
                  <a:cubicBezTo>
                    <a:pt x="388" y="1"/>
                    <a:pt x="374" y="2"/>
                    <a:pt x="359" y="4"/>
                  </a:cubicBezTo>
                  <a:cubicBezTo>
                    <a:pt x="164" y="4"/>
                    <a:pt x="0" y="168"/>
                    <a:pt x="0" y="363"/>
                  </a:cubicBezTo>
                  <a:cubicBezTo>
                    <a:pt x="0" y="592"/>
                    <a:pt x="164" y="722"/>
                    <a:pt x="359" y="722"/>
                  </a:cubicBezTo>
                  <a:cubicBezTo>
                    <a:pt x="555" y="722"/>
                    <a:pt x="751" y="592"/>
                    <a:pt x="751" y="363"/>
                  </a:cubicBezTo>
                  <a:cubicBezTo>
                    <a:pt x="751" y="182"/>
                    <a:pt x="583" y="1"/>
                    <a:pt x="4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8" name="Google Shape;7358;p15"/>
            <p:cNvSpPr/>
            <p:nvPr/>
          </p:nvSpPr>
          <p:spPr>
            <a:xfrm>
              <a:off x="2445650" y="3717025"/>
              <a:ext cx="20425" cy="20400"/>
            </a:xfrm>
            <a:custGeom>
              <a:avLst/>
              <a:gdLst/>
              <a:ahLst/>
              <a:cxnLst/>
              <a:rect l="l" t="t" r="r" b="b"/>
              <a:pathLst>
                <a:path w="817" h="816" extrusionOk="0">
                  <a:moveTo>
                    <a:pt x="392" y="0"/>
                  </a:moveTo>
                  <a:cubicBezTo>
                    <a:pt x="164" y="0"/>
                    <a:pt x="1" y="196"/>
                    <a:pt x="1" y="424"/>
                  </a:cubicBezTo>
                  <a:cubicBezTo>
                    <a:pt x="1" y="653"/>
                    <a:pt x="164" y="816"/>
                    <a:pt x="392" y="816"/>
                  </a:cubicBezTo>
                  <a:cubicBezTo>
                    <a:pt x="621" y="816"/>
                    <a:pt x="816" y="653"/>
                    <a:pt x="816" y="424"/>
                  </a:cubicBezTo>
                  <a:cubicBezTo>
                    <a:pt x="816" y="196"/>
                    <a:pt x="621" y="0"/>
                    <a:pt x="39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9" name="Google Shape;7359;p15"/>
            <p:cNvSpPr/>
            <p:nvPr/>
          </p:nvSpPr>
          <p:spPr>
            <a:xfrm>
              <a:off x="2377975" y="3602850"/>
              <a:ext cx="20425" cy="20425"/>
            </a:xfrm>
            <a:custGeom>
              <a:avLst/>
              <a:gdLst/>
              <a:ahLst/>
              <a:cxnLst/>
              <a:rect l="l" t="t" r="r" b="b"/>
              <a:pathLst>
                <a:path w="817" h="817" extrusionOk="0">
                  <a:moveTo>
                    <a:pt x="425" y="1"/>
                  </a:moveTo>
                  <a:cubicBezTo>
                    <a:pt x="229" y="1"/>
                    <a:pt x="1" y="164"/>
                    <a:pt x="1" y="425"/>
                  </a:cubicBezTo>
                  <a:cubicBezTo>
                    <a:pt x="1" y="620"/>
                    <a:pt x="164" y="816"/>
                    <a:pt x="425" y="816"/>
                  </a:cubicBezTo>
                  <a:cubicBezTo>
                    <a:pt x="620" y="816"/>
                    <a:pt x="816" y="653"/>
                    <a:pt x="816" y="425"/>
                  </a:cubicBezTo>
                  <a:cubicBezTo>
                    <a:pt x="816" y="164"/>
                    <a:pt x="620" y="1"/>
                    <a:pt x="42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0" name="Google Shape;7360;p15"/>
            <p:cNvSpPr/>
            <p:nvPr/>
          </p:nvSpPr>
          <p:spPr>
            <a:xfrm>
              <a:off x="2318450" y="3482975"/>
              <a:ext cx="22050" cy="22050"/>
            </a:xfrm>
            <a:custGeom>
              <a:avLst/>
              <a:gdLst/>
              <a:ahLst/>
              <a:cxnLst/>
              <a:rect l="l" t="t" r="r" b="b"/>
              <a:pathLst>
                <a:path w="882" h="882" extrusionOk="0">
                  <a:moveTo>
                    <a:pt x="424" y="0"/>
                  </a:moveTo>
                  <a:cubicBezTo>
                    <a:pt x="196" y="0"/>
                    <a:pt x="0" y="196"/>
                    <a:pt x="0" y="425"/>
                  </a:cubicBezTo>
                  <a:cubicBezTo>
                    <a:pt x="0" y="685"/>
                    <a:pt x="196" y="881"/>
                    <a:pt x="424" y="881"/>
                  </a:cubicBezTo>
                  <a:cubicBezTo>
                    <a:pt x="685" y="881"/>
                    <a:pt x="881" y="685"/>
                    <a:pt x="881" y="425"/>
                  </a:cubicBezTo>
                  <a:cubicBezTo>
                    <a:pt x="881" y="196"/>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1" name="Google Shape;7361;p15"/>
            <p:cNvSpPr/>
            <p:nvPr/>
          </p:nvSpPr>
          <p:spPr>
            <a:xfrm>
              <a:off x="2269525" y="3359025"/>
              <a:ext cx="22025" cy="22850"/>
            </a:xfrm>
            <a:custGeom>
              <a:avLst/>
              <a:gdLst/>
              <a:ahLst/>
              <a:cxnLst/>
              <a:rect l="l" t="t" r="r" b="b"/>
              <a:pathLst>
                <a:path w="881" h="914" extrusionOk="0">
                  <a:moveTo>
                    <a:pt x="424" y="0"/>
                  </a:moveTo>
                  <a:cubicBezTo>
                    <a:pt x="196" y="0"/>
                    <a:pt x="0" y="229"/>
                    <a:pt x="0" y="457"/>
                  </a:cubicBezTo>
                  <a:cubicBezTo>
                    <a:pt x="0" y="718"/>
                    <a:pt x="196" y="914"/>
                    <a:pt x="424" y="914"/>
                  </a:cubicBezTo>
                  <a:cubicBezTo>
                    <a:pt x="685" y="914"/>
                    <a:pt x="881" y="718"/>
                    <a:pt x="881" y="457"/>
                  </a:cubicBezTo>
                  <a:cubicBezTo>
                    <a:pt x="881" y="229"/>
                    <a:pt x="685" y="0"/>
                    <a:pt x="42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2" name="Google Shape;7362;p15"/>
            <p:cNvSpPr/>
            <p:nvPr/>
          </p:nvSpPr>
          <p:spPr>
            <a:xfrm>
              <a:off x="2230375" y="3230975"/>
              <a:ext cx="24475" cy="24500"/>
            </a:xfrm>
            <a:custGeom>
              <a:avLst/>
              <a:gdLst/>
              <a:ahLst/>
              <a:cxnLst/>
              <a:rect l="l" t="t" r="r" b="b"/>
              <a:pathLst>
                <a:path w="979" h="980" extrusionOk="0">
                  <a:moveTo>
                    <a:pt x="490" y="1"/>
                  </a:moveTo>
                  <a:cubicBezTo>
                    <a:pt x="229" y="1"/>
                    <a:pt x="0" y="229"/>
                    <a:pt x="0" y="490"/>
                  </a:cubicBezTo>
                  <a:cubicBezTo>
                    <a:pt x="0" y="751"/>
                    <a:pt x="229" y="979"/>
                    <a:pt x="490" y="979"/>
                  </a:cubicBezTo>
                  <a:cubicBezTo>
                    <a:pt x="751" y="979"/>
                    <a:pt x="979" y="751"/>
                    <a:pt x="979" y="490"/>
                  </a:cubicBezTo>
                  <a:cubicBezTo>
                    <a:pt x="979" y="229"/>
                    <a:pt x="751"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3" name="Google Shape;7363;p15"/>
            <p:cNvSpPr/>
            <p:nvPr/>
          </p:nvSpPr>
          <p:spPr>
            <a:xfrm>
              <a:off x="2204275" y="3100500"/>
              <a:ext cx="24500" cy="24500"/>
            </a:xfrm>
            <a:custGeom>
              <a:avLst/>
              <a:gdLst/>
              <a:ahLst/>
              <a:cxnLst/>
              <a:rect l="l" t="t" r="r" b="b"/>
              <a:pathLst>
                <a:path w="980" h="980" extrusionOk="0">
                  <a:moveTo>
                    <a:pt x="490" y="1"/>
                  </a:moveTo>
                  <a:cubicBezTo>
                    <a:pt x="229" y="1"/>
                    <a:pt x="0" y="196"/>
                    <a:pt x="0" y="490"/>
                  </a:cubicBezTo>
                  <a:cubicBezTo>
                    <a:pt x="0" y="718"/>
                    <a:pt x="196" y="979"/>
                    <a:pt x="490" y="979"/>
                  </a:cubicBezTo>
                  <a:cubicBezTo>
                    <a:pt x="718" y="979"/>
                    <a:pt x="979" y="784"/>
                    <a:pt x="979" y="490"/>
                  </a:cubicBezTo>
                  <a:cubicBezTo>
                    <a:pt x="979" y="229"/>
                    <a:pt x="718" y="1"/>
                    <a:pt x="49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4" name="Google Shape;7364;p15"/>
            <p:cNvSpPr/>
            <p:nvPr/>
          </p:nvSpPr>
          <p:spPr>
            <a:xfrm>
              <a:off x="2185525" y="2968400"/>
              <a:ext cx="26925" cy="26125"/>
            </a:xfrm>
            <a:custGeom>
              <a:avLst/>
              <a:gdLst/>
              <a:ahLst/>
              <a:cxnLst/>
              <a:rect l="l" t="t" r="r" b="b"/>
              <a:pathLst>
                <a:path w="1077" h="1045" extrusionOk="0">
                  <a:moveTo>
                    <a:pt x="522" y="0"/>
                  </a:moveTo>
                  <a:cubicBezTo>
                    <a:pt x="261" y="0"/>
                    <a:pt x="0" y="229"/>
                    <a:pt x="0" y="522"/>
                  </a:cubicBezTo>
                  <a:cubicBezTo>
                    <a:pt x="0" y="816"/>
                    <a:pt x="261" y="1044"/>
                    <a:pt x="522" y="1044"/>
                  </a:cubicBezTo>
                  <a:cubicBezTo>
                    <a:pt x="816" y="1044"/>
                    <a:pt x="1077" y="816"/>
                    <a:pt x="1077" y="522"/>
                  </a:cubicBezTo>
                  <a:cubicBezTo>
                    <a:pt x="1077" y="229"/>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5" name="Google Shape;7365;p15"/>
            <p:cNvSpPr/>
            <p:nvPr/>
          </p:nvSpPr>
          <p:spPr>
            <a:xfrm>
              <a:off x="2180625" y="2835475"/>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6" name="Google Shape;7366;p15"/>
            <p:cNvSpPr/>
            <p:nvPr/>
          </p:nvSpPr>
          <p:spPr>
            <a:xfrm>
              <a:off x="2184700" y="2701725"/>
              <a:ext cx="28575" cy="28575"/>
            </a:xfrm>
            <a:custGeom>
              <a:avLst/>
              <a:gdLst/>
              <a:ahLst/>
              <a:cxnLst/>
              <a:rect l="l" t="t" r="r" b="b"/>
              <a:pathLst>
                <a:path w="1143" h="1143" extrusionOk="0">
                  <a:moveTo>
                    <a:pt x="555" y="1"/>
                  </a:moveTo>
                  <a:cubicBezTo>
                    <a:pt x="229" y="1"/>
                    <a:pt x="1" y="262"/>
                    <a:pt x="1" y="588"/>
                  </a:cubicBezTo>
                  <a:cubicBezTo>
                    <a:pt x="1" y="914"/>
                    <a:pt x="229" y="1142"/>
                    <a:pt x="555" y="1142"/>
                  </a:cubicBezTo>
                  <a:cubicBezTo>
                    <a:pt x="881" y="1142"/>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7" name="Google Shape;7367;p15"/>
            <p:cNvSpPr/>
            <p:nvPr/>
          </p:nvSpPr>
          <p:spPr>
            <a:xfrm>
              <a:off x="2201825" y="2569625"/>
              <a:ext cx="28575" cy="28550"/>
            </a:xfrm>
            <a:custGeom>
              <a:avLst/>
              <a:gdLst/>
              <a:ahLst/>
              <a:cxnLst/>
              <a:rect l="l" t="t" r="r" b="b"/>
              <a:pathLst>
                <a:path w="1143" h="1142" extrusionOk="0">
                  <a:moveTo>
                    <a:pt x="588" y="0"/>
                  </a:moveTo>
                  <a:cubicBezTo>
                    <a:pt x="229" y="0"/>
                    <a:pt x="1" y="229"/>
                    <a:pt x="1" y="555"/>
                  </a:cubicBezTo>
                  <a:cubicBezTo>
                    <a:pt x="1" y="881"/>
                    <a:pt x="262" y="1142"/>
                    <a:pt x="588" y="1142"/>
                  </a:cubicBezTo>
                  <a:cubicBezTo>
                    <a:pt x="914" y="1142"/>
                    <a:pt x="1142" y="881"/>
                    <a:pt x="1142" y="555"/>
                  </a:cubicBezTo>
                  <a:cubicBezTo>
                    <a:pt x="1142" y="229"/>
                    <a:pt x="849"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8" name="Google Shape;7368;p15"/>
            <p:cNvSpPr/>
            <p:nvPr/>
          </p:nvSpPr>
          <p:spPr>
            <a:xfrm>
              <a:off x="2227100" y="2439150"/>
              <a:ext cx="31025" cy="30175"/>
            </a:xfrm>
            <a:custGeom>
              <a:avLst/>
              <a:gdLst/>
              <a:ahLst/>
              <a:cxnLst/>
              <a:rect l="l" t="t" r="r" b="b"/>
              <a:pathLst>
                <a:path w="1241" h="1207" extrusionOk="0">
                  <a:moveTo>
                    <a:pt x="621" y="0"/>
                  </a:moveTo>
                  <a:cubicBezTo>
                    <a:pt x="294" y="0"/>
                    <a:pt x="1" y="294"/>
                    <a:pt x="1" y="620"/>
                  </a:cubicBezTo>
                  <a:cubicBezTo>
                    <a:pt x="1" y="946"/>
                    <a:pt x="294" y="1207"/>
                    <a:pt x="621" y="1207"/>
                  </a:cubicBezTo>
                  <a:cubicBezTo>
                    <a:pt x="947" y="1207"/>
                    <a:pt x="1240" y="946"/>
                    <a:pt x="1240" y="620"/>
                  </a:cubicBezTo>
                  <a:cubicBezTo>
                    <a:pt x="1240" y="294"/>
                    <a:pt x="947" y="0"/>
                    <a:pt x="621"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9" name="Google Shape;7369;p15"/>
            <p:cNvSpPr/>
            <p:nvPr/>
          </p:nvSpPr>
          <p:spPr>
            <a:xfrm>
              <a:off x="2265425" y="2311925"/>
              <a:ext cx="30200" cy="30200"/>
            </a:xfrm>
            <a:custGeom>
              <a:avLst/>
              <a:gdLst/>
              <a:ahLst/>
              <a:cxnLst/>
              <a:rect l="l" t="t" r="r" b="b"/>
              <a:pathLst>
                <a:path w="1208" h="1208" extrusionOk="0">
                  <a:moveTo>
                    <a:pt x="588" y="0"/>
                  </a:moveTo>
                  <a:cubicBezTo>
                    <a:pt x="262" y="0"/>
                    <a:pt x="1" y="261"/>
                    <a:pt x="1" y="587"/>
                  </a:cubicBezTo>
                  <a:cubicBezTo>
                    <a:pt x="1" y="914"/>
                    <a:pt x="262" y="1207"/>
                    <a:pt x="588" y="1207"/>
                  </a:cubicBezTo>
                  <a:cubicBezTo>
                    <a:pt x="914" y="1207"/>
                    <a:pt x="1208" y="914"/>
                    <a:pt x="1208" y="587"/>
                  </a:cubicBezTo>
                  <a:cubicBezTo>
                    <a:pt x="1208" y="229"/>
                    <a:pt x="980" y="0"/>
                    <a:pt x="58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0" name="Google Shape;7370;p15"/>
            <p:cNvSpPr/>
            <p:nvPr/>
          </p:nvSpPr>
          <p:spPr>
            <a:xfrm>
              <a:off x="2311925" y="2187150"/>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12" y="1305"/>
                    <a:pt x="1305" y="1012"/>
                    <a:pt x="1305" y="653"/>
                  </a:cubicBezTo>
                  <a:cubicBezTo>
                    <a:pt x="1305" y="294"/>
                    <a:pt x="1012"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1" name="Google Shape;7371;p15"/>
            <p:cNvSpPr/>
            <p:nvPr/>
          </p:nvSpPr>
          <p:spPr>
            <a:xfrm>
              <a:off x="2371450" y="2068025"/>
              <a:ext cx="32650" cy="32700"/>
            </a:xfrm>
            <a:custGeom>
              <a:avLst/>
              <a:gdLst/>
              <a:ahLst/>
              <a:cxnLst/>
              <a:rect l="l" t="t" r="r" b="b"/>
              <a:pathLst>
                <a:path w="1306" h="1308" extrusionOk="0">
                  <a:moveTo>
                    <a:pt x="703" y="1"/>
                  </a:moveTo>
                  <a:cubicBezTo>
                    <a:pt x="686" y="1"/>
                    <a:pt x="670" y="1"/>
                    <a:pt x="653" y="3"/>
                  </a:cubicBezTo>
                  <a:cubicBezTo>
                    <a:pt x="262" y="3"/>
                    <a:pt x="1" y="297"/>
                    <a:pt x="1" y="655"/>
                  </a:cubicBezTo>
                  <a:cubicBezTo>
                    <a:pt x="1" y="1014"/>
                    <a:pt x="262" y="1308"/>
                    <a:pt x="653" y="1308"/>
                  </a:cubicBezTo>
                  <a:cubicBezTo>
                    <a:pt x="1012" y="1308"/>
                    <a:pt x="1305" y="1014"/>
                    <a:pt x="1305" y="655"/>
                  </a:cubicBezTo>
                  <a:cubicBezTo>
                    <a:pt x="1305" y="313"/>
                    <a:pt x="1038" y="1"/>
                    <a:pt x="70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2" name="Google Shape;7372;p15"/>
            <p:cNvSpPr/>
            <p:nvPr/>
          </p:nvSpPr>
          <p:spPr>
            <a:xfrm>
              <a:off x="2438325" y="1953100"/>
              <a:ext cx="35100" cy="34275"/>
            </a:xfrm>
            <a:custGeom>
              <a:avLst/>
              <a:gdLst/>
              <a:ahLst/>
              <a:cxnLst/>
              <a:rect l="l" t="t" r="r" b="b"/>
              <a:pathLst>
                <a:path w="1404" h="1371" extrusionOk="0">
                  <a:moveTo>
                    <a:pt x="685" y="1"/>
                  </a:moveTo>
                  <a:cubicBezTo>
                    <a:pt x="327" y="1"/>
                    <a:pt x="0" y="327"/>
                    <a:pt x="0" y="686"/>
                  </a:cubicBezTo>
                  <a:cubicBezTo>
                    <a:pt x="0" y="1044"/>
                    <a:pt x="327" y="1371"/>
                    <a:pt x="685" y="1371"/>
                  </a:cubicBezTo>
                  <a:cubicBezTo>
                    <a:pt x="1077" y="1371"/>
                    <a:pt x="1403" y="1044"/>
                    <a:pt x="1403" y="686"/>
                  </a:cubicBezTo>
                  <a:cubicBezTo>
                    <a:pt x="1403" y="327"/>
                    <a:pt x="1077" y="1"/>
                    <a:pt x="68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3" name="Google Shape;7373;p15"/>
            <p:cNvSpPr/>
            <p:nvPr/>
          </p:nvSpPr>
          <p:spPr>
            <a:xfrm>
              <a:off x="2515800" y="1844650"/>
              <a:ext cx="35075" cy="35075"/>
            </a:xfrm>
            <a:custGeom>
              <a:avLst/>
              <a:gdLst/>
              <a:ahLst/>
              <a:cxnLst/>
              <a:rect l="l" t="t" r="r" b="b"/>
              <a:pathLst>
                <a:path w="1403" h="1403" extrusionOk="0">
                  <a:moveTo>
                    <a:pt x="685" y="0"/>
                  </a:moveTo>
                  <a:cubicBezTo>
                    <a:pt x="326" y="0"/>
                    <a:pt x="0" y="294"/>
                    <a:pt x="0" y="685"/>
                  </a:cubicBezTo>
                  <a:cubicBezTo>
                    <a:pt x="0" y="1044"/>
                    <a:pt x="294" y="1403"/>
                    <a:pt x="685" y="1403"/>
                  </a:cubicBezTo>
                  <a:cubicBezTo>
                    <a:pt x="1077" y="1403"/>
                    <a:pt x="1403" y="1109"/>
                    <a:pt x="1403" y="685"/>
                  </a:cubicBezTo>
                  <a:cubicBezTo>
                    <a:pt x="1403" y="294"/>
                    <a:pt x="1077"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4" name="Google Shape;7374;p15"/>
            <p:cNvSpPr/>
            <p:nvPr/>
          </p:nvSpPr>
          <p:spPr>
            <a:xfrm>
              <a:off x="2600600" y="1742700"/>
              <a:ext cx="36725" cy="36725"/>
            </a:xfrm>
            <a:custGeom>
              <a:avLst/>
              <a:gdLst/>
              <a:ahLst/>
              <a:cxnLst/>
              <a:rect l="l" t="t" r="r" b="b"/>
              <a:pathLst>
                <a:path w="1469" h="1469" extrusionOk="0">
                  <a:moveTo>
                    <a:pt x="718" y="1"/>
                  </a:moveTo>
                  <a:cubicBezTo>
                    <a:pt x="327" y="1"/>
                    <a:pt x="1" y="327"/>
                    <a:pt x="1" y="751"/>
                  </a:cubicBezTo>
                  <a:cubicBezTo>
                    <a:pt x="1" y="1142"/>
                    <a:pt x="327" y="1469"/>
                    <a:pt x="718" y="1469"/>
                  </a:cubicBezTo>
                  <a:cubicBezTo>
                    <a:pt x="1142" y="1469"/>
                    <a:pt x="1469" y="1142"/>
                    <a:pt x="1469" y="751"/>
                  </a:cubicBezTo>
                  <a:cubicBezTo>
                    <a:pt x="1469"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5" name="Google Shape;7375;p15"/>
            <p:cNvSpPr/>
            <p:nvPr/>
          </p:nvSpPr>
          <p:spPr>
            <a:xfrm>
              <a:off x="2694400" y="1648100"/>
              <a:ext cx="36700" cy="36725"/>
            </a:xfrm>
            <a:custGeom>
              <a:avLst/>
              <a:gdLst/>
              <a:ahLst/>
              <a:cxnLst/>
              <a:rect l="l" t="t" r="r" b="b"/>
              <a:pathLst>
                <a:path w="1468" h="1469" extrusionOk="0">
                  <a:moveTo>
                    <a:pt x="718" y="1"/>
                  </a:moveTo>
                  <a:cubicBezTo>
                    <a:pt x="326" y="1"/>
                    <a:pt x="0" y="327"/>
                    <a:pt x="0" y="718"/>
                  </a:cubicBezTo>
                  <a:cubicBezTo>
                    <a:pt x="0" y="1142"/>
                    <a:pt x="326" y="1469"/>
                    <a:pt x="718" y="1469"/>
                  </a:cubicBezTo>
                  <a:cubicBezTo>
                    <a:pt x="1142" y="1469"/>
                    <a:pt x="1468" y="1142"/>
                    <a:pt x="1468" y="718"/>
                  </a:cubicBezTo>
                  <a:cubicBezTo>
                    <a:pt x="1468" y="327"/>
                    <a:pt x="1142" y="1"/>
                    <a:pt x="71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6" name="Google Shape;7376;p15"/>
            <p:cNvSpPr/>
            <p:nvPr/>
          </p:nvSpPr>
          <p:spPr>
            <a:xfrm>
              <a:off x="2793875" y="1560850"/>
              <a:ext cx="39175" cy="39175"/>
            </a:xfrm>
            <a:custGeom>
              <a:avLst/>
              <a:gdLst/>
              <a:ahLst/>
              <a:cxnLst/>
              <a:rect l="l" t="t" r="r" b="b"/>
              <a:pathLst>
                <a:path w="1567" h="1567" extrusionOk="0">
                  <a:moveTo>
                    <a:pt x="784" y="0"/>
                  </a:moveTo>
                  <a:cubicBezTo>
                    <a:pt x="327" y="0"/>
                    <a:pt x="1" y="392"/>
                    <a:pt x="1" y="783"/>
                  </a:cubicBezTo>
                  <a:cubicBezTo>
                    <a:pt x="1" y="1240"/>
                    <a:pt x="359" y="1566"/>
                    <a:pt x="784" y="1566"/>
                  </a:cubicBezTo>
                  <a:cubicBezTo>
                    <a:pt x="1240" y="1566"/>
                    <a:pt x="1566" y="1207"/>
                    <a:pt x="1566" y="783"/>
                  </a:cubicBezTo>
                  <a:cubicBezTo>
                    <a:pt x="1566" y="392"/>
                    <a:pt x="1240" y="33"/>
                    <a:pt x="78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7" name="Google Shape;7377;p15"/>
            <p:cNvSpPr/>
            <p:nvPr/>
          </p:nvSpPr>
          <p:spPr>
            <a:xfrm>
              <a:off x="2903150" y="1483375"/>
              <a:ext cx="39175" cy="39175"/>
            </a:xfrm>
            <a:custGeom>
              <a:avLst/>
              <a:gdLst/>
              <a:ahLst/>
              <a:cxnLst/>
              <a:rect l="l" t="t" r="r" b="b"/>
              <a:pathLst>
                <a:path w="1567" h="1567" extrusionOk="0">
                  <a:moveTo>
                    <a:pt x="784" y="1"/>
                  </a:moveTo>
                  <a:cubicBezTo>
                    <a:pt x="360" y="1"/>
                    <a:pt x="1" y="359"/>
                    <a:pt x="1" y="783"/>
                  </a:cubicBezTo>
                  <a:cubicBezTo>
                    <a:pt x="1" y="1207"/>
                    <a:pt x="327" y="1566"/>
                    <a:pt x="784" y="1566"/>
                  </a:cubicBezTo>
                  <a:cubicBezTo>
                    <a:pt x="1175" y="1566"/>
                    <a:pt x="1566" y="1240"/>
                    <a:pt x="1566" y="783"/>
                  </a:cubicBezTo>
                  <a:cubicBezTo>
                    <a:pt x="1566" y="359"/>
                    <a:pt x="1175" y="33"/>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8" name="Google Shape;7378;p15"/>
            <p:cNvSpPr/>
            <p:nvPr/>
          </p:nvSpPr>
          <p:spPr>
            <a:xfrm>
              <a:off x="3015700" y="1414875"/>
              <a:ext cx="40800" cy="40800"/>
            </a:xfrm>
            <a:custGeom>
              <a:avLst/>
              <a:gdLst/>
              <a:ahLst/>
              <a:cxnLst/>
              <a:rect l="l" t="t" r="r" b="b"/>
              <a:pathLst>
                <a:path w="1632" h="1632" extrusionOk="0">
                  <a:moveTo>
                    <a:pt x="816" y="0"/>
                  </a:moveTo>
                  <a:cubicBezTo>
                    <a:pt x="359" y="0"/>
                    <a:pt x="0" y="359"/>
                    <a:pt x="0" y="816"/>
                  </a:cubicBezTo>
                  <a:cubicBezTo>
                    <a:pt x="0" y="1240"/>
                    <a:pt x="359" y="1631"/>
                    <a:pt x="816" y="1631"/>
                  </a:cubicBezTo>
                  <a:cubicBezTo>
                    <a:pt x="1240" y="1631"/>
                    <a:pt x="1631" y="1240"/>
                    <a:pt x="1631" y="816"/>
                  </a:cubicBezTo>
                  <a:cubicBezTo>
                    <a:pt x="1631" y="359"/>
                    <a:pt x="1240"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9" name="Google Shape;7379;p15"/>
            <p:cNvSpPr/>
            <p:nvPr/>
          </p:nvSpPr>
          <p:spPr>
            <a:xfrm>
              <a:off x="3133950" y="1355350"/>
              <a:ext cx="42425" cy="43250"/>
            </a:xfrm>
            <a:custGeom>
              <a:avLst/>
              <a:gdLst/>
              <a:ahLst/>
              <a:cxnLst/>
              <a:rect l="l" t="t" r="r" b="b"/>
              <a:pathLst>
                <a:path w="1697" h="1730" extrusionOk="0">
                  <a:moveTo>
                    <a:pt x="848" y="0"/>
                  </a:moveTo>
                  <a:cubicBezTo>
                    <a:pt x="359" y="0"/>
                    <a:pt x="0" y="424"/>
                    <a:pt x="0" y="848"/>
                  </a:cubicBezTo>
                  <a:cubicBezTo>
                    <a:pt x="0" y="1338"/>
                    <a:pt x="392" y="1729"/>
                    <a:pt x="848" y="1729"/>
                  </a:cubicBezTo>
                  <a:cubicBezTo>
                    <a:pt x="1338" y="1729"/>
                    <a:pt x="1696" y="1305"/>
                    <a:pt x="1696" y="848"/>
                  </a:cubicBezTo>
                  <a:cubicBezTo>
                    <a:pt x="1696" y="359"/>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0" name="Google Shape;7380;p15"/>
            <p:cNvSpPr/>
            <p:nvPr/>
          </p:nvSpPr>
          <p:spPr>
            <a:xfrm>
              <a:off x="3257900" y="1306425"/>
              <a:ext cx="43250" cy="43225"/>
            </a:xfrm>
            <a:custGeom>
              <a:avLst/>
              <a:gdLst/>
              <a:ahLst/>
              <a:cxnLst/>
              <a:rect l="l" t="t" r="r" b="b"/>
              <a:pathLst>
                <a:path w="1730" h="1729" extrusionOk="0">
                  <a:moveTo>
                    <a:pt x="848" y="0"/>
                  </a:moveTo>
                  <a:cubicBezTo>
                    <a:pt x="424" y="0"/>
                    <a:pt x="0" y="424"/>
                    <a:pt x="0" y="848"/>
                  </a:cubicBezTo>
                  <a:cubicBezTo>
                    <a:pt x="0" y="1305"/>
                    <a:pt x="359" y="1729"/>
                    <a:pt x="848" y="1729"/>
                  </a:cubicBezTo>
                  <a:cubicBezTo>
                    <a:pt x="1305" y="1729"/>
                    <a:pt x="1729" y="1337"/>
                    <a:pt x="1729" y="848"/>
                  </a:cubicBezTo>
                  <a:cubicBezTo>
                    <a:pt x="1729" y="424"/>
                    <a:pt x="1305" y="0"/>
                    <a:pt x="84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1" name="Google Shape;7381;p15"/>
            <p:cNvSpPr/>
            <p:nvPr/>
          </p:nvSpPr>
          <p:spPr>
            <a:xfrm>
              <a:off x="3383475" y="1268075"/>
              <a:ext cx="44875" cy="44875"/>
            </a:xfrm>
            <a:custGeom>
              <a:avLst/>
              <a:gdLst/>
              <a:ahLst/>
              <a:cxnLst/>
              <a:rect l="l" t="t" r="r" b="b"/>
              <a:pathLst>
                <a:path w="1795"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2" name="Google Shape;7382;p15"/>
            <p:cNvSpPr/>
            <p:nvPr/>
          </p:nvSpPr>
          <p:spPr>
            <a:xfrm>
              <a:off x="3513950" y="1240350"/>
              <a:ext cx="44900" cy="44875"/>
            </a:xfrm>
            <a:custGeom>
              <a:avLst/>
              <a:gdLst/>
              <a:ahLst/>
              <a:cxnLst/>
              <a:rect l="l" t="t" r="r" b="b"/>
              <a:pathLst>
                <a:path w="1796" h="1795" extrusionOk="0">
                  <a:moveTo>
                    <a:pt x="882" y="1"/>
                  </a:moveTo>
                  <a:cubicBezTo>
                    <a:pt x="392" y="1"/>
                    <a:pt x="1" y="392"/>
                    <a:pt x="1" y="882"/>
                  </a:cubicBezTo>
                  <a:cubicBezTo>
                    <a:pt x="1" y="1371"/>
                    <a:pt x="392" y="1795"/>
                    <a:pt x="882" y="1795"/>
                  </a:cubicBezTo>
                  <a:cubicBezTo>
                    <a:pt x="1371" y="1795"/>
                    <a:pt x="1795" y="1371"/>
                    <a:pt x="1795" y="882"/>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3" name="Google Shape;7383;p15"/>
            <p:cNvSpPr/>
            <p:nvPr/>
          </p:nvSpPr>
          <p:spPr>
            <a:xfrm>
              <a:off x="3645250" y="1224050"/>
              <a:ext cx="44875" cy="44875"/>
            </a:xfrm>
            <a:custGeom>
              <a:avLst/>
              <a:gdLst/>
              <a:ahLst/>
              <a:cxnLst/>
              <a:rect l="l" t="t" r="r" b="b"/>
              <a:pathLst>
                <a:path w="1795" h="1795" extrusionOk="0">
                  <a:moveTo>
                    <a:pt x="914" y="0"/>
                  </a:moveTo>
                  <a:cubicBezTo>
                    <a:pt x="425" y="0"/>
                    <a:pt x="1" y="392"/>
                    <a:pt x="1" y="881"/>
                  </a:cubicBezTo>
                  <a:cubicBezTo>
                    <a:pt x="1" y="1370"/>
                    <a:pt x="425" y="1795"/>
                    <a:pt x="914" y="1795"/>
                  </a:cubicBezTo>
                  <a:cubicBezTo>
                    <a:pt x="1403" y="1795"/>
                    <a:pt x="1795" y="1370"/>
                    <a:pt x="1795" y="881"/>
                  </a:cubicBezTo>
                  <a:cubicBezTo>
                    <a:pt x="1795" y="392"/>
                    <a:pt x="1403" y="0"/>
                    <a:pt x="914"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4" name="Google Shape;7384;p15"/>
            <p:cNvSpPr/>
            <p:nvPr/>
          </p:nvSpPr>
          <p:spPr>
            <a:xfrm>
              <a:off x="3778175" y="1219150"/>
              <a:ext cx="44875" cy="44875"/>
            </a:xfrm>
            <a:custGeom>
              <a:avLst/>
              <a:gdLst/>
              <a:ahLst/>
              <a:cxnLst/>
              <a:rect l="l" t="t" r="r" b="b"/>
              <a:pathLst>
                <a:path w="1795" h="1795" extrusionOk="0">
                  <a:moveTo>
                    <a:pt x="882" y="1"/>
                  </a:moveTo>
                  <a:cubicBezTo>
                    <a:pt x="392" y="1"/>
                    <a:pt x="1" y="392"/>
                    <a:pt x="1" y="881"/>
                  </a:cubicBezTo>
                  <a:cubicBezTo>
                    <a:pt x="1" y="1371"/>
                    <a:pt x="392" y="1795"/>
                    <a:pt x="882" y="1795"/>
                  </a:cubicBezTo>
                  <a:cubicBezTo>
                    <a:pt x="1371" y="1795"/>
                    <a:pt x="1795" y="1371"/>
                    <a:pt x="1795" y="881"/>
                  </a:cubicBezTo>
                  <a:cubicBezTo>
                    <a:pt x="1795" y="392"/>
                    <a:pt x="1371" y="1"/>
                    <a:pt x="882"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5" name="Google Shape;7385;p15"/>
            <p:cNvSpPr/>
            <p:nvPr/>
          </p:nvSpPr>
          <p:spPr>
            <a:xfrm>
              <a:off x="3911100" y="1224875"/>
              <a:ext cx="43250" cy="43225"/>
            </a:xfrm>
            <a:custGeom>
              <a:avLst/>
              <a:gdLst/>
              <a:ahLst/>
              <a:cxnLst/>
              <a:rect l="l" t="t" r="r" b="b"/>
              <a:pathLst>
                <a:path w="1730" h="1729" extrusionOk="0">
                  <a:moveTo>
                    <a:pt x="882" y="0"/>
                  </a:moveTo>
                  <a:cubicBezTo>
                    <a:pt x="360" y="0"/>
                    <a:pt x="1" y="359"/>
                    <a:pt x="1" y="848"/>
                  </a:cubicBezTo>
                  <a:cubicBezTo>
                    <a:pt x="1" y="1337"/>
                    <a:pt x="392" y="1729"/>
                    <a:pt x="882" y="1729"/>
                  </a:cubicBezTo>
                  <a:cubicBezTo>
                    <a:pt x="1371" y="1729"/>
                    <a:pt x="1730" y="1337"/>
                    <a:pt x="1730" y="848"/>
                  </a:cubicBezTo>
                  <a:cubicBezTo>
                    <a:pt x="1730" y="424"/>
                    <a:pt x="1371" y="0"/>
                    <a:pt x="88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6" name="Google Shape;7386;p15"/>
            <p:cNvSpPr/>
            <p:nvPr/>
          </p:nvSpPr>
          <p:spPr>
            <a:xfrm>
              <a:off x="4044850" y="1242000"/>
              <a:ext cx="40800" cy="40800"/>
            </a:xfrm>
            <a:custGeom>
              <a:avLst/>
              <a:gdLst/>
              <a:ahLst/>
              <a:cxnLst/>
              <a:rect l="l" t="t" r="r" b="b"/>
              <a:pathLst>
                <a:path w="1632" h="1632" extrusionOk="0">
                  <a:moveTo>
                    <a:pt x="816" y="0"/>
                  </a:moveTo>
                  <a:cubicBezTo>
                    <a:pt x="359" y="0"/>
                    <a:pt x="1" y="391"/>
                    <a:pt x="1" y="816"/>
                  </a:cubicBezTo>
                  <a:cubicBezTo>
                    <a:pt x="1" y="1272"/>
                    <a:pt x="359" y="1631"/>
                    <a:pt x="816" y="1631"/>
                  </a:cubicBezTo>
                  <a:cubicBezTo>
                    <a:pt x="1273" y="1631"/>
                    <a:pt x="1632" y="1272"/>
                    <a:pt x="1632" y="816"/>
                  </a:cubicBezTo>
                  <a:cubicBezTo>
                    <a:pt x="1632" y="391"/>
                    <a:pt x="1273" y="0"/>
                    <a:pt x="816"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7" name="Google Shape;7387;p15"/>
            <p:cNvSpPr/>
            <p:nvPr/>
          </p:nvSpPr>
          <p:spPr>
            <a:xfrm>
              <a:off x="4175325" y="1270525"/>
              <a:ext cx="39175" cy="39175"/>
            </a:xfrm>
            <a:custGeom>
              <a:avLst/>
              <a:gdLst/>
              <a:ahLst/>
              <a:cxnLst/>
              <a:rect l="l" t="t" r="r" b="b"/>
              <a:pathLst>
                <a:path w="1567" h="1567" extrusionOk="0">
                  <a:moveTo>
                    <a:pt x="784" y="1"/>
                  </a:moveTo>
                  <a:cubicBezTo>
                    <a:pt x="327" y="1"/>
                    <a:pt x="1" y="392"/>
                    <a:pt x="1" y="784"/>
                  </a:cubicBezTo>
                  <a:cubicBezTo>
                    <a:pt x="1" y="1240"/>
                    <a:pt x="360" y="1567"/>
                    <a:pt x="784" y="1567"/>
                  </a:cubicBezTo>
                  <a:cubicBezTo>
                    <a:pt x="1240" y="1567"/>
                    <a:pt x="1566" y="1208"/>
                    <a:pt x="1566" y="784"/>
                  </a:cubicBezTo>
                  <a:cubicBezTo>
                    <a:pt x="1566" y="327"/>
                    <a:pt x="1240" y="1"/>
                    <a:pt x="784"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8" name="Google Shape;7388;p15"/>
            <p:cNvSpPr/>
            <p:nvPr/>
          </p:nvSpPr>
          <p:spPr>
            <a:xfrm>
              <a:off x="4305000" y="1310500"/>
              <a:ext cx="34275" cy="35075"/>
            </a:xfrm>
            <a:custGeom>
              <a:avLst/>
              <a:gdLst/>
              <a:ahLst/>
              <a:cxnLst/>
              <a:rect l="l" t="t" r="r" b="b"/>
              <a:pathLst>
                <a:path w="1371" h="1403" extrusionOk="0">
                  <a:moveTo>
                    <a:pt x="685" y="0"/>
                  </a:moveTo>
                  <a:cubicBezTo>
                    <a:pt x="326" y="0"/>
                    <a:pt x="0" y="294"/>
                    <a:pt x="0" y="685"/>
                  </a:cubicBezTo>
                  <a:cubicBezTo>
                    <a:pt x="0" y="1077"/>
                    <a:pt x="294" y="1403"/>
                    <a:pt x="685" y="1403"/>
                  </a:cubicBezTo>
                  <a:cubicBezTo>
                    <a:pt x="1044" y="1403"/>
                    <a:pt x="1370" y="1109"/>
                    <a:pt x="1370" y="685"/>
                  </a:cubicBezTo>
                  <a:cubicBezTo>
                    <a:pt x="1370" y="326"/>
                    <a:pt x="1109" y="0"/>
                    <a:pt x="68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9" name="Google Shape;7389;p15"/>
            <p:cNvSpPr/>
            <p:nvPr/>
          </p:nvSpPr>
          <p:spPr>
            <a:xfrm>
              <a:off x="4428950" y="1359425"/>
              <a:ext cx="32650" cy="32650"/>
            </a:xfrm>
            <a:custGeom>
              <a:avLst/>
              <a:gdLst/>
              <a:ahLst/>
              <a:cxnLst/>
              <a:rect l="l" t="t" r="r" b="b"/>
              <a:pathLst>
                <a:path w="1306" h="1306" extrusionOk="0">
                  <a:moveTo>
                    <a:pt x="653" y="0"/>
                  </a:moveTo>
                  <a:cubicBezTo>
                    <a:pt x="294" y="0"/>
                    <a:pt x="0" y="294"/>
                    <a:pt x="0" y="653"/>
                  </a:cubicBezTo>
                  <a:cubicBezTo>
                    <a:pt x="0" y="1012"/>
                    <a:pt x="294" y="1305"/>
                    <a:pt x="653" y="1305"/>
                  </a:cubicBezTo>
                  <a:cubicBezTo>
                    <a:pt x="1044" y="1305"/>
                    <a:pt x="1305" y="1012"/>
                    <a:pt x="1305" y="653"/>
                  </a:cubicBezTo>
                  <a:cubicBezTo>
                    <a:pt x="1305" y="327"/>
                    <a:pt x="1044" y="0"/>
                    <a:pt x="653"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0" name="Google Shape;7390;p15"/>
            <p:cNvSpPr/>
            <p:nvPr/>
          </p:nvSpPr>
          <p:spPr>
            <a:xfrm>
              <a:off x="4551275" y="1420575"/>
              <a:ext cx="28575" cy="28575"/>
            </a:xfrm>
            <a:custGeom>
              <a:avLst/>
              <a:gdLst/>
              <a:ahLst/>
              <a:cxnLst/>
              <a:rect l="l" t="t" r="r" b="b"/>
              <a:pathLst>
                <a:path w="1143" h="1143" extrusionOk="0">
                  <a:moveTo>
                    <a:pt x="588" y="1"/>
                  </a:moveTo>
                  <a:cubicBezTo>
                    <a:pt x="261" y="1"/>
                    <a:pt x="0" y="262"/>
                    <a:pt x="0" y="588"/>
                  </a:cubicBezTo>
                  <a:cubicBezTo>
                    <a:pt x="0" y="914"/>
                    <a:pt x="261" y="1142"/>
                    <a:pt x="588" y="1142"/>
                  </a:cubicBezTo>
                  <a:cubicBezTo>
                    <a:pt x="914" y="1142"/>
                    <a:pt x="1142" y="914"/>
                    <a:pt x="1142" y="588"/>
                  </a:cubicBezTo>
                  <a:cubicBezTo>
                    <a:pt x="1142" y="262"/>
                    <a:pt x="881" y="1"/>
                    <a:pt x="588"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1" name="Google Shape;7391;p15"/>
            <p:cNvSpPr/>
            <p:nvPr/>
          </p:nvSpPr>
          <p:spPr>
            <a:xfrm>
              <a:off x="4667075" y="1489825"/>
              <a:ext cx="26125" cy="27000"/>
            </a:xfrm>
            <a:custGeom>
              <a:avLst/>
              <a:gdLst/>
              <a:ahLst/>
              <a:cxnLst/>
              <a:rect l="l" t="t" r="r" b="b"/>
              <a:pathLst>
                <a:path w="1045" h="1080" extrusionOk="0">
                  <a:moveTo>
                    <a:pt x="578" y="0"/>
                  </a:moveTo>
                  <a:cubicBezTo>
                    <a:pt x="560" y="0"/>
                    <a:pt x="541" y="1"/>
                    <a:pt x="522" y="3"/>
                  </a:cubicBezTo>
                  <a:cubicBezTo>
                    <a:pt x="229" y="3"/>
                    <a:pt x="0" y="264"/>
                    <a:pt x="0" y="525"/>
                  </a:cubicBezTo>
                  <a:cubicBezTo>
                    <a:pt x="0" y="819"/>
                    <a:pt x="229" y="1080"/>
                    <a:pt x="522" y="1080"/>
                  </a:cubicBezTo>
                  <a:cubicBezTo>
                    <a:pt x="816" y="1080"/>
                    <a:pt x="1044" y="819"/>
                    <a:pt x="1044" y="525"/>
                  </a:cubicBezTo>
                  <a:cubicBezTo>
                    <a:pt x="1044" y="220"/>
                    <a:pt x="844" y="0"/>
                    <a:pt x="578"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2" name="Google Shape;7392;p15"/>
            <p:cNvSpPr/>
            <p:nvPr/>
          </p:nvSpPr>
          <p:spPr>
            <a:xfrm>
              <a:off x="4773900" y="1566550"/>
              <a:ext cx="26125" cy="26125"/>
            </a:xfrm>
            <a:custGeom>
              <a:avLst/>
              <a:gdLst/>
              <a:ahLst/>
              <a:cxnLst/>
              <a:rect l="l" t="t" r="r" b="b"/>
              <a:pathLst>
                <a:path w="1045" h="1045" extrusionOk="0">
                  <a:moveTo>
                    <a:pt x="523" y="1"/>
                  </a:moveTo>
                  <a:cubicBezTo>
                    <a:pt x="229" y="1"/>
                    <a:pt x="1" y="229"/>
                    <a:pt x="1" y="523"/>
                  </a:cubicBezTo>
                  <a:cubicBezTo>
                    <a:pt x="1" y="816"/>
                    <a:pt x="229" y="1045"/>
                    <a:pt x="523" y="1045"/>
                  </a:cubicBezTo>
                  <a:cubicBezTo>
                    <a:pt x="816" y="1045"/>
                    <a:pt x="1045" y="816"/>
                    <a:pt x="1045" y="523"/>
                  </a:cubicBezTo>
                  <a:cubicBezTo>
                    <a:pt x="1045" y="229"/>
                    <a:pt x="816" y="33"/>
                    <a:pt x="523"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3" name="Google Shape;7393;p15"/>
            <p:cNvSpPr/>
            <p:nvPr/>
          </p:nvSpPr>
          <p:spPr>
            <a:xfrm>
              <a:off x="4875025" y="1653000"/>
              <a:ext cx="26125" cy="26925"/>
            </a:xfrm>
            <a:custGeom>
              <a:avLst/>
              <a:gdLst/>
              <a:ahLst/>
              <a:cxnLst/>
              <a:rect l="l" t="t" r="r" b="b"/>
              <a:pathLst>
                <a:path w="1045" h="1077" extrusionOk="0">
                  <a:moveTo>
                    <a:pt x="522" y="0"/>
                  </a:moveTo>
                  <a:cubicBezTo>
                    <a:pt x="229" y="0"/>
                    <a:pt x="1" y="261"/>
                    <a:pt x="1" y="522"/>
                  </a:cubicBezTo>
                  <a:cubicBezTo>
                    <a:pt x="1" y="816"/>
                    <a:pt x="229" y="1077"/>
                    <a:pt x="522" y="1077"/>
                  </a:cubicBezTo>
                  <a:cubicBezTo>
                    <a:pt x="816" y="1077"/>
                    <a:pt x="1044" y="816"/>
                    <a:pt x="1044" y="522"/>
                  </a:cubicBezTo>
                  <a:cubicBezTo>
                    <a:pt x="1044" y="261"/>
                    <a:pt x="849"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4" name="Google Shape;7394;p15"/>
            <p:cNvSpPr/>
            <p:nvPr/>
          </p:nvSpPr>
          <p:spPr>
            <a:xfrm>
              <a:off x="4970450" y="1747525"/>
              <a:ext cx="24475" cy="24550"/>
            </a:xfrm>
            <a:custGeom>
              <a:avLst/>
              <a:gdLst/>
              <a:ahLst/>
              <a:cxnLst/>
              <a:rect l="l" t="t" r="r" b="b"/>
              <a:pathLst>
                <a:path w="979" h="982" extrusionOk="0">
                  <a:moveTo>
                    <a:pt x="539" y="1"/>
                  </a:moveTo>
                  <a:cubicBezTo>
                    <a:pt x="523" y="1"/>
                    <a:pt x="506" y="2"/>
                    <a:pt x="489" y="3"/>
                  </a:cubicBezTo>
                  <a:cubicBezTo>
                    <a:pt x="261" y="3"/>
                    <a:pt x="0" y="232"/>
                    <a:pt x="0" y="493"/>
                  </a:cubicBezTo>
                  <a:cubicBezTo>
                    <a:pt x="0" y="754"/>
                    <a:pt x="196" y="982"/>
                    <a:pt x="489" y="982"/>
                  </a:cubicBezTo>
                  <a:cubicBezTo>
                    <a:pt x="750" y="982"/>
                    <a:pt x="979" y="786"/>
                    <a:pt x="979" y="493"/>
                  </a:cubicBezTo>
                  <a:cubicBezTo>
                    <a:pt x="979" y="247"/>
                    <a:pt x="805" y="1"/>
                    <a:pt x="539"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5" name="Google Shape;7395;p15"/>
            <p:cNvSpPr/>
            <p:nvPr/>
          </p:nvSpPr>
          <p:spPr>
            <a:xfrm>
              <a:off x="5056075" y="1848725"/>
              <a:ext cx="24475" cy="24475"/>
            </a:xfrm>
            <a:custGeom>
              <a:avLst/>
              <a:gdLst/>
              <a:ahLst/>
              <a:cxnLst/>
              <a:rect l="l" t="t" r="r" b="b"/>
              <a:pathLst>
                <a:path w="979" h="979" extrusionOk="0">
                  <a:moveTo>
                    <a:pt x="489" y="0"/>
                  </a:moveTo>
                  <a:cubicBezTo>
                    <a:pt x="261" y="0"/>
                    <a:pt x="0" y="196"/>
                    <a:pt x="0" y="490"/>
                  </a:cubicBezTo>
                  <a:cubicBezTo>
                    <a:pt x="0" y="718"/>
                    <a:pt x="196" y="979"/>
                    <a:pt x="489" y="979"/>
                  </a:cubicBezTo>
                  <a:cubicBezTo>
                    <a:pt x="750" y="979"/>
                    <a:pt x="979" y="783"/>
                    <a:pt x="979" y="490"/>
                  </a:cubicBezTo>
                  <a:cubicBezTo>
                    <a:pt x="979" y="196"/>
                    <a:pt x="783" y="0"/>
                    <a:pt x="48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6" name="Google Shape;7396;p15"/>
            <p:cNvSpPr/>
            <p:nvPr/>
          </p:nvSpPr>
          <p:spPr>
            <a:xfrm>
              <a:off x="5132725" y="1955550"/>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7" name="Google Shape;7397;p15"/>
            <p:cNvSpPr/>
            <p:nvPr/>
          </p:nvSpPr>
          <p:spPr>
            <a:xfrm>
              <a:off x="5201225" y="2069725"/>
              <a:ext cx="26125" cy="26925"/>
            </a:xfrm>
            <a:custGeom>
              <a:avLst/>
              <a:gdLst/>
              <a:ahLst/>
              <a:cxnLst/>
              <a:rect l="l" t="t" r="r" b="b"/>
              <a:pathLst>
                <a:path w="1045" h="1077" extrusionOk="0">
                  <a:moveTo>
                    <a:pt x="522" y="0"/>
                  </a:moveTo>
                  <a:cubicBezTo>
                    <a:pt x="229" y="0"/>
                    <a:pt x="0" y="261"/>
                    <a:pt x="0" y="555"/>
                  </a:cubicBezTo>
                  <a:cubicBezTo>
                    <a:pt x="0" y="816"/>
                    <a:pt x="229" y="1077"/>
                    <a:pt x="522" y="1077"/>
                  </a:cubicBezTo>
                  <a:cubicBezTo>
                    <a:pt x="816" y="1077"/>
                    <a:pt x="1044" y="816"/>
                    <a:pt x="1044" y="555"/>
                  </a:cubicBezTo>
                  <a:cubicBezTo>
                    <a:pt x="1044" y="261"/>
                    <a:pt x="816" y="0"/>
                    <a:pt x="522"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8" name="Google Shape;7398;p15"/>
            <p:cNvSpPr/>
            <p:nvPr/>
          </p:nvSpPr>
          <p:spPr>
            <a:xfrm>
              <a:off x="5258300" y="2187975"/>
              <a:ext cx="28575" cy="27750"/>
            </a:xfrm>
            <a:custGeom>
              <a:avLst/>
              <a:gdLst/>
              <a:ahLst/>
              <a:cxnLst/>
              <a:rect l="l" t="t" r="r" b="b"/>
              <a:pathLst>
                <a:path w="1143" h="1110" extrusionOk="0">
                  <a:moveTo>
                    <a:pt x="555" y="0"/>
                  </a:moveTo>
                  <a:cubicBezTo>
                    <a:pt x="229" y="0"/>
                    <a:pt x="1" y="294"/>
                    <a:pt x="1" y="587"/>
                  </a:cubicBezTo>
                  <a:cubicBezTo>
                    <a:pt x="1" y="881"/>
                    <a:pt x="229" y="1109"/>
                    <a:pt x="555" y="1109"/>
                  </a:cubicBezTo>
                  <a:cubicBezTo>
                    <a:pt x="882" y="1109"/>
                    <a:pt x="1143" y="848"/>
                    <a:pt x="1143" y="587"/>
                  </a:cubicBezTo>
                  <a:cubicBezTo>
                    <a:pt x="1143" y="261"/>
                    <a:pt x="882"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9" name="Google Shape;7399;p15"/>
            <p:cNvSpPr/>
            <p:nvPr/>
          </p:nvSpPr>
          <p:spPr>
            <a:xfrm>
              <a:off x="5307250" y="2311925"/>
              <a:ext cx="28550" cy="28575"/>
            </a:xfrm>
            <a:custGeom>
              <a:avLst/>
              <a:gdLst/>
              <a:ahLst/>
              <a:cxnLst/>
              <a:rect l="l" t="t" r="r" b="b"/>
              <a:pathLst>
                <a:path w="1142" h="1143" extrusionOk="0">
                  <a:moveTo>
                    <a:pt x="555" y="0"/>
                  </a:moveTo>
                  <a:cubicBezTo>
                    <a:pt x="228" y="0"/>
                    <a:pt x="0" y="229"/>
                    <a:pt x="0" y="555"/>
                  </a:cubicBezTo>
                  <a:cubicBezTo>
                    <a:pt x="0" y="881"/>
                    <a:pt x="228" y="1142"/>
                    <a:pt x="555" y="1142"/>
                  </a:cubicBezTo>
                  <a:cubicBezTo>
                    <a:pt x="881" y="1142"/>
                    <a:pt x="1142" y="881"/>
                    <a:pt x="1142" y="555"/>
                  </a:cubicBezTo>
                  <a:cubicBezTo>
                    <a:pt x="1142" y="229"/>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0" name="Google Shape;7400;p15"/>
            <p:cNvSpPr/>
            <p:nvPr/>
          </p:nvSpPr>
          <p:spPr>
            <a:xfrm>
              <a:off x="5344750" y="2439150"/>
              <a:ext cx="28575" cy="28550"/>
            </a:xfrm>
            <a:custGeom>
              <a:avLst/>
              <a:gdLst/>
              <a:ahLst/>
              <a:cxnLst/>
              <a:rect l="l" t="t" r="r" b="b"/>
              <a:pathLst>
                <a:path w="1143" h="1142" extrusionOk="0">
                  <a:moveTo>
                    <a:pt x="555" y="0"/>
                  </a:moveTo>
                  <a:cubicBezTo>
                    <a:pt x="229" y="0"/>
                    <a:pt x="1" y="228"/>
                    <a:pt x="1" y="555"/>
                  </a:cubicBezTo>
                  <a:cubicBezTo>
                    <a:pt x="1" y="881"/>
                    <a:pt x="229" y="1142"/>
                    <a:pt x="555" y="1142"/>
                  </a:cubicBezTo>
                  <a:cubicBezTo>
                    <a:pt x="881" y="1142"/>
                    <a:pt x="1142" y="881"/>
                    <a:pt x="1142" y="555"/>
                  </a:cubicBezTo>
                  <a:cubicBezTo>
                    <a:pt x="1142" y="228"/>
                    <a:pt x="881" y="0"/>
                    <a:pt x="555"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1" name="Google Shape;7401;p15"/>
            <p:cNvSpPr/>
            <p:nvPr/>
          </p:nvSpPr>
          <p:spPr>
            <a:xfrm>
              <a:off x="5372475" y="2568800"/>
              <a:ext cx="28575" cy="28575"/>
            </a:xfrm>
            <a:custGeom>
              <a:avLst/>
              <a:gdLst/>
              <a:ahLst/>
              <a:cxnLst/>
              <a:rect l="l" t="t" r="r" b="b"/>
              <a:pathLst>
                <a:path w="1143" h="1143" extrusionOk="0">
                  <a:moveTo>
                    <a:pt x="555" y="1"/>
                  </a:moveTo>
                  <a:cubicBezTo>
                    <a:pt x="229" y="1"/>
                    <a:pt x="1" y="229"/>
                    <a:pt x="1" y="555"/>
                  </a:cubicBezTo>
                  <a:cubicBezTo>
                    <a:pt x="1" y="881"/>
                    <a:pt x="229" y="1142"/>
                    <a:pt x="555" y="1142"/>
                  </a:cubicBezTo>
                  <a:cubicBezTo>
                    <a:pt x="881" y="1142"/>
                    <a:pt x="1142" y="881"/>
                    <a:pt x="1142" y="555"/>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2" name="Google Shape;7402;p15"/>
            <p:cNvSpPr/>
            <p:nvPr/>
          </p:nvSpPr>
          <p:spPr>
            <a:xfrm>
              <a:off x="5388800" y="2700900"/>
              <a:ext cx="28550" cy="28575"/>
            </a:xfrm>
            <a:custGeom>
              <a:avLst/>
              <a:gdLst/>
              <a:ahLst/>
              <a:cxnLst/>
              <a:rect l="l" t="t" r="r" b="b"/>
              <a:pathLst>
                <a:path w="1142" h="1143" extrusionOk="0">
                  <a:moveTo>
                    <a:pt x="555" y="1"/>
                  </a:moveTo>
                  <a:cubicBezTo>
                    <a:pt x="228" y="1"/>
                    <a:pt x="0" y="262"/>
                    <a:pt x="0" y="588"/>
                  </a:cubicBezTo>
                  <a:cubicBezTo>
                    <a:pt x="0" y="914"/>
                    <a:pt x="228" y="1143"/>
                    <a:pt x="555" y="1143"/>
                  </a:cubicBezTo>
                  <a:cubicBezTo>
                    <a:pt x="881" y="1143"/>
                    <a:pt x="1142" y="914"/>
                    <a:pt x="1142" y="588"/>
                  </a:cubicBezTo>
                  <a:cubicBezTo>
                    <a:pt x="1142" y="262"/>
                    <a:pt x="881" y="1"/>
                    <a:pt x="555"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403" name="Google Shape;7403;p15"/>
          <p:cNvSpPr/>
          <p:nvPr/>
        </p:nvSpPr>
        <p:spPr>
          <a:xfrm>
            <a:off x="8885000" y="177100"/>
            <a:ext cx="419100" cy="3624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4" name="Google Shape;7404;p15"/>
          <p:cNvSpPr/>
          <p:nvPr/>
        </p:nvSpPr>
        <p:spPr>
          <a:xfrm>
            <a:off x="713225" y="4493275"/>
            <a:ext cx="419100" cy="419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5" name="Google Shape;7405;p15"/>
          <p:cNvSpPr/>
          <p:nvPr/>
        </p:nvSpPr>
        <p:spPr>
          <a:xfrm>
            <a:off x="8791950" y="2998725"/>
            <a:ext cx="999600" cy="999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6" name="Google Shape;7406;p15"/>
          <p:cNvSpPr/>
          <p:nvPr/>
        </p:nvSpPr>
        <p:spPr>
          <a:xfrm>
            <a:off x="503675" y="384550"/>
            <a:ext cx="419100" cy="4191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7" name="Google Shape;7407;p15"/>
          <p:cNvSpPr/>
          <p:nvPr/>
        </p:nvSpPr>
        <p:spPr>
          <a:xfrm>
            <a:off x="4645950" y="3682763"/>
            <a:ext cx="1703700" cy="1703700"/>
          </a:xfrm>
          <a:prstGeom prst="blockArc">
            <a:avLst>
              <a:gd name="adj1" fmla="val 21592150"/>
              <a:gd name="adj2" fmla="val 15689677"/>
              <a:gd name="adj3" fmla="val 15861"/>
            </a:avLst>
          </a:prstGeom>
          <a:gradFill>
            <a:gsLst>
              <a:gs pos="0">
                <a:schemeClr val="lt2"/>
              </a:gs>
              <a:gs pos="50000">
                <a:schemeClr val="lt1"/>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8" name="Google Shape;7408;p15"/>
          <p:cNvSpPr/>
          <p:nvPr/>
        </p:nvSpPr>
        <p:spPr>
          <a:xfrm rot="-2706308">
            <a:off x="-958583" y="2520843"/>
            <a:ext cx="1734182" cy="101823"/>
          </a:xfrm>
          <a:prstGeom prst="rect">
            <a:avLst/>
          </a:prstGeom>
          <a:gradFill>
            <a:gsLst>
              <a:gs pos="0">
                <a:schemeClr val="lt1"/>
              </a:gs>
              <a:gs pos="50000">
                <a:srgbClr val="1E0040"/>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7409" name="Google Shape;7409;p15"/>
          <p:cNvCxnSpPr/>
          <p:nvPr/>
        </p:nvCxnSpPr>
        <p:spPr>
          <a:xfrm rot="10800000" flipH="1">
            <a:off x="261275" y="4912375"/>
            <a:ext cx="1533600" cy="1533600"/>
          </a:xfrm>
          <a:prstGeom prst="straightConnector1">
            <a:avLst/>
          </a:prstGeom>
          <a:noFill/>
          <a:ln w="9525" cap="flat" cmpd="sng">
            <a:solidFill>
              <a:schemeClr val="dk1"/>
            </a:solidFill>
            <a:prstDash val="solid"/>
            <a:round/>
            <a:headEnd type="none" w="med" len="med"/>
            <a:tailEnd type="none" w="med" len="med"/>
          </a:ln>
        </p:spPr>
      </p:cxnSp>
      <p:sp>
        <p:nvSpPr>
          <p:cNvPr id="7410" name="Google Shape;7410;p15"/>
          <p:cNvSpPr txBox="1">
            <a:spLocks noGrp="1"/>
          </p:cNvSpPr>
          <p:nvPr>
            <p:ph type="title"/>
          </p:nvPr>
        </p:nvSpPr>
        <p:spPr>
          <a:xfrm>
            <a:off x="713225" y="3503200"/>
            <a:ext cx="3791100" cy="437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7411" name="Google Shape;7411;p15"/>
          <p:cNvSpPr txBox="1">
            <a:spLocks noGrp="1"/>
          </p:cNvSpPr>
          <p:nvPr>
            <p:ph type="subTitle" idx="1"/>
          </p:nvPr>
        </p:nvSpPr>
        <p:spPr>
          <a:xfrm>
            <a:off x="853175" y="1192700"/>
            <a:ext cx="3511200" cy="210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7" y="715596"/>
            <a:ext cx="7717500" cy="47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1pPr>
            <a:lvl2pPr lvl="1"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2pPr>
            <a:lvl3pPr lvl="2"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3pPr>
            <a:lvl4pPr lvl="3"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4pPr>
            <a:lvl5pPr lvl="4"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5pPr>
            <a:lvl6pPr lvl="5"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6pPr>
            <a:lvl7pPr lvl="6"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7pPr>
            <a:lvl8pPr lvl="7"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8pPr>
            <a:lvl9pPr lvl="8" rtl="0">
              <a:spcBef>
                <a:spcPts val="0"/>
              </a:spcBef>
              <a:spcAft>
                <a:spcPts val="0"/>
              </a:spcAft>
              <a:buClr>
                <a:schemeClr val="dk1"/>
              </a:buClr>
              <a:buSzPts val="4500"/>
              <a:buFont typeface="Electrolize"/>
              <a:buNone/>
              <a:defRPr sz="4500" b="1">
                <a:solidFill>
                  <a:schemeClr val="dk1"/>
                </a:solidFill>
                <a:latin typeface="Electrolize"/>
                <a:ea typeface="Electrolize"/>
                <a:cs typeface="Electrolize"/>
                <a:sym typeface="Electrolize"/>
              </a:defRPr>
            </a:lvl9pPr>
          </a:lstStyle>
          <a:p>
            <a:endParaRPr/>
          </a:p>
        </p:txBody>
      </p:sp>
      <p:sp>
        <p:nvSpPr>
          <p:cNvPr id="7" name="Google Shape;7;p1"/>
          <p:cNvSpPr txBox="1">
            <a:spLocks noGrp="1"/>
          </p:cNvSpPr>
          <p:nvPr>
            <p:ph type="body" idx="1"/>
          </p:nvPr>
        </p:nvSpPr>
        <p:spPr>
          <a:xfrm>
            <a:off x="713250" y="1923500"/>
            <a:ext cx="7717500" cy="3075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1pPr>
            <a:lvl2pPr marL="914400" lvl="1"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2pPr>
            <a:lvl3pPr marL="1371600" lvl="2"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3pPr>
            <a:lvl4pPr marL="1828800" lvl="3"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4pPr>
            <a:lvl5pPr marL="2286000" lvl="4"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5pPr>
            <a:lvl6pPr marL="2743200" lvl="5"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6pPr>
            <a:lvl7pPr marL="3200400" lvl="6"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7pPr>
            <a:lvl8pPr marL="3657600" lvl="7"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8pPr>
            <a:lvl9pPr marL="4114800" lvl="8" indent="-317500">
              <a:lnSpc>
                <a:spcPct val="100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61" r:id="rId9"/>
    <p:sldLayoutId id="2147483666" r:id="rId10"/>
    <p:sldLayoutId id="2147483670"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80"/>
        <p:cNvGrpSpPr/>
        <p:nvPr/>
      </p:nvGrpSpPr>
      <p:grpSpPr>
        <a:xfrm>
          <a:off x="0" y="0"/>
          <a:ext cx="0" cy="0"/>
          <a:chOff x="0" y="0"/>
          <a:chExt cx="0" cy="0"/>
        </a:xfrm>
      </p:grpSpPr>
      <p:sp>
        <p:nvSpPr>
          <p:cNvPr id="18181" name="Google Shape;18181;p35"/>
          <p:cNvSpPr txBox="1">
            <a:spLocks noGrp="1"/>
          </p:cNvSpPr>
          <p:nvPr>
            <p:ph type="ctrTitle"/>
          </p:nvPr>
        </p:nvSpPr>
        <p:spPr>
          <a:xfrm>
            <a:off x="652737" y="2756647"/>
            <a:ext cx="7717500" cy="1976719"/>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smtClean="0">
                <a:solidFill>
                  <a:schemeClr val="tx1"/>
                </a:solidFill>
              </a:rPr>
              <a:t>Presenting by</a:t>
            </a:r>
            <a:r>
              <a:rPr lang="en" sz="2000" dirty="0">
                <a:solidFill>
                  <a:schemeClr val="tx1"/>
                </a:solidFill>
              </a:rPr>
              <a:t/>
            </a:r>
            <a:br>
              <a:rPr lang="en" sz="2000" dirty="0">
                <a:solidFill>
                  <a:schemeClr val="tx1"/>
                </a:solidFill>
              </a:rPr>
            </a:br>
            <a:r>
              <a:rPr lang="en" sz="2000" dirty="0" smtClean="0">
                <a:solidFill>
                  <a:schemeClr val="tx1"/>
                </a:solidFill>
              </a:rPr>
              <a:t>Gopal Basak</a:t>
            </a:r>
            <a:br>
              <a:rPr lang="en" sz="2000" dirty="0" smtClean="0">
                <a:solidFill>
                  <a:schemeClr val="tx1"/>
                </a:solidFill>
              </a:rPr>
            </a:br>
            <a:r>
              <a:rPr lang="en" sz="2000" dirty="0" smtClean="0">
                <a:solidFill>
                  <a:schemeClr val="tx1"/>
                </a:solidFill>
              </a:rPr>
              <a:t>Semester-VI</a:t>
            </a:r>
            <a:br>
              <a:rPr lang="en" sz="2000" dirty="0" smtClean="0">
                <a:solidFill>
                  <a:schemeClr val="tx1"/>
                </a:solidFill>
              </a:rPr>
            </a:br>
            <a:r>
              <a:rPr lang="en" sz="2000" dirty="0" smtClean="0">
                <a:solidFill>
                  <a:schemeClr val="tx1"/>
                </a:solidFill>
              </a:rPr>
              <a:t>Department of Mathematics</a:t>
            </a:r>
            <a:br>
              <a:rPr lang="en" sz="2000" dirty="0" smtClean="0">
                <a:solidFill>
                  <a:schemeClr val="tx1"/>
                </a:solidFill>
              </a:rPr>
            </a:br>
            <a:r>
              <a:rPr lang="en" sz="2000" dirty="0" smtClean="0">
                <a:solidFill>
                  <a:schemeClr val="tx1"/>
                </a:solidFill>
              </a:rPr>
              <a:t>Nabadwip Vidyasagar College</a:t>
            </a:r>
            <a:endParaRPr sz="11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909" y="473752"/>
            <a:ext cx="1151155" cy="1161133"/>
          </a:xfrm>
          <a:prstGeom prst="rect">
            <a:avLst/>
          </a:prstGeom>
        </p:spPr>
      </p:pic>
      <p:sp>
        <p:nvSpPr>
          <p:cNvPr id="11" name="Title 1"/>
          <p:cNvSpPr txBox="1">
            <a:spLocks/>
          </p:cNvSpPr>
          <p:nvPr/>
        </p:nvSpPr>
        <p:spPr>
          <a:xfrm>
            <a:off x="994077" y="1634885"/>
            <a:ext cx="6985746" cy="14381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500"/>
              <a:buFont typeface="Electrolize"/>
              <a:buNone/>
              <a:defRPr sz="7200" b="1" i="0" u="none" strike="noStrike" cap="none">
                <a:solidFill>
                  <a:schemeClr val="dk1"/>
                </a:solidFill>
                <a:latin typeface="Electrolize"/>
                <a:ea typeface="Electrolize"/>
                <a:cs typeface="Electrolize"/>
                <a:sym typeface="Electrolize"/>
              </a:defRPr>
            </a:lvl1pPr>
            <a:lvl2pPr marR="0" lvl="1"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2pPr>
            <a:lvl3pPr marR="0" lvl="2"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3pPr>
            <a:lvl4pPr marR="0" lvl="3"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4pPr>
            <a:lvl5pPr marR="0" lvl="4"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5pPr>
            <a:lvl6pPr marR="0" lvl="5"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6pPr>
            <a:lvl7pPr marR="0" lvl="6"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7pPr>
            <a:lvl8pPr marR="0" lvl="7"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8pPr>
            <a:lvl9pPr marR="0" lvl="8" algn="ctr" rtl="0">
              <a:lnSpc>
                <a:spcPct val="100000"/>
              </a:lnSpc>
              <a:spcBef>
                <a:spcPts val="0"/>
              </a:spcBef>
              <a:spcAft>
                <a:spcPts val="0"/>
              </a:spcAft>
              <a:buClr>
                <a:schemeClr val="dk1"/>
              </a:buClr>
              <a:buSzPts val="5200"/>
              <a:buFont typeface="Electrolize"/>
              <a:buNone/>
              <a:defRPr sz="5200" b="1" i="0" u="none" strike="noStrike" cap="none">
                <a:solidFill>
                  <a:schemeClr val="dk1"/>
                </a:solidFill>
                <a:latin typeface="Electrolize"/>
                <a:ea typeface="Electrolize"/>
                <a:cs typeface="Electrolize"/>
                <a:sym typeface="Electrolize"/>
              </a:defRPr>
            </a:lvl9pPr>
          </a:lstStyle>
          <a:p>
            <a:r>
              <a:rPr lang="en-US" sz="3600" dirty="0" smtClean="0">
                <a:solidFill>
                  <a:schemeClr val="accent1"/>
                </a:solidFill>
              </a:rPr>
              <a:t>Application of Mathematics in Different Fields</a:t>
            </a:r>
            <a:endParaRPr lang="en-US" sz="36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4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ppt_x</p:attrName>
                                        </p:attrNameLst>
                                      </p:cBhvr>
                                      <p:tavLst>
                                        <p:tav tm="0">
                                          <p:val>
                                            <p:strVal val="#ppt_x"/>
                                          </p:val>
                                        </p:tav>
                                        <p:tav tm="100000">
                                          <p:val>
                                            <p:strVal val="#ppt_x"/>
                                          </p:val>
                                        </p:tav>
                                      </p:tavLst>
                                    </p:anim>
                                    <p:anim calcmode="lin" valueType="num">
                                      <p:cBhvr>
                                        <p:cTn id="14"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181"/>
                                        </p:tgtEl>
                                        <p:attrNameLst>
                                          <p:attrName>style.visibility</p:attrName>
                                        </p:attrNameLst>
                                      </p:cBhvr>
                                      <p:to>
                                        <p:strVal val="visible"/>
                                      </p:to>
                                    </p:set>
                                    <p:animEffect transition="in" filter="fade">
                                      <p:cBhvr>
                                        <p:cTn id="19" dur="1500"/>
                                        <p:tgtEl>
                                          <p:spTgt spid="18181"/>
                                        </p:tgtEl>
                                      </p:cBhvr>
                                    </p:animEffect>
                                    <p:anim calcmode="lin" valueType="num">
                                      <p:cBhvr>
                                        <p:cTn id="20" dur="1500" fill="hold"/>
                                        <p:tgtEl>
                                          <p:spTgt spid="18181"/>
                                        </p:tgtEl>
                                        <p:attrNameLst>
                                          <p:attrName>ppt_x</p:attrName>
                                        </p:attrNameLst>
                                      </p:cBhvr>
                                      <p:tavLst>
                                        <p:tav tm="0">
                                          <p:val>
                                            <p:strVal val="#ppt_x"/>
                                          </p:val>
                                        </p:tav>
                                        <p:tav tm="100000">
                                          <p:val>
                                            <p:strVal val="#ppt_x"/>
                                          </p:val>
                                        </p:tav>
                                      </p:tavLst>
                                    </p:anim>
                                    <p:anim calcmode="lin" valueType="num">
                                      <p:cBhvr>
                                        <p:cTn id="21" dur="1500" fill="hold"/>
                                        <p:tgtEl>
                                          <p:spTgt spid="18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1"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66" y="433251"/>
            <a:ext cx="2073648" cy="12035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66" y="1973987"/>
            <a:ext cx="2073648" cy="123124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66" y="3542458"/>
            <a:ext cx="2073648" cy="1232647"/>
          </a:xfrm>
          <a:prstGeom prst="rect">
            <a:avLst/>
          </a:prstGeom>
        </p:spPr>
      </p:pic>
      <p:sp>
        <p:nvSpPr>
          <p:cNvPr id="6" name="TextBox 5"/>
          <p:cNvSpPr txBox="1"/>
          <p:nvPr/>
        </p:nvSpPr>
        <p:spPr>
          <a:xfrm>
            <a:off x="2575114" y="433361"/>
            <a:ext cx="5970494" cy="1384995"/>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Medical Field:</a:t>
            </a:r>
          </a:p>
          <a:p>
            <a:pPr algn="ctr"/>
            <a:r>
              <a:rPr lang="en-US" dirty="0"/>
              <a:t> </a:t>
            </a:r>
            <a:r>
              <a:rPr lang="en-US" dirty="0" smtClean="0"/>
              <a:t>           </a:t>
            </a:r>
            <a:r>
              <a:rPr lang="en-US" sz="1300" dirty="0" smtClean="0">
                <a:solidFill>
                  <a:schemeClr val="tx1"/>
                </a:solidFill>
                <a:latin typeface="Amiko"/>
              </a:rPr>
              <a:t>Mathematics is widely used in medical field. We can calculate our blood pressure, heartbeat, temperature, dosage of medicine, various blood test etc. with the help of Mathematics. Various contents are used for making medicine. The ratio of the contents are very important.</a:t>
            </a:r>
          </a:p>
          <a:p>
            <a:r>
              <a:rPr lang="en-US" dirty="0"/>
              <a:t> </a:t>
            </a:r>
            <a:r>
              <a:rPr lang="en-US" dirty="0" smtClean="0"/>
              <a:t>           </a:t>
            </a:r>
            <a:endParaRPr lang="en-US" dirty="0"/>
          </a:p>
        </p:txBody>
      </p:sp>
      <p:sp>
        <p:nvSpPr>
          <p:cNvPr id="7" name="TextBox 6"/>
          <p:cNvSpPr txBox="1"/>
          <p:nvPr/>
        </p:nvSpPr>
        <p:spPr>
          <a:xfrm>
            <a:off x="2575114" y="1986968"/>
            <a:ext cx="5977218" cy="954107"/>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Construction:</a:t>
            </a:r>
          </a:p>
          <a:p>
            <a:pPr algn="ctr"/>
            <a:r>
              <a:rPr lang="en-US" dirty="0"/>
              <a:t> </a:t>
            </a:r>
            <a:r>
              <a:rPr lang="en-US" dirty="0" smtClean="0"/>
              <a:t>           </a:t>
            </a:r>
            <a:r>
              <a:rPr lang="en-US" sz="1300" dirty="0" smtClean="0">
                <a:solidFill>
                  <a:schemeClr val="tx1"/>
                </a:solidFill>
                <a:latin typeface="Amiko"/>
              </a:rPr>
              <a:t>Mathematics is an unavoidable thing in construction field.</a:t>
            </a:r>
          </a:p>
          <a:p>
            <a:pPr algn="ctr"/>
            <a:r>
              <a:rPr lang="en-US" sz="1300" dirty="0" smtClean="0">
                <a:solidFill>
                  <a:schemeClr val="tx1"/>
                </a:solidFill>
                <a:latin typeface="Amiko"/>
              </a:rPr>
              <a:t>Here we need to find the area, perimeter, quantity of materials, height of the building, elevation etc.</a:t>
            </a:r>
            <a:endParaRPr lang="en-US" sz="1300" dirty="0">
              <a:solidFill>
                <a:schemeClr val="tx1"/>
              </a:solidFill>
              <a:latin typeface="Amiko"/>
            </a:endParaRPr>
          </a:p>
        </p:txBody>
      </p:sp>
      <p:sp>
        <p:nvSpPr>
          <p:cNvPr id="8" name="TextBox 7"/>
          <p:cNvSpPr txBox="1"/>
          <p:nvPr/>
        </p:nvSpPr>
        <p:spPr>
          <a:xfrm>
            <a:off x="2575114" y="3542458"/>
            <a:ext cx="5782235" cy="938719"/>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Driving:</a:t>
            </a:r>
          </a:p>
          <a:p>
            <a:pPr algn="ctr"/>
            <a:r>
              <a:rPr lang="en-US" dirty="0"/>
              <a:t> </a:t>
            </a:r>
            <a:r>
              <a:rPr lang="en-US" dirty="0" smtClean="0"/>
              <a:t>           </a:t>
            </a:r>
            <a:r>
              <a:rPr lang="en-US" sz="1300" dirty="0" smtClean="0">
                <a:solidFill>
                  <a:schemeClr val="tx1"/>
                </a:solidFill>
                <a:latin typeface="Amiko"/>
              </a:rPr>
              <a:t>We can calculate the distance travelled, time taken for the journey,            speed of the vehicle, fuel consumption etc. with the help of Mathematics.</a:t>
            </a:r>
          </a:p>
          <a:p>
            <a:pPr algn="ctr"/>
            <a:r>
              <a:rPr lang="en-US" sz="1300" dirty="0" smtClean="0">
                <a:solidFill>
                  <a:schemeClr val="tx1"/>
                </a:solidFill>
                <a:latin typeface="Amiko"/>
              </a:rPr>
              <a:t>We can see various Mathematical shapes used as road signs.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3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strVal val="#ppt_w*0.70"/>
                                          </p:val>
                                        </p:tav>
                                        <p:tav tm="100000">
                                          <p:val>
                                            <p:strVal val="#ppt_w"/>
                                          </p:val>
                                        </p:tav>
                                      </p:tavLst>
                                    </p:anim>
                                    <p:anim calcmode="lin" valueType="num">
                                      <p:cBhvr>
                                        <p:cTn id="13" dur="1500" fill="hold"/>
                                        <p:tgtEl>
                                          <p:spTgt spid="6"/>
                                        </p:tgtEl>
                                        <p:attrNameLst>
                                          <p:attrName>ppt_h</p:attrName>
                                        </p:attrNameLst>
                                      </p:cBhvr>
                                      <p:tavLst>
                                        <p:tav tm="0">
                                          <p:val>
                                            <p:strVal val="#ppt_h"/>
                                          </p:val>
                                        </p:tav>
                                        <p:tav tm="100000">
                                          <p:val>
                                            <p:strVal val="#ppt_h"/>
                                          </p:val>
                                        </p:tav>
                                      </p:tavLst>
                                    </p:anim>
                                    <p:animEffect transition="in" filter="fade">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0"/>
                                        <p:tgtEl>
                                          <p:spTgt spid="7"/>
                                        </p:tgtEl>
                                      </p:cBhvr>
                                    </p:animEffect>
                                    <p:anim calcmode="lin" valueType="num">
                                      <p:cBhvr>
                                        <p:cTn id="25" dur="1500" fill="hold"/>
                                        <p:tgtEl>
                                          <p:spTgt spid="7"/>
                                        </p:tgtEl>
                                        <p:attrNameLst>
                                          <p:attrName>ppt_x</p:attrName>
                                        </p:attrNameLst>
                                      </p:cBhvr>
                                      <p:tavLst>
                                        <p:tav tm="0">
                                          <p:val>
                                            <p:strVal val="#ppt_x"/>
                                          </p:val>
                                        </p:tav>
                                        <p:tav tm="100000">
                                          <p:val>
                                            <p:strVal val="#ppt_x"/>
                                          </p:val>
                                        </p:tav>
                                      </p:tavLst>
                                    </p:anim>
                                    <p:anim calcmode="lin" valueType="num">
                                      <p:cBhvr>
                                        <p:cTn id="26" dur="1350" decel="100000" fill="hold"/>
                                        <p:tgtEl>
                                          <p:spTgt spid="7"/>
                                        </p:tgtEl>
                                        <p:attrNameLst>
                                          <p:attrName>ppt_y</p:attrName>
                                        </p:attrNameLst>
                                      </p:cBhvr>
                                      <p:tavLst>
                                        <p:tav tm="0">
                                          <p:val>
                                            <p:strVal val="#ppt_y+1"/>
                                          </p:val>
                                        </p:tav>
                                        <p:tav tm="100000">
                                          <p:val>
                                            <p:strVal val="#ppt_y-.03"/>
                                          </p:val>
                                        </p:tav>
                                      </p:tavLst>
                                    </p:anim>
                                    <p:anim calcmode="lin" valueType="num">
                                      <p:cBhvr>
                                        <p:cTn id="27" dur="150" accel="100000" fill="hold">
                                          <p:stCondLst>
                                            <p:cond delay="13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500"/>
                                        <p:tgtEl>
                                          <p:spTgt spid="8"/>
                                        </p:tgtEl>
                                      </p:cBhvr>
                                    </p:animEffect>
                                    <p:anim calcmode="lin" valueType="num">
                                      <p:cBhvr>
                                        <p:cTn id="38" dur="1500" fill="hold"/>
                                        <p:tgtEl>
                                          <p:spTgt spid="8"/>
                                        </p:tgtEl>
                                        <p:attrNameLst>
                                          <p:attrName>ppt_x</p:attrName>
                                        </p:attrNameLst>
                                      </p:cBhvr>
                                      <p:tavLst>
                                        <p:tav tm="0">
                                          <p:val>
                                            <p:strVal val="#ppt_x"/>
                                          </p:val>
                                        </p:tav>
                                        <p:tav tm="100000">
                                          <p:val>
                                            <p:strVal val="#ppt_x"/>
                                          </p:val>
                                        </p:tav>
                                      </p:tavLst>
                                    </p:anim>
                                    <p:anim calcmode="lin" valueType="num">
                                      <p:cBhvr>
                                        <p:cTn id="3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35"/>
        <p:cNvGrpSpPr/>
        <p:nvPr/>
      </p:nvGrpSpPr>
      <p:grpSpPr>
        <a:xfrm>
          <a:off x="0" y="0"/>
          <a:ext cx="0" cy="0"/>
          <a:chOff x="0" y="0"/>
          <a:chExt cx="0" cy="0"/>
        </a:xfrm>
      </p:grpSpPr>
      <p:sp>
        <p:nvSpPr>
          <p:cNvPr id="18236" name="Google Shape;18236;p42"/>
          <p:cNvSpPr txBox="1">
            <a:spLocks noGrp="1"/>
          </p:cNvSpPr>
          <p:nvPr>
            <p:ph type="title"/>
          </p:nvPr>
        </p:nvSpPr>
        <p:spPr>
          <a:xfrm>
            <a:off x="565333" y="1337359"/>
            <a:ext cx="77175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1"/>
                </a:solidFill>
              </a:rPr>
              <a:t>What </a:t>
            </a:r>
            <a:r>
              <a:rPr lang="en" smtClean="0">
                <a:solidFill>
                  <a:schemeClr val="accent1"/>
                </a:solidFill>
              </a:rPr>
              <a:t>do </a:t>
            </a:r>
            <a:r>
              <a:rPr lang="en" smtClean="0">
                <a:solidFill>
                  <a:schemeClr val="accent1"/>
                </a:solidFill>
              </a:rPr>
              <a:t>we </a:t>
            </a:r>
            <a:r>
              <a:rPr lang="en" dirty="0" smtClean="0">
                <a:solidFill>
                  <a:schemeClr val="accent1"/>
                </a:solidFill>
              </a:rPr>
              <a:t>learn from Mathematics?</a:t>
            </a:r>
            <a:endParaRPr dirty="0">
              <a:solidFill>
                <a:schemeClr val="accent1"/>
              </a:solidFill>
              <a:latin typeface="Electrolize"/>
              <a:ea typeface="Electrolize"/>
              <a:cs typeface="Electrolize"/>
              <a:sym typeface="Electrolize"/>
            </a:endParaRPr>
          </a:p>
        </p:txBody>
      </p:sp>
      <p:sp>
        <p:nvSpPr>
          <p:cNvPr id="18237" name="Google Shape;18237;p42"/>
          <p:cNvSpPr txBox="1">
            <a:spLocks noGrp="1"/>
          </p:cNvSpPr>
          <p:nvPr>
            <p:ph type="subTitle" idx="1"/>
          </p:nvPr>
        </p:nvSpPr>
        <p:spPr>
          <a:xfrm>
            <a:off x="1171959" y="2447365"/>
            <a:ext cx="6504247" cy="2064124"/>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Clr>
                <a:schemeClr val="accent1"/>
              </a:buClr>
              <a:buFont typeface="Wingdings" panose="05000000000000000000" pitchFamily="2" charset="2"/>
              <a:buChar char="v"/>
            </a:pPr>
            <a:r>
              <a:rPr lang="en-US" sz="1600" dirty="0" smtClean="0"/>
              <a:t>Mathematics teaches us to think logically; to identify and state the problem clearly; to plan how to solve the problem; and then to apply the appropriate methods to evaluate and solve the problem. We learn to evaluate and draw conclusions based on our knowledge.</a:t>
            </a:r>
            <a:endParaRPr sz="1600" dirty="0"/>
          </a:p>
        </p:txBody>
      </p:sp>
    </p:spTree>
  </p:cSld>
  <p:clrMapOvr>
    <a:masterClrMapping/>
  </p:clrMapOvr>
  <mc:AlternateContent xmlns:mc="http://schemas.openxmlformats.org/markup-compatibility/2006" xmlns:p14="http://schemas.microsoft.com/office/powerpoint/2010/main">
    <mc:Choice Requires="p14">
      <p:transition spd="slow" p14:dur="2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236"/>
                                        </p:tgtEl>
                                        <p:attrNameLst>
                                          <p:attrName>style.visibility</p:attrName>
                                        </p:attrNameLst>
                                      </p:cBhvr>
                                      <p:to>
                                        <p:strVal val="visible"/>
                                      </p:to>
                                    </p:set>
                                    <p:anim calcmode="lin" valueType="num">
                                      <p:cBhvr>
                                        <p:cTn id="7" dur="2000" fill="hold"/>
                                        <p:tgtEl>
                                          <p:spTgt spid="18236"/>
                                        </p:tgtEl>
                                        <p:attrNameLst>
                                          <p:attrName>ppt_w</p:attrName>
                                        </p:attrNameLst>
                                      </p:cBhvr>
                                      <p:tavLst>
                                        <p:tav tm="0">
                                          <p:val>
                                            <p:fltVal val="0"/>
                                          </p:val>
                                        </p:tav>
                                        <p:tav tm="100000">
                                          <p:val>
                                            <p:strVal val="#ppt_w"/>
                                          </p:val>
                                        </p:tav>
                                      </p:tavLst>
                                    </p:anim>
                                    <p:anim calcmode="lin" valueType="num">
                                      <p:cBhvr>
                                        <p:cTn id="8" dur="2000" fill="hold"/>
                                        <p:tgtEl>
                                          <p:spTgt spid="18236"/>
                                        </p:tgtEl>
                                        <p:attrNameLst>
                                          <p:attrName>ppt_h</p:attrName>
                                        </p:attrNameLst>
                                      </p:cBhvr>
                                      <p:tavLst>
                                        <p:tav tm="0">
                                          <p:val>
                                            <p:fltVal val="0"/>
                                          </p:val>
                                        </p:tav>
                                        <p:tav tm="100000">
                                          <p:val>
                                            <p:strVal val="#ppt_h"/>
                                          </p:val>
                                        </p:tav>
                                      </p:tavLst>
                                    </p:anim>
                                    <p:anim calcmode="lin" valueType="num">
                                      <p:cBhvr>
                                        <p:cTn id="9" dur="2000" fill="hold"/>
                                        <p:tgtEl>
                                          <p:spTgt spid="18236"/>
                                        </p:tgtEl>
                                        <p:attrNameLst>
                                          <p:attrName>style.rotation</p:attrName>
                                        </p:attrNameLst>
                                      </p:cBhvr>
                                      <p:tavLst>
                                        <p:tav tm="0">
                                          <p:val>
                                            <p:fltVal val="90"/>
                                          </p:val>
                                        </p:tav>
                                        <p:tav tm="100000">
                                          <p:val>
                                            <p:fltVal val="0"/>
                                          </p:val>
                                        </p:tav>
                                      </p:tavLst>
                                    </p:anim>
                                    <p:animEffect transition="in" filter="fade">
                                      <p:cBhvr>
                                        <p:cTn id="10" dur="2000"/>
                                        <p:tgtEl>
                                          <p:spTgt spid="18236"/>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8237">
                                            <p:txEl>
                                              <p:pRg st="0" end="0"/>
                                            </p:txEl>
                                          </p:spTgt>
                                        </p:tgtEl>
                                        <p:attrNameLst>
                                          <p:attrName>style.visibility</p:attrName>
                                        </p:attrNameLst>
                                      </p:cBhvr>
                                      <p:to>
                                        <p:strVal val="visible"/>
                                      </p:to>
                                    </p:set>
                                    <p:animEffect transition="in" filter="fade">
                                      <p:cBhvr>
                                        <p:cTn id="15" dur="1500"/>
                                        <p:tgtEl>
                                          <p:spTgt spid="18237">
                                            <p:txEl>
                                              <p:pRg st="0" end="0"/>
                                            </p:txEl>
                                          </p:spTgt>
                                        </p:tgtEl>
                                      </p:cBhvr>
                                    </p:animEffect>
                                    <p:anim calcmode="lin" valueType="num">
                                      <p:cBhvr>
                                        <p:cTn id="16" dur="1500" fill="hold"/>
                                        <p:tgtEl>
                                          <p:spTgt spid="18237">
                                            <p:txEl>
                                              <p:pRg st="0" end="0"/>
                                            </p:txEl>
                                          </p:spTgt>
                                        </p:tgtEl>
                                        <p:attrNameLst>
                                          <p:attrName>style.rotation</p:attrName>
                                        </p:attrNameLst>
                                      </p:cBhvr>
                                      <p:tavLst>
                                        <p:tav tm="0">
                                          <p:val>
                                            <p:fltVal val="720"/>
                                          </p:val>
                                        </p:tav>
                                        <p:tav tm="100000">
                                          <p:val>
                                            <p:fltVal val="0"/>
                                          </p:val>
                                        </p:tav>
                                      </p:tavLst>
                                    </p:anim>
                                    <p:anim calcmode="lin" valueType="num">
                                      <p:cBhvr>
                                        <p:cTn id="17" dur="1500" fill="hold"/>
                                        <p:tgtEl>
                                          <p:spTgt spid="18237">
                                            <p:txEl>
                                              <p:pRg st="0" end="0"/>
                                            </p:txEl>
                                          </p:spTgt>
                                        </p:tgtEl>
                                        <p:attrNameLst>
                                          <p:attrName>ppt_h</p:attrName>
                                        </p:attrNameLst>
                                      </p:cBhvr>
                                      <p:tavLst>
                                        <p:tav tm="0">
                                          <p:val>
                                            <p:fltVal val="0"/>
                                          </p:val>
                                        </p:tav>
                                        <p:tav tm="100000">
                                          <p:val>
                                            <p:strVal val="#ppt_h"/>
                                          </p:val>
                                        </p:tav>
                                      </p:tavLst>
                                    </p:anim>
                                    <p:anim calcmode="lin" valueType="num">
                                      <p:cBhvr>
                                        <p:cTn id="18" dur="1500" fill="hold"/>
                                        <p:tgtEl>
                                          <p:spTgt spid="1823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6" grpId="0"/>
      <p:bldP spid="1823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54"/>
        <p:cNvGrpSpPr/>
        <p:nvPr/>
      </p:nvGrpSpPr>
      <p:grpSpPr>
        <a:xfrm>
          <a:off x="0" y="0"/>
          <a:ext cx="0" cy="0"/>
          <a:chOff x="0" y="0"/>
          <a:chExt cx="0" cy="0"/>
        </a:xfrm>
      </p:grpSpPr>
      <p:sp>
        <p:nvSpPr>
          <p:cNvPr id="18356" name="Google Shape;18356;p48"/>
          <p:cNvSpPr txBox="1">
            <a:spLocks noGrp="1"/>
          </p:cNvSpPr>
          <p:nvPr>
            <p:ph type="title"/>
          </p:nvPr>
        </p:nvSpPr>
        <p:spPr>
          <a:xfrm>
            <a:off x="2147570" y="1300289"/>
            <a:ext cx="4737324" cy="23640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THANK</a:t>
            </a:r>
            <a:br>
              <a:rPr lang="en" dirty="0" smtClean="0"/>
            </a:br>
            <a:r>
              <a:rPr lang="en" dirty="0" smtClean="0"/>
              <a:t>YOU</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8356"/>
                                        </p:tgtEl>
                                        <p:attrNameLst>
                                          <p:attrName>style.visibility</p:attrName>
                                        </p:attrNameLst>
                                      </p:cBhvr>
                                      <p:to>
                                        <p:strVal val="visible"/>
                                      </p:to>
                                    </p:set>
                                    <p:set>
                                      <p:cBhvr>
                                        <p:cTn id="7" dur="682" fill="hold">
                                          <p:stCondLst>
                                            <p:cond delay="0"/>
                                          </p:stCondLst>
                                        </p:cTn>
                                        <p:tgtEl>
                                          <p:spTgt spid="18356"/>
                                        </p:tgtEl>
                                        <p:attrNameLst>
                                          <p:attrName>style.rotation</p:attrName>
                                        </p:attrNameLst>
                                      </p:cBhvr>
                                      <p:to>
                                        <p:strVal val="-45.0"/>
                                      </p:to>
                                    </p:set>
                                    <p:anim calcmode="lin" valueType="num">
                                      <p:cBhvr>
                                        <p:cTn id="8" dur="682" fill="hold">
                                          <p:stCondLst>
                                            <p:cond delay="682"/>
                                          </p:stCondLst>
                                        </p:cTn>
                                        <p:tgtEl>
                                          <p:spTgt spid="18356"/>
                                        </p:tgtEl>
                                        <p:attrNameLst>
                                          <p:attrName>style.rotation</p:attrName>
                                        </p:attrNameLst>
                                      </p:cBhvr>
                                      <p:tavLst>
                                        <p:tav tm="0">
                                          <p:val>
                                            <p:fltVal val="-45"/>
                                          </p:val>
                                        </p:tav>
                                        <p:tav tm="69900">
                                          <p:val>
                                            <p:fltVal val="45"/>
                                          </p:val>
                                        </p:tav>
                                        <p:tav tm="100000">
                                          <p:val>
                                            <p:fltVal val="0"/>
                                          </p:val>
                                        </p:tav>
                                      </p:tavLst>
                                    </p:anim>
                                    <p:anim calcmode="lin" valueType="num">
                                      <p:cBhvr>
                                        <p:cTn id="9" dur="682" fill="hold">
                                          <p:stCondLst>
                                            <p:cond delay="0"/>
                                          </p:stCondLst>
                                        </p:cTn>
                                        <p:tgtEl>
                                          <p:spTgt spid="18356"/>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2"/>
                                          </p:stCondLst>
                                        </p:cTn>
                                        <p:tgtEl>
                                          <p:spTgt spid="18356"/>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1835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87"/>
        <p:cNvGrpSpPr/>
        <p:nvPr/>
      </p:nvGrpSpPr>
      <p:grpSpPr>
        <a:xfrm>
          <a:off x="0" y="0"/>
          <a:ext cx="0" cy="0"/>
          <a:chOff x="0" y="0"/>
          <a:chExt cx="0" cy="0"/>
        </a:xfrm>
      </p:grpSpPr>
      <p:sp>
        <p:nvSpPr>
          <p:cNvPr id="18188" name="Google Shape;18188;p36"/>
          <p:cNvSpPr txBox="1">
            <a:spLocks noGrp="1"/>
          </p:cNvSpPr>
          <p:nvPr>
            <p:ph type="title"/>
          </p:nvPr>
        </p:nvSpPr>
        <p:spPr>
          <a:xfrm>
            <a:off x="726698" y="463300"/>
            <a:ext cx="7717500" cy="53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chemeClr val="accent1"/>
                </a:solidFill>
              </a:rPr>
              <a:t>Outcomes:</a:t>
            </a:r>
            <a:endParaRPr dirty="0">
              <a:solidFill>
                <a:schemeClr val="accent1"/>
              </a:solidFill>
            </a:endParaRPr>
          </a:p>
        </p:txBody>
      </p:sp>
      <p:sp>
        <p:nvSpPr>
          <p:cNvPr id="14" name="Oval 13"/>
          <p:cNvSpPr/>
          <p:nvPr/>
        </p:nvSpPr>
        <p:spPr>
          <a:xfrm>
            <a:off x="1519518" y="1337982"/>
            <a:ext cx="1748117" cy="1754843"/>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a:stretch>
            <a:fillRect/>
          </a:stretch>
        </p:blipFill>
        <p:spPr>
          <a:xfrm>
            <a:off x="6467358" y="2696886"/>
            <a:ext cx="1774090" cy="1754843"/>
          </a:xfrm>
          <a:prstGeom prst="rect">
            <a:avLst/>
          </a:prstGeom>
        </p:spPr>
      </p:pic>
      <p:pic>
        <p:nvPicPr>
          <p:cNvPr id="16" name="Picture 15"/>
          <p:cNvPicPr>
            <a:picLocks noChangeAspect="1"/>
          </p:cNvPicPr>
          <p:nvPr/>
        </p:nvPicPr>
        <p:blipFill>
          <a:blip r:embed="rId3"/>
          <a:stretch>
            <a:fillRect/>
          </a:stretch>
        </p:blipFill>
        <p:spPr>
          <a:xfrm>
            <a:off x="2512868" y="2685882"/>
            <a:ext cx="1774090" cy="1767993"/>
          </a:xfrm>
          <a:prstGeom prst="rect">
            <a:avLst/>
          </a:prstGeom>
        </p:spPr>
      </p:pic>
      <p:pic>
        <p:nvPicPr>
          <p:cNvPr id="20" name="Picture 19"/>
          <p:cNvPicPr>
            <a:picLocks noChangeAspect="1"/>
          </p:cNvPicPr>
          <p:nvPr/>
        </p:nvPicPr>
        <p:blipFill>
          <a:blip r:embed="rId3"/>
          <a:stretch>
            <a:fillRect/>
          </a:stretch>
        </p:blipFill>
        <p:spPr>
          <a:xfrm>
            <a:off x="5518285" y="1340008"/>
            <a:ext cx="1774090" cy="1767993"/>
          </a:xfrm>
          <a:prstGeom prst="rect">
            <a:avLst/>
          </a:prstGeom>
        </p:spPr>
      </p:pic>
      <p:pic>
        <p:nvPicPr>
          <p:cNvPr id="21" name="Picture 20"/>
          <p:cNvPicPr>
            <a:picLocks noChangeAspect="1"/>
          </p:cNvPicPr>
          <p:nvPr/>
        </p:nvPicPr>
        <p:blipFill>
          <a:blip r:embed="rId3"/>
          <a:stretch>
            <a:fillRect/>
          </a:stretch>
        </p:blipFill>
        <p:spPr>
          <a:xfrm>
            <a:off x="4490113" y="2683736"/>
            <a:ext cx="1774090" cy="1767993"/>
          </a:xfrm>
          <a:prstGeom prst="rect">
            <a:avLst/>
          </a:prstGeom>
        </p:spPr>
      </p:pic>
      <p:pic>
        <p:nvPicPr>
          <p:cNvPr id="22" name="Picture 21"/>
          <p:cNvPicPr>
            <a:picLocks noChangeAspect="1"/>
          </p:cNvPicPr>
          <p:nvPr/>
        </p:nvPicPr>
        <p:blipFill>
          <a:blip r:embed="rId3"/>
          <a:stretch>
            <a:fillRect/>
          </a:stretch>
        </p:blipFill>
        <p:spPr>
          <a:xfrm>
            <a:off x="3503877" y="1340008"/>
            <a:ext cx="1774090" cy="1767993"/>
          </a:xfrm>
          <a:prstGeom prst="rect">
            <a:avLst/>
          </a:prstGeom>
        </p:spPr>
      </p:pic>
      <p:sp>
        <p:nvSpPr>
          <p:cNvPr id="23" name="TextBox 22"/>
          <p:cNvSpPr txBox="1"/>
          <p:nvPr/>
        </p:nvSpPr>
        <p:spPr>
          <a:xfrm>
            <a:off x="1741393" y="1736846"/>
            <a:ext cx="1371602" cy="954107"/>
          </a:xfrm>
          <a:prstGeom prst="rect">
            <a:avLst/>
          </a:prstGeom>
          <a:noFill/>
        </p:spPr>
        <p:txBody>
          <a:bodyPr wrap="square" rtlCol="0">
            <a:spAutoFit/>
          </a:bodyPr>
          <a:lstStyle/>
          <a:p>
            <a:pPr algn="ctr"/>
            <a:r>
              <a:rPr lang="en-US" dirty="0" smtClean="0">
                <a:solidFill>
                  <a:schemeClr val="tx1"/>
                </a:solidFill>
                <a:latin typeface="Amiko"/>
              </a:rPr>
              <a:t>What is Mathematics in simple words ?</a:t>
            </a:r>
            <a:endParaRPr lang="en-US" dirty="0">
              <a:solidFill>
                <a:schemeClr val="tx1"/>
              </a:solidFill>
              <a:latin typeface="Amiko"/>
            </a:endParaRPr>
          </a:p>
        </p:txBody>
      </p:sp>
      <p:sp>
        <p:nvSpPr>
          <p:cNvPr id="24" name="TextBox 23"/>
          <p:cNvSpPr txBox="1"/>
          <p:nvPr/>
        </p:nvSpPr>
        <p:spPr>
          <a:xfrm>
            <a:off x="2716023" y="3011920"/>
            <a:ext cx="1367779" cy="1169551"/>
          </a:xfrm>
          <a:prstGeom prst="rect">
            <a:avLst/>
          </a:prstGeom>
          <a:noFill/>
        </p:spPr>
        <p:txBody>
          <a:bodyPr wrap="square" rtlCol="0">
            <a:spAutoFit/>
          </a:bodyPr>
          <a:lstStyle/>
          <a:p>
            <a:pPr algn="ctr"/>
            <a:r>
              <a:rPr lang="en-US" dirty="0" smtClean="0">
                <a:solidFill>
                  <a:schemeClr val="tx1"/>
                </a:solidFill>
                <a:latin typeface="Amiko"/>
              </a:rPr>
              <a:t>How Mathematics play an important role in our lives?</a:t>
            </a:r>
            <a:endParaRPr lang="en-US" dirty="0">
              <a:solidFill>
                <a:schemeClr val="tx1"/>
              </a:solidFill>
              <a:latin typeface="Amiko"/>
            </a:endParaRPr>
          </a:p>
        </p:txBody>
      </p:sp>
      <p:sp>
        <p:nvSpPr>
          <p:cNvPr id="25" name="TextBox 24"/>
          <p:cNvSpPr txBox="1"/>
          <p:nvPr/>
        </p:nvSpPr>
        <p:spPr>
          <a:xfrm>
            <a:off x="6708944" y="3198400"/>
            <a:ext cx="1290918" cy="738664"/>
          </a:xfrm>
          <a:prstGeom prst="rect">
            <a:avLst/>
          </a:prstGeom>
          <a:noFill/>
        </p:spPr>
        <p:txBody>
          <a:bodyPr wrap="square" rtlCol="0">
            <a:spAutoFit/>
          </a:bodyPr>
          <a:lstStyle/>
          <a:p>
            <a:pPr algn="ctr"/>
            <a:r>
              <a:rPr lang="en-US" dirty="0" smtClean="0">
                <a:solidFill>
                  <a:schemeClr val="tx1"/>
                </a:solidFill>
                <a:latin typeface="Amiko"/>
              </a:rPr>
              <a:t>What do we learn from Mathematics?</a:t>
            </a:r>
            <a:endParaRPr lang="en-US" dirty="0">
              <a:solidFill>
                <a:schemeClr val="tx1"/>
              </a:solidFill>
              <a:latin typeface="Amiko"/>
            </a:endParaRPr>
          </a:p>
        </p:txBody>
      </p:sp>
      <p:sp>
        <p:nvSpPr>
          <p:cNvPr id="26" name="TextBox 25"/>
          <p:cNvSpPr txBox="1"/>
          <p:nvPr/>
        </p:nvSpPr>
        <p:spPr>
          <a:xfrm>
            <a:off x="5748069" y="1692017"/>
            <a:ext cx="1314522" cy="1169551"/>
          </a:xfrm>
          <a:prstGeom prst="rect">
            <a:avLst/>
          </a:prstGeom>
          <a:noFill/>
        </p:spPr>
        <p:txBody>
          <a:bodyPr wrap="square" rtlCol="0">
            <a:spAutoFit/>
          </a:bodyPr>
          <a:lstStyle/>
          <a:p>
            <a:pPr algn="ctr"/>
            <a:r>
              <a:rPr lang="en-US" dirty="0" smtClean="0">
                <a:solidFill>
                  <a:schemeClr val="tx1"/>
                </a:solidFill>
                <a:latin typeface="Amiko"/>
              </a:rPr>
              <a:t>What are the different applications of Mathematics?</a:t>
            </a:r>
            <a:endParaRPr lang="en-US" dirty="0">
              <a:solidFill>
                <a:schemeClr val="tx1"/>
              </a:solidFill>
              <a:latin typeface="Amiko"/>
            </a:endParaRPr>
          </a:p>
        </p:txBody>
      </p:sp>
      <p:sp>
        <p:nvSpPr>
          <p:cNvPr id="30" name="TextBox 29"/>
          <p:cNvSpPr txBox="1"/>
          <p:nvPr/>
        </p:nvSpPr>
        <p:spPr>
          <a:xfrm>
            <a:off x="4733824" y="3108001"/>
            <a:ext cx="1324535" cy="954107"/>
          </a:xfrm>
          <a:prstGeom prst="rect">
            <a:avLst/>
          </a:prstGeom>
          <a:noFill/>
        </p:spPr>
        <p:txBody>
          <a:bodyPr wrap="square" rtlCol="0">
            <a:spAutoFit/>
          </a:bodyPr>
          <a:lstStyle/>
          <a:p>
            <a:pPr algn="ctr"/>
            <a:r>
              <a:rPr lang="en-US" dirty="0" smtClean="0">
                <a:solidFill>
                  <a:schemeClr val="tx1"/>
                </a:solidFill>
                <a:latin typeface="Amiko"/>
              </a:rPr>
              <a:t>How do we use Mathematics everyday?</a:t>
            </a:r>
            <a:endParaRPr lang="en-US" dirty="0">
              <a:solidFill>
                <a:schemeClr val="tx1"/>
              </a:solidFill>
              <a:latin typeface="Amiko"/>
            </a:endParaRPr>
          </a:p>
        </p:txBody>
      </p:sp>
      <p:sp>
        <p:nvSpPr>
          <p:cNvPr id="31" name="TextBox 30"/>
          <p:cNvSpPr txBox="1"/>
          <p:nvPr/>
        </p:nvSpPr>
        <p:spPr>
          <a:xfrm>
            <a:off x="3747696" y="1799738"/>
            <a:ext cx="1277471" cy="954107"/>
          </a:xfrm>
          <a:prstGeom prst="rect">
            <a:avLst/>
          </a:prstGeom>
          <a:noFill/>
        </p:spPr>
        <p:txBody>
          <a:bodyPr wrap="square" rtlCol="0">
            <a:spAutoFit/>
          </a:bodyPr>
          <a:lstStyle/>
          <a:p>
            <a:pPr algn="ctr"/>
            <a:r>
              <a:rPr lang="en-US" dirty="0" smtClean="0">
                <a:solidFill>
                  <a:schemeClr val="tx1"/>
                </a:solidFill>
                <a:latin typeface="Amiko"/>
              </a:rPr>
              <a:t>Application of Mathematics in different fields.</a:t>
            </a:r>
            <a:endParaRPr lang="en-US" dirty="0">
              <a:solidFill>
                <a:schemeClr val="tx1"/>
              </a:solidFill>
              <a:latin typeface="Amiko"/>
            </a:endParaRPr>
          </a:p>
        </p:txBody>
      </p:sp>
    </p:spTree>
  </p:cSld>
  <p:clrMapOvr>
    <a:masterClrMapping/>
  </p:clrMapOvr>
  <mc:AlternateContent xmlns:mc="http://schemas.openxmlformats.org/markup-compatibility/2006" xmlns:p14="http://schemas.microsoft.com/office/powerpoint/2010/main">
    <mc:Choice Requires="p14">
      <p:transition spd="slow" p14:dur="34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188"/>
                                        </p:tgtEl>
                                        <p:attrNameLst>
                                          <p:attrName>style.visibility</p:attrName>
                                        </p:attrNameLst>
                                      </p:cBhvr>
                                      <p:to>
                                        <p:strVal val="visible"/>
                                      </p:to>
                                    </p:set>
                                    <p:anim calcmode="lin" valueType="num">
                                      <p:cBhvr>
                                        <p:cTn id="7" dur="1500" fill="hold"/>
                                        <p:tgtEl>
                                          <p:spTgt spid="18188"/>
                                        </p:tgtEl>
                                        <p:attrNameLst>
                                          <p:attrName>ppt_w</p:attrName>
                                        </p:attrNameLst>
                                      </p:cBhvr>
                                      <p:tavLst>
                                        <p:tav tm="0">
                                          <p:val>
                                            <p:strVal val="#ppt_w*0.70"/>
                                          </p:val>
                                        </p:tav>
                                        <p:tav tm="100000">
                                          <p:val>
                                            <p:strVal val="#ppt_w"/>
                                          </p:val>
                                        </p:tav>
                                      </p:tavLst>
                                    </p:anim>
                                    <p:anim calcmode="lin" valueType="num">
                                      <p:cBhvr>
                                        <p:cTn id="8" dur="1500" fill="hold"/>
                                        <p:tgtEl>
                                          <p:spTgt spid="18188"/>
                                        </p:tgtEl>
                                        <p:attrNameLst>
                                          <p:attrName>ppt_h</p:attrName>
                                        </p:attrNameLst>
                                      </p:cBhvr>
                                      <p:tavLst>
                                        <p:tav tm="0">
                                          <p:val>
                                            <p:strVal val="#ppt_h"/>
                                          </p:val>
                                        </p:tav>
                                        <p:tav tm="100000">
                                          <p:val>
                                            <p:strVal val="#ppt_h"/>
                                          </p:val>
                                        </p:tav>
                                      </p:tavLst>
                                    </p:anim>
                                    <p:animEffect transition="in" filter="fade">
                                      <p:cBhvr>
                                        <p:cTn id="9" dur="1500"/>
                                        <p:tgtEl>
                                          <p:spTgt spid="1818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80">
                                          <p:stCondLst>
                                            <p:cond delay="0"/>
                                          </p:stCondLst>
                                        </p:cTn>
                                        <p:tgtEl>
                                          <p:spTgt spid="22"/>
                                        </p:tgtEl>
                                      </p:cBhvr>
                                    </p:animEffect>
                                    <p:anim calcmode="lin" valueType="num">
                                      <p:cBhvr>
                                        <p:cTn id="4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4" dur="26">
                                          <p:stCondLst>
                                            <p:cond delay="650"/>
                                          </p:stCondLst>
                                        </p:cTn>
                                        <p:tgtEl>
                                          <p:spTgt spid="22"/>
                                        </p:tgtEl>
                                      </p:cBhvr>
                                      <p:to x="100000" y="60000"/>
                                    </p:animScale>
                                    <p:animScale>
                                      <p:cBhvr>
                                        <p:cTn id="55" dur="166" decel="50000">
                                          <p:stCondLst>
                                            <p:cond delay="676"/>
                                          </p:stCondLst>
                                        </p:cTn>
                                        <p:tgtEl>
                                          <p:spTgt spid="22"/>
                                        </p:tgtEl>
                                      </p:cBhvr>
                                      <p:to x="100000" y="100000"/>
                                    </p:animScale>
                                    <p:animScale>
                                      <p:cBhvr>
                                        <p:cTn id="56" dur="26">
                                          <p:stCondLst>
                                            <p:cond delay="1312"/>
                                          </p:stCondLst>
                                        </p:cTn>
                                        <p:tgtEl>
                                          <p:spTgt spid="22"/>
                                        </p:tgtEl>
                                      </p:cBhvr>
                                      <p:to x="100000" y="80000"/>
                                    </p:animScale>
                                    <p:animScale>
                                      <p:cBhvr>
                                        <p:cTn id="57" dur="166" decel="50000">
                                          <p:stCondLst>
                                            <p:cond delay="1338"/>
                                          </p:stCondLst>
                                        </p:cTn>
                                        <p:tgtEl>
                                          <p:spTgt spid="22"/>
                                        </p:tgtEl>
                                      </p:cBhvr>
                                      <p:to x="100000" y="100000"/>
                                    </p:animScale>
                                    <p:animScale>
                                      <p:cBhvr>
                                        <p:cTn id="58" dur="26">
                                          <p:stCondLst>
                                            <p:cond delay="1642"/>
                                          </p:stCondLst>
                                        </p:cTn>
                                        <p:tgtEl>
                                          <p:spTgt spid="22"/>
                                        </p:tgtEl>
                                      </p:cBhvr>
                                      <p:to x="100000" y="90000"/>
                                    </p:animScale>
                                    <p:animScale>
                                      <p:cBhvr>
                                        <p:cTn id="59" dur="166" decel="50000">
                                          <p:stCondLst>
                                            <p:cond delay="1668"/>
                                          </p:stCondLst>
                                        </p:cTn>
                                        <p:tgtEl>
                                          <p:spTgt spid="22"/>
                                        </p:tgtEl>
                                      </p:cBhvr>
                                      <p:to x="100000" y="100000"/>
                                    </p:animScale>
                                    <p:animScale>
                                      <p:cBhvr>
                                        <p:cTn id="60" dur="26">
                                          <p:stCondLst>
                                            <p:cond delay="1808"/>
                                          </p:stCondLst>
                                        </p:cTn>
                                        <p:tgtEl>
                                          <p:spTgt spid="22"/>
                                        </p:tgtEl>
                                      </p:cBhvr>
                                      <p:to x="100000" y="95000"/>
                                    </p:animScale>
                                    <p:animScale>
                                      <p:cBhvr>
                                        <p:cTn id="61" dur="166" decel="50000">
                                          <p:stCondLst>
                                            <p:cond delay="1834"/>
                                          </p:stCondLst>
                                        </p:cTn>
                                        <p:tgtEl>
                                          <p:spTgt spid="22"/>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80">
                                          <p:stCondLst>
                                            <p:cond delay="0"/>
                                          </p:stCondLst>
                                        </p:cTn>
                                        <p:tgtEl>
                                          <p:spTgt spid="31"/>
                                        </p:tgtEl>
                                      </p:cBhvr>
                                    </p:animEffect>
                                    <p:anim calcmode="lin" valueType="num">
                                      <p:cBhvr>
                                        <p:cTn id="6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0" dur="26">
                                          <p:stCondLst>
                                            <p:cond delay="650"/>
                                          </p:stCondLst>
                                        </p:cTn>
                                        <p:tgtEl>
                                          <p:spTgt spid="31"/>
                                        </p:tgtEl>
                                      </p:cBhvr>
                                      <p:to x="100000" y="60000"/>
                                    </p:animScale>
                                    <p:animScale>
                                      <p:cBhvr>
                                        <p:cTn id="71" dur="166" decel="50000">
                                          <p:stCondLst>
                                            <p:cond delay="676"/>
                                          </p:stCondLst>
                                        </p:cTn>
                                        <p:tgtEl>
                                          <p:spTgt spid="31"/>
                                        </p:tgtEl>
                                      </p:cBhvr>
                                      <p:to x="100000" y="100000"/>
                                    </p:animScale>
                                    <p:animScale>
                                      <p:cBhvr>
                                        <p:cTn id="72" dur="26">
                                          <p:stCondLst>
                                            <p:cond delay="1312"/>
                                          </p:stCondLst>
                                        </p:cTn>
                                        <p:tgtEl>
                                          <p:spTgt spid="31"/>
                                        </p:tgtEl>
                                      </p:cBhvr>
                                      <p:to x="100000" y="80000"/>
                                    </p:animScale>
                                    <p:animScale>
                                      <p:cBhvr>
                                        <p:cTn id="73" dur="166" decel="50000">
                                          <p:stCondLst>
                                            <p:cond delay="1338"/>
                                          </p:stCondLst>
                                        </p:cTn>
                                        <p:tgtEl>
                                          <p:spTgt spid="31"/>
                                        </p:tgtEl>
                                      </p:cBhvr>
                                      <p:to x="100000" y="100000"/>
                                    </p:animScale>
                                    <p:animScale>
                                      <p:cBhvr>
                                        <p:cTn id="74" dur="26">
                                          <p:stCondLst>
                                            <p:cond delay="1642"/>
                                          </p:stCondLst>
                                        </p:cTn>
                                        <p:tgtEl>
                                          <p:spTgt spid="31"/>
                                        </p:tgtEl>
                                      </p:cBhvr>
                                      <p:to x="100000" y="90000"/>
                                    </p:animScale>
                                    <p:animScale>
                                      <p:cBhvr>
                                        <p:cTn id="75" dur="166" decel="50000">
                                          <p:stCondLst>
                                            <p:cond delay="1668"/>
                                          </p:stCondLst>
                                        </p:cTn>
                                        <p:tgtEl>
                                          <p:spTgt spid="31"/>
                                        </p:tgtEl>
                                      </p:cBhvr>
                                      <p:to x="100000" y="100000"/>
                                    </p:animScale>
                                    <p:animScale>
                                      <p:cBhvr>
                                        <p:cTn id="76" dur="26">
                                          <p:stCondLst>
                                            <p:cond delay="1808"/>
                                          </p:stCondLst>
                                        </p:cTn>
                                        <p:tgtEl>
                                          <p:spTgt spid="31"/>
                                        </p:tgtEl>
                                      </p:cBhvr>
                                      <p:to x="100000" y="95000"/>
                                    </p:animScale>
                                    <p:animScale>
                                      <p:cBhvr>
                                        <p:cTn id="77" dur="166" decel="50000">
                                          <p:stCondLst>
                                            <p:cond delay="1834"/>
                                          </p:stCondLst>
                                        </p:cTn>
                                        <p:tgtEl>
                                          <p:spTgt spid="31"/>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80">
                                          <p:stCondLst>
                                            <p:cond delay="0"/>
                                          </p:stCondLst>
                                        </p:cTn>
                                        <p:tgtEl>
                                          <p:spTgt spid="20"/>
                                        </p:tgtEl>
                                      </p:cBhvr>
                                    </p:animEffect>
                                    <p:anim calcmode="lin" valueType="num">
                                      <p:cBhvr>
                                        <p:cTn id="8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8" dur="26">
                                          <p:stCondLst>
                                            <p:cond delay="650"/>
                                          </p:stCondLst>
                                        </p:cTn>
                                        <p:tgtEl>
                                          <p:spTgt spid="20"/>
                                        </p:tgtEl>
                                      </p:cBhvr>
                                      <p:to x="100000" y="60000"/>
                                    </p:animScale>
                                    <p:animScale>
                                      <p:cBhvr>
                                        <p:cTn id="89" dur="166" decel="50000">
                                          <p:stCondLst>
                                            <p:cond delay="676"/>
                                          </p:stCondLst>
                                        </p:cTn>
                                        <p:tgtEl>
                                          <p:spTgt spid="20"/>
                                        </p:tgtEl>
                                      </p:cBhvr>
                                      <p:to x="100000" y="100000"/>
                                    </p:animScale>
                                    <p:animScale>
                                      <p:cBhvr>
                                        <p:cTn id="90" dur="26">
                                          <p:stCondLst>
                                            <p:cond delay="1312"/>
                                          </p:stCondLst>
                                        </p:cTn>
                                        <p:tgtEl>
                                          <p:spTgt spid="20"/>
                                        </p:tgtEl>
                                      </p:cBhvr>
                                      <p:to x="100000" y="80000"/>
                                    </p:animScale>
                                    <p:animScale>
                                      <p:cBhvr>
                                        <p:cTn id="91" dur="166" decel="50000">
                                          <p:stCondLst>
                                            <p:cond delay="1338"/>
                                          </p:stCondLst>
                                        </p:cTn>
                                        <p:tgtEl>
                                          <p:spTgt spid="20"/>
                                        </p:tgtEl>
                                      </p:cBhvr>
                                      <p:to x="100000" y="100000"/>
                                    </p:animScale>
                                    <p:animScale>
                                      <p:cBhvr>
                                        <p:cTn id="92" dur="26">
                                          <p:stCondLst>
                                            <p:cond delay="1642"/>
                                          </p:stCondLst>
                                        </p:cTn>
                                        <p:tgtEl>
                                          <p:spTgt spid="20"/>
                                        </p:tgtEl>
                                      </p:cBhvr>
                                      <p:to x="100000" y="90000"/>
                                    </p:animScale>
                                    <p:animScale>
                                      <p:cBhvr>
                                        <p:cTn id="93" dur="166" decel="50000">
                                          <p:stCondLst>
                                            <p:cond delay="1668"/>
                                          </p:stCondLst>
                                        </p:cTn>
                                        <p:tgtEl>
                                          <p:spTgt spid="20"/>
                                        </p:tgtEl>
                                      </p:cBhvr>
                                      <p:to x="100000" y="100000"/>
                                    </p:animScale>
                                    <p:animScale>
                                      <p:cBhvr>
                                        <p:cTn id="94" dur="26">
                                          <p:stCondLst>
                                            <p:cond delay="1808"/>
                                          </p:stCondLst>
                                        </p:cTn>
                                        <p:tgtEl>
                                          <p:spTgt spid="20"/>
                                        </p:tgtEl>
                                      </p:cBhvr>
                                      <p:to x="100000" y="95000"/>
                                    </p:animScale>
                                    <p:animScale>
                                      <p:cBhvr>
                                        <p:cTn id="95" dur="166" decel="50000">
                                          <p:stCondLst>
                                            <p:cond delay="1834"/>
                                          </p:stCondLst>
                                        </p:cTn>
                                        <p:tgtEl>
                                          <p:spTgt spid="20"/>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80">
                                          <p:stCondLst>
                                            <p:cond delay="0"/>
                                          </p:stCondLst>
                                        </p:cTn>
                                        <p:tgtEl>
                                          <p:spTgt spid="26"/>
                                        </p:tgtEl>
                                      </p:cBhvr>
                                    </p:animEffect>
                                    <p:anim calcmode="lin" valueType="num">
                                      <p:cBhvr>
                                        <p:cTn id="9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4" dur="26">
                                          <p:stCondLst>
                                            <p:cond delay="650"/>
                                          </p:stCondLst>
                                        </p:cTn>
                                        <p:tgtEl>
                                          <p:spTgt spid="26"/>
                                        </p:tgtEl>
                                      </p:cBhvr>
                                      <p:to x="100000" y="60000"/>
                                    </p:animScale>
                                    <p:animScale>
                                      <p:cBhvr>
                                        <p:cTn id="105" dur="166" decel="50000">
                                          <p:stCondLst>
                                            <p:cond delay="676"/>
                                          </p:stCondLst>
                                        </p:cTn>
                                        <p:tgtEl>
                                          <p:spTgt spid="26"/>
                                        </p:tgtEl>
                                      </p:cBhvr>
                                      <p:to x="100000" y="100000"/>
                                    </p:animScale>
                                    <p:animScale>
                                      <p:cBhvr>
                                        <p:cTn id="106" dur="26">
                                          <p:stCondLst>
                                            <p:cond delay="1312"/>
                                          </p:stCondLst>
                                        </p:cTn>
                                        <p:tgtEl>
                                          <p:spTgt spid="26"/>
                                        </p:tgtEl>
                                      </p:cBhvr>
                                      <p:to x="100000" y="80000"/>
                                    </p:animScale>
                                    <p:animScale>
                                      <p:cBhvr>
                                        <p:cTn id="107" dur="166" decel="50000">
                                          <p:stCondLst>
                                            <p:cond delay="1338"/>
                                          </p:stCondLst>
                                        </p:cTn>
                                        <p:tgtEl>
                                          <p:spTgt spid="26"/>
                                        </p:tgtEl>
                                      </p:cBhvr>
                                      <p:to x="100000" y="100000"/>
                                    </p:animScale>
                                    <p:animScale>
                                      <p:cBhvr>
                                        <p:cTn id="108" dur="26">
                                          <p:stCondLst>
                                            <p:cond delay="1642"/>
                                          </p:stCondLst>
                                        </p:cTn>
                                        <p:tgtEl>
                                          <p:spTgt spid="26"/>
                                        </p:tgtEl>
                                      </p:cBhvr>
                                      <p:to x="100000" y="90000"/>
                                    </p:animScale>
                                    <p:animScale>
                                      <p:cBhvr>
                                        <p:cTn id="109" dur="166" decel="50000">
                                          <p:stCondLst>
                                            <p:cond delay="1668"/>
                                          </p:stCondLst>
                                        </p:cTn>
                                        <p:tgtEl>
                                          <p:spTgt spid="26"/>
                                        </p:tgtEl>
                                      </p:cBhvr>
                                      <p:to x="100000" y="100000"/>
                                    </p:animScale>
                                    <p:animScale>
                                      <p:cBhvr>
                                        <p:cTn id="110" dur="26">
                                          <p:stCondLst>
                                            <p:cond delay="1808"/>
                                          </p:stCondLst>
                                        </p:cTn>
                                        <p:tgtEl>
                                          <p:spTgt spid="26"/>
                                        </p:tgtEl>
                                      </p:cBhvr>
                                      <p:to x="100000" y="95000"/>
                                    </p:animScale>
                                    <p:animScale>
                                      <p:cBhvr>
                                        <p:cTn id="111" dur="166" decel="50000">
                                          <p:stCondLst>
                                            <p:cond delay="1834"/>
                                          </p:stCondLst>
                                        </p:cTn>
                                        <p:tgtEl>
                                          <p:spTgt spid="26"/>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ipe(down)">
                                      <p:cBhvr>
                                        <p:cTn id="116" dur="580">
                                          <p:stCondLst>
                                            <p:cond delay="0"/>
                                          </p:stCondLst>
                                        </p:cTn>
                                        <p:tgtEl>
                                          <p:spTgt spid="16"/>
                                        </p:tgtEl>
                                      </p:cBhvr>
                                    </p:animEffect>
                                    <p:anim calcmode="lin" valueType="num">
                                      <p:cBhvr>
                                        <p:cTn id="11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2" dur="26">
                                          <p:stCondLst>
                                            <p:cond delay="650"/>
                                          </p:stCondLst>
                                        </p:cTn>
                                        <p:tgtEl>
                                          <p:spTgt spid="16"/>
                                        </p:tgtEl>
                                      </p:cBhvr>
                                      <p:to x="100000" y="60000"/>
                                    </p:animScale>
                                    <p:animScale>
                                      <p:cBhvr>
                                        <p:cTn id="123" dur="166" decel="50000">
                                          <p:stCondLst>
                                            <p:cond delay="676"/>
                                          </p:stCondLst>
                                        </p:cTn>
                                        <p:tgtEl>
                                          <p:spTgt spid="16"/>
                                        </p:tgtEl>
                                      </p:cBhvr>
                                      <p:to x="100000" y="100000"/>
                                    </p:animScale>
                                    <p:animScale>
                                      <p:cBhvr>
                                        <p:cTn id="124" dur="26">
                                          <p:stCondLst>
                                            <p:cond delay="1312"/>
                                          </p:stCondLst>
                                        </p:cTn>
                                        <p:tgtEl>
                                          <p:spTgt spid="16"/>
                                        </p:tgtEl>
                                      </p:cBhvr>
                                      <p:to x="100000" y="80000"/>
                                    </p:animScale>
                                    <p:animScale>
                                      <p:cBhvr>
                                        <p:cTn id="125" dur="166" decel="50000">
                                          <p:stCondLst>
                                            <p:cond delay="1338"/>
                                          </p:stCondLst>
                                        </p:cTn>
                                        <p:tgtEl>
                                          <p:spTgt spid="16"/>
                                        </p:tgtEl>
                                      </p:cBhvr>
                                      <p:to x="100000" y="100000"/>
                                    </p:animScale>
                                    <p:animScale>
                                      <p:cBhvr>
                                        <p:cTn id="126" dur="26">
                                          <p:stCondLst>
                                            <p:cond delay="1642"/>
                                          </p:stCondLst>
                                        </p:cTn>
                                        <p:tgtEl>
                                          <p:spTgt spid="16"/>
                                        </p:tgtEl>
                                      </p:cBhvr>
                                      <p:to x="100000" y="90000"/>
                                    </p:animScale>
                                    <p:animScale>
                                      <p:cBhvr>
                                        <p:cTn id="127" dur="166" decel="50000">
                                          <p:stCondLst>
                                            <p:cond delay="1668"/>
                                          </p:stCondLst>
                                        </p:cTn>
                                        <p:tgtEl>
                                          <p:spTgt spid="16"/>
                                        </p:tgtEl>
                                      </p:cBhvr>
                                      <p:to x="100000" y="100000"/>
                                    </p:animScale>
                                    <p:animScale>
                                      <p:cBhvr>
                                        <p:cTn id="128" dur="26">
                                          <p:stCondLst>
                                            <p:cond delay="1808"/>
                                          </p:stCondLst>
                                        </p:cTn>
                                        <p:tgtEl>
                                          <p:spTgt spid="16"/>
                                        </p:tgtEl>
                                      </p:cBhvr>
                                      <p:to x="100000" y="95000"/>
                                    </p:animScale>
                                    <p:animScale>
                                      <p:cBhvr>
                                        <p:cTn id="129" dur="166" decel="50000">
                                          <p:stCondLst>
                                            <p:cond delay="1834"/>
                                          </p:stCondLst>
                                        </p:cTn>
                                        <p:tgtEl>
                                          <p:spTgt spid="16"/>
                                        </p:tgtEl>
                                      </p:cBhvr>
                                      <p:to x="100000" y="100000"/>
                                    </p:animScale>
                                  </p:childTnLst>
                                </p:cTn>
                              </p:par>
                              <p:par>
                                <p:cTn id="130" presetID="26" presetClass="entr" presetSubtype="0" fill="hold" grpId="0" nodeType="with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wipe(down)">
                                      <p:cBhvr>
                                        <p:cTn id="132" dur="580">
                                          <p:stCondLst>
                                            <p:cond delay="0"/>
                                          </p:stCondLst>
                                        </p:cTn>
                                        <p:tgtEl>
                                          <p:spTgt spid="24"/>
                                        </p:tgtEl>
                                      </p:cBhvr>
                                    </p:animEffect>
                                    <p:anim calcmode="lin" valueType="num">
                                      <p:cBhvr>
                                        <p:cTn id="13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8" dur="26">
                                          <p:stCondLst>
                                            <p:cond delay="650"/>
                                          </p:stCondLst>
                                        </p:cTn>
                                        <p:tgtEl>
                                          <p:spTgt spid="24"/>
                                        </p:tgtEl>
                                      </p:cBhvr>
                                      <p:to x="100000" y="60000"/>
                                    </p:animScale>
                                    <p:animScale>
                                      <p:cBhvr>
                                        <p:cTn id="139" dur="166" decel="50000">
                                          <p:stCondLst>
                                            <p:cond delay="676"/>
                                          </p:stCondLst>
                                        </p:cTn>
                                        <p:tgtEl>
                                          <p:spTgt spid="24"/>
                                        </p:tgtEl>
                                      </p:cBhvr>
                                      <p:to x="100000" y="100000"/>
                                    </p:animScale>
                                    <p:animScale>
                                      <p:cBhvr>
                                        <p:cTn id="140" dur="26">
                                          <p:stCondLst>
                                            <p:cond delay="1312"/>
                                          </p:stCondLst>
                                        </p:cTn>
                                        <p:tgtEl>
                                          <p:spTgt spid="24"/>
                                        </p:tgtEl>
                                      </p:cBhvr>
                                      <p:to x="100000" y="80000"/>
                                    </p:animScale>
                                    <p:animScale>
                                      <p:cBhvr>
                                        <p:cTn id="141" dur="166" decel="50000">
                                          <p:stCondLst>
                                            <p:cond delay="1338"/>
                                          </p:stCondLst>
                                        </p:cTn>
                                        <p:tgtEl>
                                          <p:spTgt spid="24"/>
                                        </p:tgtEl>
                                      </p:cBhvr>
                                      <p:to x="100000" y="100000"/>
                                    </p:animScale>
                                    <p:animScale>
                                      <p:cBhvr>
                                        <p:cTn id="142" dur="26">
                                          <p:stCondLst>
                                            <p:cond delay="1642"/>
                                          </p:stCondLst>
                                        </p:cTn>
                                        <p:tgtEl>
                                          <p:spTgt spid="24"/>
                                        </p:tgtEl>
                                      </p:cBhvr>
                                      <p:to x="100000" y="90000"/>
                                    </p:animScale>
                                    <p:animScale>
                                      <p:cBhvr>
                                        <p:cTn id="143" dur="166" decel="50000">
                                          <p:stCondLst>
                                            <p:cond delay="1668"/>
                                          </p:stCondLst>
                                        </p:cTn>
                                        <p:tgtEl>
                                          <p:spTgt spid="24"/>
                                        </p:tgtEl>
                                      </p:cBhvr>
                                      <p:to x="100000" y="100000"/>
                                    </p:animScale>
                                    <p:animScale>
                                      <p:cBhvr>
                                        <p:cTn id="144" dur="26">
                                          <p:stCondLst>
                                            <p:cond delay="1808"/>
                                          </p:stCondLst>
                                        </p:cTn>
                                        <p:tgtEl>
                                          <p:spTgt spid="24"/>
                                        </p:tgtEl>
                                      </p:cBhvr>
                                      <p:to x="100000" y="95000"/>
                                    </p:animScale>
                                    <p:animScale>
                                      <p:cBhvr>
                                        <p:cTn id="145" dur="166" decel="50000">
                                          <p:stCondLst>
                                            <p:cond delay="1834"/>
                                          </p:stCondLst>
                                        </p:cTn>
                                        <p:tgtEl>
                                          <p:spTgt spid="24"/>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nodeType="click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wipe(down)">
                                      <p:cBhvr>
                                        <p:cTn id="150" dur="580">
                                          <p:stCondLst>
                                            <p:cond delay="0"/>
                                          </p:stCondLst>
                                        </p:cTn>
                                        <p:tgtEl>
                                          <p:spTgt spid="21"/>
                                        </p:tgtEl>
                                      </p:cBhvr>
                                    </p:animEffect>
                                    <p:anim calcmode="lin" valueType="num">
                                      <p:cBhvr>
                                        <p:cTn id="15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6" dur="26">
                                          <p:stCondLst>
                                            <p:cond delay="650"/>
                                          </p:stCondLst>
                                        </p:cTn>
                                        <p:tgtEl>
                                          <p:spTgt spid="21"/>
                                        </p:tgtEl>
                                      </p:cBhvr>
                                      <p:to x="100000" y="60000"/>
                                    </p:animScale>
                                    <p:animScale>
                                      <p:cBhvr>
                                        <p:cTn id="157" dur="166" decel="50000">
                                          <p:stCondLst>
                                            <p:cond delay="676"/>
                                          </p:stCondLst>
                                        </p:cTn>
                                        <p:tgtEl>
                                          <p:spTgt spid="21"/>
                                        </p:tgtEl>
                                      </p:cBhvr>
                                      <p:to x="100000" y="100000"/>
                                    </p:animScale>
                                    <p:animScale>
                                      <p:cBhvr>
                                        <p:cTn id="158" dur="26">
                                          <p:stCondLst>
                                            <p:cond delay="1312"/>
                                          </p:stCondLst>
                                        </p:cTn>
                                        <p:tgtEl>
                                          <p:spTgt spid="21"/>
                                        </p:tgtEl>
                                      </p:cBhvr>
                                      <p:to x="100000" y="80000"/>
                                    </p:animScale>
                                    <p:animScale>
                                      <p:cBhvr>
                                        <p:cTn id="159" dur="166" decel="50000">
                                          <p:stCondLst>
                                            <p:cond delay="1338"/>
                                          </p:stCondLst>
                                        </p:cTn>
                                        <p:tgtEl>
                                          <p:spTgt spid="21"/>
                                        </p:tgtEl>
                                      </p:cBhvr>
                                      <p:to x="100000" y="100000"/>
                                    </p:animScale>
                                    <p:animScale>
                                      <p:cBhvr>
                                        <p:cTn id="160" dur="26">
                                          <p:stCondLst>
                                            <p:cond delay="1642"/>
                                          </p:stCondLst>
                                        </p:cTn>
                                        <p:tgtEl>
                                          <p:spTgt spid="21"/>
                                        </p:tgtEl>
                                      </p:cBhvr>
                                      <p:to x="100000" y="90000"/>
                                    </p:animScale>
                                    <p:animScale>
                                      <p:cBhvr>
                                        <p:cTn id="161" dur="166" decel="50000">
                                          <p:stCondLst>
                                            <p:cond delay="1668"/>
                                          </p:stCondLst>
                                        </p:cTn>
                                        <p:tgtEl>
                                          <p:spTgt spid="21"/>
                                        </p:tgtEl>
                                      </p:cBhvr>
                                      <p:to x="100000" y="100000"/>
                                    </p:animScale>
                                    <p:animScale>
                                      <p:cBhvr>
                                        <p:cTn id="162" dur="26">
                                          <p:stCondLst>
                                            <p:cond delay="1808"/>
                                          </p:stCondLst>
                                        </p:cTn>
                                        <p:tgtEl>
                                          <p:spTgt spid="21"/>
                                        </p:tgtEl>
                                      </p:cBhvr>
                                      <p:to x="100000" y="95000"/>
                                    </p:animScale>
                                    <p:animScale>
                                      <p:cBhvr>
                                        <p:cTn id="163" dur="166" decel="50000">
                                          <p:stCondLst>
                                            <p:cond delay="1834"/>
                                          </p:stCondLst>
                                        </p:cTn>
                                        <p:tgtEl>
                                          <p:spTgt spid="21"/>
                                        </p:tgtEl>
                                      </p:cBhvr>
                                      <p:to x="100000" y="100000"/>
                                    </p:animScale>
                                  </p:childTnLst>
                                </p:cTn>
                              </p:par>
                              <p:par>
                                <p:cTn id="164" presetID="26" presetClass="entr" presetSubtype="0" fill="hold" grpId="0" nodeType="with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wipe(down)">
                                      <p:cBhvr>
                                        <p:cTn id="166" dur="580">
                                          <p:stCondLst>
                                            <p:cond delay="0"/>
                                          </p:stCondLst>
                                        </p:cTn>
                                        <p:tgtEl>
                                          <p:spTgt spid="30"/>
                                        </p:tgtEl>
                                      </p:cBhvr>
                                    </p:animEffect>
                                    <p:anim calcmode="lin" valueType="num">
                                      <p:cBhvr>
                                        <p:cTn id="167"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72" dur="26">
                                          <p:stCondLst>
                                            <p:cond delay="650"/>
                                          </p:stCondLst>
                                        </p:cTn>
                                        <p:tgtEl>
                                          <p:spTgt spid="30"/>
                                        </p:tgtEl>
                                      </p:cBhvr>
                                      <p:to x="100000" y="60000"/>
                                    </p:animScale>
                                    <p:animScale>
                                      <p:cBhvr>
                                        <p:cTn id="173" dur="166" decel="50000">
                                          <p:stCondLst>
                                            <p:cond delay="676"/>
                                          </p:stCondLst>
                                        </p:cTn>
                                        <p:tgtEl>
                                          <p:spTgt spid="30"/>
                                        </p:tgtEl>
                                      </p:cBhvr>
                                      <p:to x="100000" y="100000"/>
                                    </p:animScale>
                                    <p:animScale>
                                      <p:cBhvr>
                                        <p:cTn id="174" dur="26">
                                          <p:stCondLst>
                                            <p:cond delay="1312"/>
                                          </p:stCondLst>
                                        </p:cTn>
                                        <p:tgtEl>
                                          <p:spTgt spid="30"/>
                                        </p:tgtEl>
                                      </p:cBhvr>
                                      <p:to x="100000" y="80000"/>
                                    </p:animScale>
                                    <p:animScale>
                                      <p:cBhvr>
                                        <p:cTn id="175" dur="166" decel="50000">
                                          <p:stCondLst>
                                            <p:cond delay="1338"/>
                                          </p:stCondLst>
                                        </p:cTn>
                                        <p:tgtEl>
                                          <p:spTgt spid="30"/>
                                        </p:tgtEl>
                                      </p:cBhvr>
                                      <p:to x="100000" y="100000"/>
                                    </p:animScale>
                                    <p:animScale>
                                      <p:cBhvr>
                                        <p:cTn id="176" dur="26">
                                          <p:stCondLst>
                                            <p:cond delay="1642"/>
                                          </p:stCondLst>
                                        </p:cTn>
                                        <p:tgtEl>
                                          <p:spTgt spid="30"/>
                                        </p:tgtEl>
                                      </p:cBhvr>
                                      <p:to x="100000" y="90000"/>
                                    </p:animScale>
                                    <p:animScale>
                                      <p:cBhvr>
                                        <p:cTn id="177" dur="166" decel="50000">
                                          <p:stCondLst>
                                            <p:cond delay="1668"/>
                                          </p:stCondLst>
                                        </p:cTn>
                                        <p:tgtEl>
                                          <p:spTgt spid="30"/>
                                        </p:tgtEl>
                                      </p:cBhvr>
                                      <p:to x="100000" y="100000"/>
                                    </p:animScale>
                                    <p:animScale>
                                      <p:cBhvr>
                                        <p:cTn id="178" dur="26">
                                          <p:stCondLst>
                                            <p:cond delay="1808"/>
                                          </p:stCondLst>
                                        </p:cTn>
                                        <p:tgtEl>
                                          <p:spTgt spid="30"/>
                                        </p:tgtEl>
                                      </p:cBhvr>
                                      <p:to x="100000" y="95000"/>
                                    </p:animScale>
                                    <p:animScale>
                                      <p:cBhvr>
                                        <p:cTn id="179" dur="166" decel="50000">
                                          <p:stCondLst>
                                            <p:cond delay="1834"/>
                                          </p:stCondLst>
                                        </p:cTn>
                                        <p:tgtEl>
                                          <p:spTgt spid="30"/>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26" presetClass="entr" presetSubtype="0" fill="hold" nodeType="clickEffect">
                                  <p:stCondLst>
                                    <p:cond delay="0"/>
                                  </p:stCondLst>
                                  <p:childTnLst>
                                    <p:set>
                                      <p:cBhvr>
                                        <p:cTn id="183" dur="1" fill="hold">
                                          <p:stCondLst>
                                            <p:cond delay="0"/>
                                          </p:stCondLst>
                                        </p:cTn>
                                        <p:tgtEl>
                                          <p:spTgt spid="15"/>
                                        </p:tgtEl>
                                        <p:attrNameLst>
                                          <p:attrName>style.visibility</p:attrName>
                                        </p:attrNameLst>
                                      </p:cBhvr>
                                      <p:to>
                                        <p:strVal val="visible"/>
                                      </p:to>
                                    </p:set>
                                    <p:animEffect transition="in" filter="wipe(down)">
                                      <p:cBhvr>
                                        <p:cTn id="184" dur="580">
                                          <p:stCondLst>
                                            <p:cond delay="0"/>
                                          </p:stCondLst>
                                        </p:cTn>
                                        <p:tgtEl>
                                          <p:spTgt spid="15"/>
                                        </p:tgtEl>
                                      </p:cBhvr>
                                    </p:animEffect>
                                    <p:anim calcmode="lin" valueType="num">
                                      <p:cBhvr>
                                        <p:cTn id="18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0" dur="26">
                                          <p:stCondLst>
                                            <p:cond delay="650"/>
                                          </p:stCondLst>
                                        </p:cTn>
                                        <p:tgtEl>
                                          <p:spTgt spid="15"/>
                                        </p:tgtEl>
                                      </p:cBhvr>
                                      <p:to x="100000" y="60000"/>
                                    </p:animScale>
                                    <p:animScale>
                                      <p:cBhvr>
                                        <p:cTn id="191" dur="166" decel="50000">
                                          <p:stCondLst>
                                            <p:cond delay="676"/>
                                          </p:stCondLst>
                                        </p:cTn>
                                        <p:tgtEl>
                                          <p:spTgt spid="15"/>
                                        </p:tgtEl>
                                      </p:cBhvr>
                                      <p:to x="100000" y="100000"/>
                                    </p:animScale>
                                    <p:animScale>
                                      <p:cBhvr>
                                        <p:cTn id="192" dur="26">
                                          <p:stCondLst>
                                            <p:cond delay="1312"/>
                                          </p:stCondLst>
                                        </p:cTn>
                                        <p:tgtEl>
                                          <p:spTgt spid="15"/>
                                        </p:tgtEl>
                                      </p:cBhvr>
                                      <p:to x="100000" y="80000"/>
                                    </p:animScale>
                                    <p:animScale>
                                      <p:cBhvr>
                                        <p:cTn id="193" dur="166" decel="50000">
                                          <p:stCondLst>
                                            <p:cond delay="1338"/>
                                          </p:stCondLst>
                                        </p:cTn>
                                        <p:tgtEl>
                                          <p:spTgt spid="15"/>
                                        </p:tgtEl>
                                      </p:cBhvr>
                                      <p:to x="100000" y="100000"/>
                                    </p:animScale>
                                    <p:animScale>
                                      <p:cBhvr>
                                        <p:cTn id="194" dur="26">
                                          <p:stCondLst>
                                            <p:cond delay="1642"/>
                                          </p:stCondLst>
                                        </p:cTn>
                                        <p:tgtEl>
                                          <p:spTgt spid="15"/>
                                        </p:tgtEl>
                                      </p:cBhvr>
                                      <p:to x="100000" y="90000"/>
                                    </p:animScale>
                                    <p:animScale>
                                      <p:cBhvr>
                                        <p:cTn id="195" dur="166" decel="50000">
                                          <p:stCondLst>
                                            <p:cond delay="1668"/>
                                          </p:stCondLst>
                                        </p:cTn>
                                        <p:tgtEl>
                                          <p:spTgt spid="15"/>
                                        </p:tgtEl>
                                      </p:cBhvr>
                                      <p:to x="100000" y="100000"/>
                                    </p:animScale>
                                    <p:animScale>
                                      <p:cBhvr>
                                        <p:cTn id="196" dur="26">
                                          <p:stCondLst>
                                            <p:cond delay="1808"/>
                                          </p:stCondLst>
                                        </p:cTn>
                                        <p:tgtEl>
                                          <p:spTgt spid="15"/>
                                        </p:tgtEl>
                                      </p:cBhvr>
                                      <p:to x="100000" y="95000"/>
                                    </p:animScale>
                                    <p:animScale>
                                      <p:cBhvr>
                                        <p:cTn id="197" dur="166" decel="50000">
                                          <p:stCondLst>
                                            <p:cond delay="1834"/>
                                          </p:stCondLst>
                                        </p:cTn>
                                        <p:tgtEl>
                                          <p:spTgt spid="15"/>
                                        </p:tgtEl>
                                      </p:cBhvr>
                                      <p:to x="100000" y="100000"/>
                                    </p:animScale>
                                  </p:childTnLst>
                                </p:cTn>
                              </p:par>
                              <p:par>
                                <p:cTn id="198" presetID="26" presetClass="entr" presetSubtype="0" fill="hold" grpId="0" nodeType="with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wipe(down)">
                                      <p:cBhvr>
                                        <p:cTn id="200" dur="580">
                                          <p:stCondLst>
                                            <p:cond delay="0"/>
                                          </p:stCondLst>
                                        </p:cTn>
                                        <p:tgtEl>
                                          <p:spTgt spid="25"/>
                                        </p:tgtEl>
                                      </p:cBhvr>
                                    </p:animEffect>
                                    <p:anim calcmode="lin" valueType="num">
                                      <p:cBhvr>
                                        <p:cTn id="20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06" dur="26">
                                          <p:stCondLst>
                                            <p:cond delay="650"/>
                                          </p:stCondLst>
                                        </p:cTn>
                                        <p:tgtEl>
                                          <p:spTgt spid="25"/>
                                        </p:tgtEl>
                                      </p:cBhvr>
                                      <p:to x="100000" y="60000"/>
                                    </p:animScale>
                                    <p:animScale>
                                      <p:cBhvr>
                                        <p:cTn id="207" dur="166" decel="50000">
                                          <p:stCondLst>
                                            <p:cond delay="676"/>
                                          </p:stCondLst>
                                        </p:cTn>
                                        <p:tgtEl>
                                          <p:spTgt spid="25"/>
                                        </p:tgtEl>
                                      </p:cBhvr>
                                      <p:to x="100000" y="100000"/>
                                    </p:animScale>
                                    <p:animScale>
                                      <p:cBhvr>
                                        <p:cTn id="208" dur="26">
                                          <p:stCondLst>
                                            <p:cond delay="1312"/>
                                          </p:stCondLst>
                                        </p:cTn>
                                        <p:tgtEl>
                                          <p:spTgt spid="25"/>
                                        </p:tgtEl>
                                      </p:cBhvr>
                                      <p:to x="100000" y="80000"/>
                                    </p:animScale>
                                    <p:animScale>
                                      <p:cBhvr>
                                        <p:cTn id="209" dur="166" decel="50000">
                                          <p:stCondLst>
                                            <p:cond delay="1338"/>
                                          </p:stCondLst>
                                        </p:cTn>
                                        <p:tgtEl>
                                          <p:spTgt spid="25"/>
                                        </p:tgtEl>
                                      </p:cBhvr>
                                      <p:to x="100000" y="100000"/>
                                    </p:animScale>
                                    <p:animScale>
                                      <p:cBhvr>
                                        <p:cTn id="210" dur="26">
                                          <p:stCondLst>
                                            <p:cond delay="1642"/>
                                          </p:stCondLst>
                                        </p:cTn>
                                        <p:tgtEl>
                                          <p:spTgt spid="25"/>
                                        </p:tgtEl>
                                      </p:cBhvr>
                                      <p:to x="100000" y="90000"/>
                                    </p:animScale>
                                    <p:animScale>
                                      <p:cBhvr>
                                        <p:cTn id="211" dur="166" decel="50000">
                                          <p:stCondLst>
                                            <p:cond delay="1668"/>
                                          </p:stCondLst>
                                        </p:cTn>
                                        <p:tgtEl>
                                          <p:spTgt spid="25"/>
                                        </p:tgtEl>
                                      </p:cBhvr>
                                      <p:to x="100000" y="100000"/>
                                    </p:animScale>
                                    <p:animScale>
                                      <p:cBhvr>
                                        <p:cTn id="212" dur="26">
                                          <p:stCondLst>
                                            <p:cond delay="1808"/>
                                          </p:stCondLst>
                                        </p:cTn>
                                        <p:tgtEl>
                                          <p:spTgt spid="25"/>
                                        </p:tgtEl>
                                      </p:cBhvr>
                                      <p:to x="100000" y="95000"/>
                                    </p:animScale>
                                    <p:animScale>
                                      <p:cBhvr>
                                        <p:cTn id="21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8" grpId="0"/>
      <p:bldP spid="14" grpId="0" animBg="1"/>
      <p:bldP spid="23" grpId="0"/>
      <p:bldP spid="24" grpId="0"/>
      <p:bldP spid="25" grpId="0"/>
      <p:bldP spid="26"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54790" y="1583580"/>
            <a:ext cx="6380629" cy="2425800"/>
          </a:xfrm>
        </p:spPr>
        <p:txBody>
          <a:bodyPr/>
          <a:lstStyle/>
          <a:p>
            <a:pPr algn="ctr">
              <a:buClr>
                <a:schemeClr val="accent1"/>
              </a:buClr>
              <a:buFont typeface="Wingdings" panose="05000000000000000000" pitchFamily="2" charset="2"/>
              <a:buChar char="v"/>
            </a:pPr>
            <a:r>
              <a:rPr lang="en-US" sz="1600" b="1" dirty="0" smtClean="0"/>
              <a:t>Mathematics</a:t>
            </a:r>
            <a:r>
              <a:rPr lang="en-US" sz="1600" dirty="0" smtClean="0"/>
              <a:t> is the study of numbers, shapes and patterns . The word comes from the Greek word “</a:t>
            </a:r>
            <a:r>
              <a:rPr lang="el-GR" sz="1600" b="1" dirty="0" smtClean="0"/>
              <a:t>μάθημα</a:t>
            </a:r>
            <a:r>
              <a:rPr lang="en-US" sz="1600" dirty="0" smtClean="0"/>
              <a:t>” (</a:t>
            </a:r>
            <a:r>
              <a:rPr lang="en-US" sz="1600" b="1" dirty="0" smtClean="0"/>
              <a:t>máthēma</a:t>
            </a:r>
            <a:r>
              <a:rPr lang="en-US" sz="1600" dirty="0" smtClean="0"/>
              <a:t>), meaning “science, knowledge or learning” .	</a:t>
            </a:r>
            <a:r>
              <a:rPr lang="en-US" sz="1600" dirty="0"/>
              <a:t> </a:t>
            </a:r>
            <a:r>
              <a:rPr lang="en-US" sz="1600" dirty="0" smtClean="0"/>
              <a:t>                  Numbers: How things can be counted.</a:t>
            </a:r>
            <a:endParaRPr lang="en-US" sz="1600" dirty="0"/>
          </a:p>
        </p:txBody>
      </p:sp>
      <p:sp>
        <p:nvSpPr>
          <p:cNvPr id="3" name="Title 2"/>
          <p:cNvSpPr>
            <a:spLocks noGrp="1"/>
          </p:cNvSpPr>
          <p:nvPr>
            <p:ph type="title"/>
          </p:nvPr>
        </p:nvSpPr>
        <p:spPr>
          <a:xfrm>
            <a:off x="887505" y="1044180"/>
            <a:ext cx="7315200" cy="539400"/>
          </a:xfrm>
        </p:spPr>
        <p:txBody>
          <a:bodyPr/>
          <a:lstStyle/>
          <a:p>
            <a:r>
              <a:rPr lang="en" sz="3000" dirty="0">
                <a:solidFill>
                  <a:schemeClr val="accent1"/>
                </a:solidFill>
              </a:rPr>
              <a:t>What is Mathematics in simple words</a:t>
            </a:r>
            <a:r>
              <a:rPr lang="en" sz="3000" dirty="0" smtClean="0">
                <a:solidFill>
                  <a:schemeClr val="accent1"/>
                </a:solidFill>
              </a:rPr>
              <a:t>?</a:t>
            </a:r>
            <a:endParaRPr lang="en-US" sz="3000" dirty="0">
              <a:solidFill>
                <a:schemeClr val="accent1"/>
              </a:solidFill>
            </a:endParaRPr>
          </a:p>
        </p:txBody>
      </p:sp>
    </p:spTree>
    <p:extLst>
      <p:ext uri="{BB962C8B-B14F-4D97-AF65-F5344CB8AC3E}">
        <p14:creationId xmlns:p14="http://schemas.microsoft.com/office/powerpoint/2010/main" val="8485192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500"/>
                                        <p:tgtEl>
                                          <p:spTgt spid="2">
                                            <p:txEl>
                                              <p:pRg st="0" end="0"/>
                                            </p:txEl>
                                          </p:spTgt>
                                        </p:tgtEl>
                                      </p:cBhvr>
                                    </p:animEffect>
                                    <p:anim calcmode="lin" valueType="num">
                                      <p:cBhvr>
                                        <p:cTn id="16"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07"/>
        <p:cNvGrpSpPr/>
        <p:nvPr/>
      </p:nvGrpSpPr>
      <p:grpSpPr>
        <a:xfrm>
          <a:off x="0" y="0"/>
          <a:ext cx="0" cy="0"/>
          <a:chOff x="0" y="0"/>
          <a:chExt cx="0" cy="0"/>
        </a:xfrm>
      </p:grpSpPr>
      <p:sp>
        <p:nvSpPr>
          <p:cNvPr id="18209" name="Google Shape;18209;p38"/>
          <p:cNvSpPr txBox="1">
            <a:spLocks noGrp="1"/>
          </p:cNvSpPr>
          <p:nvPr>
            <p:ph type="title"/>
          </p:nvPr>
        </p:nvSpPr>
        <p:spPr>
          <a:xfrm>
            <a:off x="511614" y="155233"/>
            <a:ext cx="8410516" cy="110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smtClean="0"/>
              <a:t>Application of Mathematics in different fields:</a:t>
            </a:r>
            <a:endParaRPr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89" y="1263433"/>
            <a:ext cx="1636057" cy="1000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317" y="1263431"/>
            <a:ext cx="1818434" cy="100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622" y="1263431"/>
            <a:ext cx="1787832" cy="1000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1325" y="1263431"/>
            <a:ext cx="1539689" cy="1000125"/>
          </a:xfrm>
          <a:prstGeom prst="rect">
            <a:avLst/>
          </a:prstGeom>
        </p:spPr>
      </p:pic>
      <p:sp>
        <p:nvSpPr>
          <p:cNvPr id="9" name="TextBox 8"/>
          <p:cNvSpPr txBox="1"/>
          <p:nvPr/>
        </p:nvSpPr>
        <p:spPr>
          <a:xfrm>
            <a:off x="663388" y="2263556"/>
            <a:ext cx="1636057" cy="2885405"/>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Video Games:   </a:t>
            </a:r>
            <a:r>
              <a:rPr lang="en-US" sz="1000" dirty="0" smtClean="0"/>
              <a:t>	                                        </a:t>
            </a:r>
            <a:r>
              <a:rPr lang="en-US" sz="1000" dirty="0" smtClean="0">
                <a:solidFill>
                  <a:schemeClr val="tx1"/>
                </a:solidFill>
              </a:rPr>
              <a:t>                     </a:t>
            </a:r>
            <a:r>
              <a:rPr lang="en-US" sz="1000" dirty="0" smtClean="0">
                <a:solidFill>
                  <a:schemeClr val="tx1"/>
                </a:solidFill>
                <a:latin typeface="Amiko"/>
              </a:rPr>
              <a:t>Here they learn about the different steps and techniques to be  followed to win any game. Not only while playing, but the engineers who introduce different games for people also follow the different Mathematical concepts.</a:t>
            </a:r>
          </a:p>
          <a:p>
            <a:r>
              <a:rPr lang="en-US" sz="1050" b="1" dirty="0" smtClean="0">
                <a:solidFill>
                  <a:schemeClr val="accent1"/>
                </a:solidFill>
                <a:latin typeface="Electrolize"/>
              </a:rPr>
              <a:t> Applications:</a:t>
            </a:r>
          </a:p>
          <a:p>
            <a:r>
              <a:rPr lang="en-US" sz="1000" dirty="0" smtClean="0">
                <a:solidFill>
                  <a:schemeClr val="tx1"/>
                </a:solidFill>
              </a:rPr>
              <a:t>    </a:t>
            </a:r>
            <a:r>
              <a:rPr lang="en-US" sz="1000" dirty="0" smtClean="0">
                <a:solidFill>
                  <a:schemeClr val="tx1"/>
                </a:solidFill>
                <a:latin typeface="Amiko"/>
              </a:rPr>
              <a:t>Game Theory,               </a:t>
            </a:r>
          </a:p>
          <a:p>
            <a:r>
              <a:rPr lang="en-US" sz="1000" dirty="0" smtClean="0">
                <a:solidFill>
                  <a:schemeClr val="tx1"/>
                </a:solidFill>
                <a:latin typeface="Amiko"/>
              </a:rPr>
              <a:t>    Probability, </a:t>
            </a:r>
          </a:p>
          <a:p>
            <a:r>
              <a:rPr lang="en-US" sz="1000" dirty="0">
                <a:solidFill>
                  <a:schemeClr val="tx1"/>
                </a:solidFill>
                <a:latin typeface="Amiko"/>
              </a:rPr>
              <a:t> </a:t>
            </a:r>
            <a:r>
              <a:rPr lang="en-US" sz="1000" dirty="0" smtClean="0">
                <a:solidFill>
                  <a:schemeClr val="tx1"/>
                </a:solidFill>
                <a:latin typeface="Amiko"/>
              </a:rPr>
              <a:t>   Logical Reasoning.</a:t>
            </a:r>
            <a:endParaRPr lang="en-US" sz="1000" dirty="0">
              <a:solidFill>
                <a:schemeClr val="tx1"/>
              </a:solidFill>
              <a:latin typeface="Amiko"/>
            </a:endParaRPr>
          </a:p>
        </p:txBody>
      </p:sp>
      <p:sp>
        <p:nvSpPr>
          <p:cNvPr id="2" name="TextBox 1"/>
          <p:cNvSpPr txBox="1"/>
          <p:nvPr/>
        </p:nvSpPr>
        <p:spPr>
          <a:xfrm>
            <a:off x="2701317" y="2263556"/>
            <a:ext cx="1818434" cy="1962076"/>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Automobile Industry:</a:t>
            </a:r>
          </a:p>
          <a:p>
            <a:endParaRPr lang="en-US" sz="1000" dirty="0" smtClean="0"/>
          </a:p>
          <a:p>
            <a:r>
              <a:rPr lang="en-US" sz="1000" dirty="0" smtClean="0">
                <a:solidFill>
                  <a:schemeClr val="tx1"/>
                </a:solidFill>
                <a:latin typeface="Amiko"/>
              </a:rPr>
              <a:t>Basic Mathematical operations are being applied to gain knowledge about the different demands of the customers.</a:t>
            </a:r>
          </a:p>
          <a:p>
            <a:r>
              <a:rPr lang="en-US" sz="1050" b="1" dirty="0" smtClean="0">
                <a:solidFill>
                  <a:schemeClr val="accent1"/>
                </a:solidFill>
                <a:latin typeface="Electrolize"/>
              </a:rPr>
              <a:t>Applications:</a:t>
            </a:r>
          </a:p>
          <a:p>
            <a:r>
              <a:rPr lang="en-US" sz="1000" dirty="0">
                <a:latin typeface="Amiko"/>
              </a:rPr>
              <a:t> </a:t>
            </a:r>
            <a:r>
              <a:rPr lang="en-US" sz="1000" dirty="0" smtClean="0">
                <a:latin typeface="Amiko"/>
              </a:rPr>
              <a:t>   </a:t>
            </a:r>
            <a:r>
              <a:rPr lang="en-US" sz="1000" dirty="0" smtClean="0">
                <a:solidFill>
                  <a:schemeClr val="tx1"/>
                </a:solidFill>
                <a:latin typeface="Amiko"/>
              </a:rPr>
              <a:t>Mathematical Operations,</a:t>
            </a:r>
          </a:p>
          <a:p>
            <a:r>
              <a:rPr lang="en-US" sz="1000" dirty="0">
                <a:solidFill>
                  <a:schemeClr val="tx1"/>
                </a:solidFill>
                <a:latin typeface="Amiko"/>
              </a:rPr>
              <a:t> </a:t>
            </a:r>
            <a:r>
              <a:rPr lang="en-US" sz="1000" dirty="0" smtClean="0">
                <a:solidFill>
                  <a:schemeClr val="tx1"/>
                </a:solidFill>
                <a:latin typeface="Amiko"/>
              </a:rPr>
              <a:t>   Ratios and Proportions,</a:t>
            </a:r>
          </a:p>
          <a:p>
            <a:r>
              <a:rPr lang="en-US" sz="1000" dirty="0">
                <a:solidFill>
                  <a:schemeClr val="tx1"/>
                </a:solidFill>
                <a:latin typeface="Amiko"/>
              </a:rPr>
              <a:t> </a:t>
            </a:r>
            <a:r>
              <a:rPr lang="en-US" sz="1000" dirty="0" smtClean="0">
                <a:solidFill>
                  <a:schemeClr val="tx1"/>
                </a:solidFill>
                <a:latin typeface="Amiko"/>
              </a:rPr>
              <a:t>   Statistics.</a:t>
            </a:r>
          </a:p>
          <a:p>
            <a:endParaRPr lang="en-US" sz="1000" dirty="0"/>
          </a:p>
        </p:txBody>
      </p:sp>
      <p:sp>
        <p:nvSpPr>
          <p:cNvPr id="6" name="TextBox 5"/>
          <p:cNvSpPr txBox="1"/>
          <p:nvPr/>
        </p:nvSpPr>
        <p:spPr>
          <a:xfrm>
            <a:off x="4921622" y="2263556"/>
            <a:ext cx="1787832" cy="2454518"/>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Computer Application</a:t>
            </a:r>
            <a:r>
              <a:rPr lang="en-US" sz="1100" b="1" dirty="0" smtClean="0">
                <a:solidFill>
                  <a:schemeClr val="accent1"/>
                </a:solidFill>
              </a:rPr>
              <a:t>:</a:t>
            </a:r>
          </a:p>
          <a:p>
            <a:endParaRPr lang="en-US" sz="1100" b="1" dirty="0" smtClean="0">
              <a:solidFill>
                <a:schemeClr val="bg2"/>
              </a:solidFill>
            </a:endParaRPr>
          </a:p>
          <a:p>
            <a:r>
              <a:rPr lang="en-US" sz="1000" dirty="0" smtClean="0">
                <a:solidFill>
                  <a:schemeClr val="tx1"/>
                </a:solidFill>
                <a:latin typeface="Amiko"/>
              </a:rPr>
              <a:t>The concepts like computation, algorithms, and many more forms the base for different computer applications like powerpoint, word, excel etc. are impossible to run without Mathematics.</a:t>
            </a:r>
          </a:p>
          <a:p>
            <a:r>
              <a:rPr lang="en-US" sz="1050" b="1" dirty="0" smtClean="0">
                <a:solidFill>
                  <a:schemeClr val="accent1"/>
                </a:solidFill>
                <a:latin typeface="Electrolize"/>
              </a:rPr>
              <a:t>Applications:</a:t>
            </a:r>
          </a:p>
          <a:p>
            <a:r>
              <a:rPr lang="en-US" sz="1000" dirty="0" smtClean="0"/>
              <a:t>    </a:t>
            </a:r>
            <a:r>
              <a:rPr lang="en-US" sz="1000" dirty="0" smtClean="0">
                <a:solidFill>
                  <a:schemeClr val="tx1"/>
                </a:solidFill>
                <a:latin typeface="Amiko"/>
              </a:rPr>
              <a:t>Computation, </a:t>
            </a:r>
          </a:p>
          <a:p>
            <a:r>
              <a:rPr lang="en-US" sz="1000" dirty="0">
                <a:solidFill>
                  <a:schemeClr val="tx1"/>
                </a:solidFill>
                <a:latin typeface="Amiko"/>
              </a:rPr>
              <a:t> </a:t>
            </a:r>
            <a:r>
              <a:rPr lang="en-US" sz="1000" dirty="0" smtClean="0">
                <a:solidFill>
                  <a:schemeClr val="tx1"/>
                </a:solidFill>
                <a:latin typeface="Amiko"/>
              </a:rPr>
              <a:t>   Algorithm. </a:t>
            </a:r>
          </a:p>
          <a:p>
            <a:endParaRPr lang="en-US" sz="1000" dirty="0"/>
          </a:p>
        </p:txBody>
      </p:sp>
      <p:sp>
        <p:nvSpPr>
          <p:cNvPr id="10" name="TextBox 9"/>
          <p:cNvSpPr txBox="1"/>
          <p:nvPr/>
        </p:nvSpPr>
        <p:spPr>
          <a:xfrm>
            <a:off x="7111324" y="2263556"/>
            <a:ext cx="1539689" cy="2285241"/>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Planning A Trip:</a:t>
            </a:r>
          </a:p>
          <a:p>
            <a:endParaRPr lang="en-US" sz="1100" b="1" dirty="0" smtClean="0">
              <a:solidFill>
                <a:schemeClr val="bg2"/>
              </a:solidFill>
            </a:endParaRPr>
          </a:p>
          <a:p>
            <a:r>
              <a:rPr lang="en-US" sz="1000" dirty="0" smtClean="0">
                <a:solidFill>
                  <a:schemeClr val="tx1"/>
                </a:solidFill>
                <a:latin typeface="Amiko"/>
              </a:rPr>
              <a:t>We need to prepare the budget for the trip, the number of days, the destinations, hotels, adjusting our other work accordingly, and many more. Here comes the role of the Mathematics.</a:t>
            </a:r>
          </a:p>
          <a:p>
            <a:r>
              <a:rPr lang="en-US" sz="1050" b="1" dirty="0" smtClean="0">
                <a:solidFill>
                  <a:schemeClr val="accent1"/>
                </a:solidFill>
                <a:latin typeface="Electrolize"/>
              </a:rPr>
              <a:t>Applications:</a:t>
            </a:r>
          </a:p>
          <a:p>
            <a:r>
              <a:rPr lang="en-US" sz="1000" dirty="0" smtClean="0"/>
              <a:t>    </a:t>
            </a:r>
            <a:r>
              <a:rPr lang="en-US" sz="1000" dirty="0" smtClean="0">
                <a:solidFill>
                  <a:schemeClr val="tx1"/>
                </a:solidFill>
                <a:latin typeface="Amiko"/>
              </a:rPr>
              <a:t>Budgeting, </a:t>
            </a:r>
          </a:p>
          <a:p>
            <a:r>
              <a:rPr lang="en-US" sz="1000" dirty="0">
                <a:solidFill>
                  <a:schemeClr val="tx1"/>
                </a:solidFill>
                <a:latin typeface="Amiko"/>
              </a:rPr>
              <a:t> </a:t>
            </a:r>
            <a:r>
              <a:rPr lang="en-US" sz="1000" dirty="0" smtClean="0">
                <a:solidFill>
                  <a:schemeClr val="tx1"/>
                </a:solidFill>
                <a:latin typeface="Amiko"/>
              </a:rPr>
              <a:t>   Algebra,</a:t>
            </a:r>
          </a:p>
          <a:p>
            <a:r>
              <a:rPr lang="en-US" sz="1000" dirty="0">
                <a:solidFill>
                  <a:schemeClr val="tx1"/>
                </a:solidFill>
                <a:latin typeface="Amiko"/>
              </a:rPr>
              <a:t> </a:t>
            </a:r>
            <a:r>
              <a:rPr lang="en-US" sz="1000" dirty="0" smtClean="0">
                <a:solidFill>
                  <a:schemeClr val="tx1"/>
                </a:solidFill>
                <a:latin typeface="Amiko"/>
              </a:rPr>
              <a:t>   Calculus.</a:t>
            </a:r>
            <a:endParaRPr lang="en-US" sz="1000" dirty="0">
              <a:solidFill>
                <a:schemeClr val="tx1"/>
              </a:solidFill>
              <a:latin typeface="Amik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09"/>
                                        </p:tgtEl>
                                        <p:attrNameLst>
                                          <p:attrName>style.visibility</p:attrName>
                                        </p:attrNameLst>
                                      </p:cBhvr>
                                      <p:to>
                                        <p:strVal val="visible"/>
                                      </p:to>
                                    </p:set>
                                    <p:animEffect transition="in" filter="box(in)">
                                      <p:cBhvr>
                                        <p:cTn id="7" dur="2000"/>
                                        <p:tgtEl>
                                          <p:spTgt spid="1820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3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00"/>
                                        <p:tgtEl>
                                          <p:spTgt spid="9"/>
                                        </p:tgtEl>
                                      </p:cBhvr>
                                    </p:animEffect>
                                    <p:anim calcmode="lin" valueType="num">
                                      <p:cBhvr>
                                        <p:cTn id="18" dur="1200" fill="hold"/>
                                        <p:tgtEl>
                                          <p:spTgt spid="9"/>
                                        </p:tgtEl>
                                        <p:attrNameLst>
                                          <p:attrName>ppt_x</p:attrName>
                                        </p:attrNameLst>
                                      </p:cBhvr>
                                      <p:tavLst>
                                        <p:tav tm="0">
                                          <p:val>
                                            <p:strVal val="#ppt_x"/>
                                          </p:val>
                                        </p:tav>
                                        <p:tav tm="100000">
                                          <p:val>
                                            <p:strVal val="#ppt_x"/>
                                          </p:val>
                                        </p:tav>
                                      </p:tavLst>
                                    </p:anim>
                                    <p:anim calcmode="lin" valueType="num">
                                      <p:cBhvr>
                                        <p:cTn id="19" dur="1080" decel="100000" fill="hold"/>
                                        <p:tgtEl>
                                          <p:spTgt spid="9"/>
                                        </p:tgtEl>
                                        <p:attrNameLst>
                                          <p:attrName>ppt_y</p:attrName>
                                        </p:attrNameLst>
                                      </p:cBhvr>
                                      <p:tavLst>
                                        <p:tav tm="0">
                                          <p:val>
                                            <p:strVal val="#ppt_y+1"/>
                                          </p:val>
                                        </p:tav>
                                        <p:tav tm="100000">
                                          <p:val>
                                            <p:strVal val="#ppt_y-.03"/>
                                          </p:val>
                                        </p:tav>
                                      </p:tavLst>
                                    </p:anim>
                                    <p:anim calcmode="lin" valueType="num">
                                      <p:cBhvr>
                                        <p:cTn id="20" dur="120" accel="100000" fill="hold">
                                          <p:stCondLst>
                                            <p:cond delay="108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500" fill="hold"/>
                                        <p:tgtEl>
                                          <p:spTgt spid="2"/>
                                        </p:tgtEl>
                                        <p:attrNameLst>
                                          <p:attrName>ppt_w</p:attrName>
                                        </p:attrNameLst>
                                      </p:cBhvr>
                                      <p:tavLst>
                                        <p:tav tm="0">
                                          <p:val>
                                            <p:fltVal val="0"/>
                                          </p:val>
                                        </p:tav>
                                        <p:tav tm="100000">
                                          <p:val>
                                            <p:strVal val="#ppt_w"/>
                                          </p:val>
                                        </p:tav>
                                      </p:tavLst>
                                    </p:anim>
                                    <p:anim calcmode="lin" valueType="num">
                                      <p:cBhvr>
                                        <p:cTn id="31" dur="1500" fill="hold"/>
                                        <p:tgtEl>
                                          <p:spTgt spid="2"/>
                                        </p:tgtEl>
                                        <p:attrNameLst>
                                          <p:attrName>ppt_h</p:attrName>
                                        </p:attrNameLst>
                                      </p:cBhvr>
                                      <p:tavLst>
                                        <p:tav tm="0">
                                          <p:val>
                                            <p:fltVal val="0"/>
                                          </p:val>
                                        </p:tav>
                                        <p:tav tm="100000">
                                          <p:val>
                                            <p:strVal val="#ppt_h"/>
                                          </p:val>
                                        </p:tav>
                                      </p:tavLst>
                                    </p:anim>
                                    <p:anim calcmode="lin" valueType="num">
                                      <p:cBhvr>
                                        <p:cTn id="32" dur="1500" fill="hold"/>
                                        <p:tgtEl>
                                          <p:spTgt spid="2"/>
                                        </p:tgtEl>
                                        <p:attrNameLst>
                                          <p:attrName>style.rotation</p:attrName>
                                        </p:attrNameLst>
                                      </p:cBhvr>
                                      <p:tavLst>
                                        <p:tav tm="0">
                                          <p:val>
                                            <p:fltVal val="90"/>
                                          </p:val>
                                        </p:tav>
                                        <p:tav tm="100000">
                                          <p:val>
                                            <p:fltVal val="0"/>
                                          </p:val>
                                        </p:tav>
                                      </p:tavLst>
                                    </p:anim>
                                    <p:animEffect transition="in" filter="fade">
                                      <p:cBhvr>
                                        <p:cTn id="33" dur="1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500"/>
                                        <p:tgtEl>
                                          <p:spTgt spid="6"/>
                                        </p:tgtEl>
                                      </p:cBhvr>
                                    </p:animEffect>
                                    <p:anim calcmode="lin" valueType="num">
                                      <p:cBhvr>
                                        <p:cTn id="44" dur="1500" fill="hold"/>
                                        <p:tgtEl>
                                          <p:spTgt spid="6"/>
                                        </p:tgtEl>
                                        <p:attrNameLst>
                                          <p:attrName>ppt_x</p:attrName>
                                        </p:attrNameLst>
                                      </p:cBhvr>
                                      <p:tavLst>
                                        <p:tav tm="0">
                                          <p:val>
                                            <p:strVal val="#ppt_x"/>
                                          </p:val>
                                        </p:tav>
                                        <p:tav tm="100000">
                                          <p:val>
                                            <p:strVal val="#ppt_x"/>
                                          </p:val>
                                        </p:tav>
                                      </p:tavLst>
                                    </p:anim>
                                    <p:anim calcmode="lin" valueType="num">
                                      <p:cBhvr>
                                        <p:cTn id="45"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s(downLeft)">
                                      <p:cBhvr>
                                        <p:cTn id="5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09" grpId="0"/>
      <p:bldP spid="9" grpId="0"/>
      <p:bldP spid="2"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13"/>
        <p:cNvGrpSpPr/>
        <p:nvPr/>
      </p:nvGrpSpPr>
      <p:grpSpPr>
        <a:xfrm>
          <a:off x="0" y="0"/>
          <a:ext cx="0" cy="0"/>
          <a:chOff x="0" y="0"/>
          <a:chExt cx="0" cy="0"/>
        </a:xfrm>
      </p:grpSpPr>
      <p:sp>
        <p:nvSpPr>
          <p:cNvPr id="18217" name="Google Shape;18217;p39"/>
          <p:cNvSpPr/>
          <p:nvPr/>
        </p:nvSpPr>
        <p:spPr>
          <a:xfrm flipH="1">
            <a:off x="962025" y="930825"/>
            <a:ext cx="3276600" cy="3273600"/>
          </a:xfrm>
          <a:prstGeom prst="arc">
            <a:avLst>
              <a:gd name="adj1" fmla="val 1443763"/>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62" y="779402"/>
            <a:ext cx="1787898" cy="11662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679" y="779401"/>
            <a:ext cx="1881467" cy="11662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565" y="779401"/>
            <a:ext cx="1892111" cy="116625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1095" y="779401"/>
            <a:ext cx="1786217" cy="1166253"/>
          </a:xfrm>
          <a:prstGeom prst="rect">
            <a:avLst/>
          </a:prstGeom>
        </p:spPr>
      </p:pic>
      <p:sp>
        <p:nvSpPr>
          <p:cNvPr id="8" name="TextBox 7"/>
          <p:cNvSpPr txBox="1"/>
          <p:nvPr/>
        </p:nvSpPr>
        <p:spPr>
          <a:xfrm>
            <a:off x="384362" y="1945655"/>
            <a:ext cx="1787898" cy="2593018"/>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Sports:</a:t>
            </a:r>
          </a:p>
          <a:p>
            <a:endParaRPr lang="en-US" sz="1100" b="1" dirty="0" smtClean="0">
              <a:solidFill>
                <a:schemeClr val="accent1"/>
              </a:solidFill>
            </a:endParaRPr>
          </a:p>
          <a:p>
            <a:r>
              <a:rPr lang="en-US" sz="1000" dirty="0" smtClean="0">
                <a:solidFill>
                  <a:schemeClr val="tx1"/>
                </a:solidFill>
                <a:latin typeface="Amiko"/>
              </a:rPr>
              <a:t>Mathematics improves the cognitive and decision-making skills of a person. Such skills are very important for a sportsperson because by this he can take the right decision for his team.</a:t>
            </a:r>
          </a:p>
          <a:p>
            <a:r>
              <a:rPr lang="en-US" sz="1050" b="1" dirty="0" smtClean="0">
                <a:solidFill>
                  <a:schemeClr val="accent1"/>
                </a:solidFill>
                <a:latin typeface="Electrolize"/>
              </a:rPr>
              <a:t>Applications:</a:t>
            </a:r>
          </a:p>
          <a:p>
            <a:r>
              <a:rPr lang="en-US" sz="1000" dirty="0"/>
              <a:t> </a:t>
            </a:r>
            <a:r>
              <a:rPr lang="en-US" sz="1000" dirty="0" smtClean="0"/>
              <a:t>   </a:t>
            </a:r>
            <a:r>
              <a:rPr lang="en-US" sz="1000" dirty="0" smtClean="0">
                <a:solidFill>
                  <a:schemeClr val="tx1"/>
                </a:solidFill>
                <a:latin typeface="Amiko"/>
              </a:rPr>
              <a:t>Probability </a:t>
            </a:r>
          </a:p>
          <a:p>
            <a:r>
              <a:rPr lang="en-US" sz="1000" dirty="0">
                <a:solidFill>
                  <a:schemeClr val="tx1"/>
                </a:solidFill>
                <a:latin typeface="Amiko"/>
              </a:rPr>
              <a:t> </a:t>
            </a:r>
            <a:r>
              <a:rPr lang="en-US" sz="1000" dirty="0" smtClean="0">
                <a:solidFill>
                  <a:schemeClr val="tx1"/>
                </a:solidFill>
                <a:latin typeface="Amiko"/>
              </a:rPr>
              <a:t>   Mathematical Operations </a:t>
            </a:r>
          </a:p>
          <a:p>
            <a:r>
              <a:rPr lang="en-US" sz="1000" dirty="0">
                <a:solidFill>
                  <a:schemeClr val="tx1"/>
                </a:solidFill>
                <a:latin typeface="Amiko"/>
              </a:rPr>
              <a:t> </a:t>
            </a:r>
            <a:r>
              <a:rPr lang="en-US" sz="1000" dirty="0" smtClean="0">
                <a:solidFill>
                  <a:schemeClr val="tx1"/>
                </a:solidFill>
                <a:latin typeface="Amiko"/>
              </a:rPr>
              <a:t>   Algorithm</a:t>
            </a:r>
          </a:p>
          <a:p>
            <a:r>
              <a:rPr lang="en-US" sz="1000" dirty="0">
                <a:solidFill>
                  <a:schemeClr val="tx1"/>
                </a:solidFill>
                <a:latin typeface="Amiko"/>
              </a:rPr>
              <a:t> </a:t>
            </a:r>
            <a:r>
              <a:rPr lang="en-US" sz="1000" dirty="0" smtClean="0">
                <a:solidFill>
                  <a:schemeClr val="tx1"/>
                </a:solidFill>
                <a:latin typeface="Amiko"/>
              </a:rPr>
              <a:t>   Logical Reasoning </a:t>
            </a:r>
          </a:p>
          <a:p>
            <a:r>
              <a:rPr lang="en-US" sz="1000" dirty="0">
                <a:solidFill>
                  <a:schemeClr val="tx1"/>
                </a:solidFill>
                <a:latin typeface="Amiko"/>
              </a:rPr>
              <a:t> </a:t>
            </a:r>
            <a:r>
              <a:rPr lang="en-US" sz="1000" dirty="0" smtClean="0">
                <a:solidFill>
                  <a:schemeClr val="tx1"/>
                </a:solidFill>
                <a:latin typeface="Amiko"/>
              </a:rPr>
              <a:t>   Game Theory </a:t>
            </a:r>
            <a:endParaRPr lang="en-US" sz="1000" dirty="0">
              <a:solidFill>
                <a:schemeClr val="tx1"/>
              </a:solidFill>
              <a:latin typeface="Amiko"/>
            </a:endParaRPr>
          </a:p>
        </p:txBody>
      </p:sp>
      <p:sp>
        <p:nvSpPr>
          <p:cNvPr id="9" name="TextBox 8"/>
          <p:cNvSpPr txBox="1"/>
          <p:nvPr/>
        </p:nvSpPr>
        <p:spPr>
          <a:xfrm>
            <a:off x="2510679" y="1945654"/>
            <a:ext cx="1881467" cy="2285241"/>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Travelling:</a:t>
            </a:r>
          </a:p>
          <a:p>
            <a:endParaRPr lang="en-US" sz="1100" b="1" dirty="0" smtClean="0">
              <a:solidFill>
                <a:schemeClr val="accent1"/>
              </a:solidFill>
            </a:endParaRPr>
          </a:p>
          <a:p>
            <a:r>
              <a:rPr lang="en-US" sz="1000" dirty="0" smtClean="0">
                <a:solidFill>
                  <a:schemeClr val="tx1"/>
                </a:solidFill>
                <a:latin typeface="Amiko"/>
              </a:rPr>
              <a:t>How much should be the speed to cover any particular distance?</a:t>
            </a:r>
          </a:p>
          <a:p>
            <a:r>
              <a:rPr lang="en-US" sz="1000" dirty="0" smtClean="0">
                <a:solidFill>
                  <a:schemeClr val="tx1"/>
                </a:solidFill>
                <a:latin typeface="Amiko"/>
              </a:rPr>
              <a:t>How much time would be taken? </a:t>
            </a:r>
          </a:p>
          <a:p>
            <a:r>
              <a:rPr lang="en-US" sz="1000" dirty="0" smtClean="0">
                <a:solidFill>
                  <a:schemeClr val="tx1"/>
                </a:solidFill>
                <a:latin typeface="Amiko"/>
              </a:rPr>
              <a:t>Whether to turn left or right?</a:t>
            </a:r>
          </a:p>
          <a:p>
            <a:r>
              <a:rPr lang="en-US" sz="1000" dirty="0" smtClean="0">
                <a:solidFill>
                  <a:schemeClr val="tx1"/>
                </a:solidFill>
                <a:latin typeface="Amiko"/>
              </a:rPr>
              <a:t>When to stop the car?</a:t>
            </a:r>
          </a:p>
          <a:p>
            <a:r>
              <a:rPr lang="en-US" sz="1000" dirty="0" smtClean="0">
                <a:solidFill>
                  <a:schemeClr val="tx1"/>
                </a:solidFill>
                <a:latin typeface="Amiko"/>
              </a:rPr>
              <a:t>When to increase or decrease the speed?</a:t>
            </a:r>
          </a:p>
          <a:p>
            <a:r>
              <a:rPr lang="en-US" sz="1050" b="1" dirty="0" smtClean="0">
                <a:solidFill>
                  <a:schemeClr val="accent1"/>
                </a:solidFill>
                <a:latin typeface="Electrolize"/>
              </a:rPr>
              <a:t>Applications:</a:t>
            </a:r>
          </a:p>
          <a:p>
            <a:r>
              <a:rPr lang="en-US" sz="1000" dirty="0" smtClean="0"/>
              <a:t>    </a:t>
            </a:r>
            <a:r>
              <a:rPr lang="en-US" sz="1000" dirty="0" smtClean="0">
                <a:solidFill>
                  <a:schemeClr val="tx1"/>
                </a:solidFill>
                <a:latin typeface="Amiko"/>
              </a:rPr>
              <a:t>Logical Reasoning </a:t>
            </a:r>
          </a:p>
          <a:p>
            <a:r>
              <a:rPr lang="en-US" sz="1000" dirty="0">
                <a:solidFill>
                  <a:schemeClr val="tx1"/>
                </a:solidFill>
                <a:latin typeface="Amiko"/>
              </a:rPr>
              <a:t> </a:t>
            </a:r>
            <a:r>
              <a:rPr lang="en-US" sz="1000" dirty="0" smtClean="0">
                <a:solidFill>
                  <a:schemeClr val="tx1"/>
                </a:solidFill>
                <a:latin typeface="Amiko"/>
              </a:rPr>
              <a:t>   Numerical Reasoning</a:t>
            </a:r>
            <a:endParaRPr lang="en-US" sz="1000" dirty="0">
              <a:solidFill>
                <a:schemeClr val="tx1"/>
              </a:solidFill>
              <a:latin typeface="Amiko"/>
            </a:endParaRPr>
          </a:p>
        </p:txBody>
      </p:sp>
      <p:sp>
        <p:nvSpPr>
          <p:cNvPr id="10" name="TextBox 9"/>
          <p:cNvSpPr txBox="1"/>
          <p:nvPr/>
        </p:nvSpPr>
        <p:spPr>
          <a:xfrm>
            <a:off x="4733926" y="1945654"/>
            <a:ext cx="1888750" cy="1823576"/>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Grocery:</a:t>
            </a:r>
          </a:p>
          <a:p>
            <a:endParaRPr lang="en-US" sz="1100" b="1" dirty="0" smtClean="0">
              <a:solidFill>
                <a:schemeClr val="accent1"/>
              </a:solidFill>
            </a:endParaRPr>
          </a:p>
          <a:p>
            <a:r>
              <a:rPr lang="en-US" sz="1000" dirty="0" smtClean="0">
                <a:solidFill>
                  <a:schemeClr val="tx1"/>
                </a:solidFill>
                <a:latin typeface="Amiko"/>
              </a:rPr>
              <a:t>The schemes like ‘Flat 50% off’, ‘Buy one get one free’, etc. are seen on most of the stores.</a:t>
            </a:r>
          </a:p>
          <a:p>
            <a:r>
              <a:rPr lang="en-US" sz="1050" b="1" dirty="0" smtClean="0">
                <a:solidFill>
                  <a:schemeClr val="accent1"/>
                </a:solidFill>
                <a:latin typeface="Electrolize"/>
              </a:rPr>
              <a:t>Applications:</a:t>
            </a:r>
          </a:p>
          <a:p>
            <a:r>
              <a:rPr lang="en-US" sz="1000" dirty="0"/>
              <a:t> </a:t>
            </a:r>
            <a:r>
              <a:rPr lang="en-US" sz="1000" dirty="0" smtClean="0"/>
              <a:t>   </a:t>
            </a:r>
            <a:r>
              <a:rPr lang="en-US" sz="1000" dirty="0" smtClean="0">
                <a:solidFill>
                  <a:schemeClr val="tx1"/>
                </a:solidFill>
                <a:latin typeface="Amiko"/>
              </a:rPr>
              <a:t>Mathematical Operations</a:t>
            </a:r>
          </a:p>
          <a:p>
            <a:r>
              <a:rPr lang="en-US" sz="1000" dirty="0">
                <a:solidFill>
                  <a:schemeClr val="tx1"/>
                </a:solidFill>
                <a:latin typeface="Amiko"/>
              </a:rPr>
              <a:t> </a:t>
            </a:r>
            <a:r>
              <a:rPr lang="en-US" sz="1000" dirty="0" smtClean="0">
                <a:solidFill>
                  <a:schemeClr val="tx1"/>
                </a:solidFill>
                <a:latin typeface="Amiko"/>
              </a:rPr>
              <a:t>   Ratio and percentage </a:t>
            </a:r>
          </a:p>
          <a:p>
            <a:r>
              <a:rPr lang="en-US" sz="1000" dirty="0">
                <a:solidFill>
                  <a:schemeClr val="tx1"/>
                </a:solidFill>
                <a:latin typeface="Amiko"/>
              </a:rPr>
              <a:t> </a:t>
            </a:r>
            <a:r>
              <a:rPr lang="en-US" sz="1000" dirty="0" smtClean="0">
                <a:solidFill>
                  <a:schemeClr val="tx1"/>
                </a:solidFill>
                <a:latin typeface="Amiko"/>
              </a:rPr>
              <a:t>   Algebra</a:t>
            </a:r>
          </a:p>
          <a:p>
            <a:r>
              <a:rPr lang="en-US" sz="1000" dirty="0" smtClean="0">
                <a:latin typeface="Amiko"/>
              </a:rPr>
              <a:t> </a:t>
            </a:r>
            <a:endParaRPr lang="en-US" sz="1000" dirty="0">
              <a:latin typeface="Amiko"/>
            </a:endParaRPr>
          </a:p>
        </p:txBody>
      </p:sp>
      <p:sp>
        <p:nvSpPr>
          <p:cNvPr id="11" name="TextBox 10"/>
          <p:cNvSpPr txBox="1"/>
          <p:nvPr/>
        </p:nvSpPr>
        <p:spPr>
          <a:xfrm>
            <a:off x="6961095" y="1945654"/>
            <a:ext cx="1786217" cy="1977464"/>
          </a:xfrm>
          <a:prstGeom prst="rect">
            <a:avLst/>
          </a:prstGeom>
          <a:noFill/>
        </p:spPr>
        <p:txBody>
          <a:bodyPr wrap="square" rtlCol="0">
            <a:spAutoFit/>
          </a:bodyPr>
          <a:lstStyle/>
          <a:p>
            <a:pPr marL="171450" indent="-171450">
              <a:buClr>
                <a:schemeClr val="accent1"/>
              </a:buClr>
              <a:buFont typeface="Wingdings" panose="05000000000000000000" pitchFamily="2" charset="2"/>
              <a:buChar char="v"/>
            </a:pPr>
            <a:r>
              <a:rPr lang="en-US" sz="1100" b="1" dirty="0" smtClean="0">
                <a:solidFill>
                  <a:schemeClr val="accent1"/>
                </a:solidFill>
                <a:latin typeface="Electrolize"/>
              </a:rPr>
              <a:t>Interior Design:</a:t>
            </a:r>
          </a:p>
          <a:p>
            <a:endParaRPr lang="en-US" sz="1100" b="1" dirty="0" smtClean="0">
              <a:solidFill>
                <a:schemeClr val="accent1"/>
              </a:solidFill>
            </a:endParaRPr>
          </a:p>
          <a:p>
            <a:r>
              <a:rPr lang="en-US" sz="1000" dirty="0" smtClean="0">
                <a:solidFill>
                  <a:schemeClr val="tx1"/>
                </a:solidFill>
                <a:latin typeface="Amiko"/>
              </a:rPr>
              <a:t>A lot of Mathematical concepts, calculations, budgets, estimations, targets etc. are to be followed to excel in this field.</a:t>
            </a:r>
          </a:p>
          <a:p>
            <a:r>
              <a:rPr lang="en-US" sz="1050" b="1" dirty="0" smtClean="0">
                <a:solidFill>
                  <a:schemeClr val="accent1"/>
                </a:solidFill>
                <a:latin typeface="Electrolize"/>
              </a:rPr>
              <a:t>Applications:</a:t>
            </a:r>
          </a:p>
          <a:p>
            <a:r>
              <a:rPr lang="en-US" sz="1000" dirty="0"/>
              <a:t> </a:t>
            </a:r>
            <a:r>
              <a:rPr lang="en-US" sz="1000" dirty="0" smtClean="0"/>
              <a:t>   </a:t>
            </a:r>
            <a:r>
              <a:rPr lang="en-US" sz="1000" dirty="0" smtClean="0">
                <a:solidFill>
                  <a:schemeClr val="tx1"/>
                </a:solidFill>
                <a:latin typeface="Amiko"/>
              </a:rPr>
              <a:t>Geometry</a:t>
            </a:r>
          </a:p>
          <a:p>
            <a:r>
              <a:rPr lang="en-US" sz="1000" dirty="0">
                <a:solidFill>
                  <a:schemeClr val="tx1"/>
                </a:solidFill>
                <a:latin typeface="Amiko"/>
              </a:rPr>
              <a:t> </a:t>
            </a:r>
            <a:r>
              <a:rPr lang="en-US" sz="1000" dirty="0" smtClean="0">
                <a:solidFill>
                  <a:schemeClr val="tx1"/>
                </a:solidFill>
                <a:latin typeface="Amiko"/>
              </a:rPr>
              <a:t>   Ratios and Percentages </a:t>
            </a:r>
          </a:p>
          <a:p>
            <a:r>
              <a:rPr lang="en-US" sz="1000" dirty="0">
                <a:solidFill>
                  <a:schemeClr val="tx1"/>
                </a:solidFill>
                <a:latin typeface="Amiko"/>
              </a:rPr>
              <a:t> </a:t>
            </a:r>
            <a:r>
              <a:rPr lang="en-US" sz="1000" dirty="0" smtClean="0">
                <a:solidFill>
                  <a:schemeClr val="tx1"/>
                </a:solidFill>
                <a:latin typeface="Amiko"/>
              </a:rPr>
              <a:t>   Mathematical Operations </a:t>
            </a:r>
          </a:p>
          <a:p>
            <a:r>
              <a:rPr lang="en-US" sz="1000" dirty="0">
                <a:solidFill>
                  <a:schemeClr val="tx1"/>
                </a:solidFill>
                <a:latin typeface="Amiko"/>
              </a:rPr>
              <a:t> </a:t>
            </a:r>
            <a:r>
              <a:rPr lang="en-US" sz="1000" dirty="0" smtClean="0">
                <a:solidFill>
                  <a:schemeClr val="tx1"/>
                </a:solidFill>
                <a:latin typeface="Amiko"/>
              </a:rPr>
              <a:t>   Calculus and Statistics</a:t>
            </a:r>
            <a:endParaRPr lang="en-US" sz="1000" dirty="0">
              <a:solidFill>
                <a:schemeClr val="tx1"/>
              </a:solidFill>
              <a:latin typeface="Amiko"/>
            </a:endParaRPr>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anim calcmode="lin" valueType="num">
                                      <p:cBhvr>
                                        <p:cTn id="36" dur="1500" fill="hold"/>
                                        <p:tgtEl>
                                          <p:spTgt spid="10"/>
                                        </p:tgtEl>
                                        <p:attrNameLst>
                                          <p:attrName>ppt_x</p:attrName>
                                        </p:attrNameLst>
                                      </p:cBhvr>
                                      <p:tavLst>
                                        <p:tav tm="0">
                                          <p:val>
                                            <p:strVal val="#ppt_x"/>
                                          </p:val>
                                        </p:tav>
                                        <p:tav tm="100000">
                                          <p:val>
                                            <p:strVal val="#ppt_x"/>
                                          </p:val>
                                        </p:tav>
                                      </p:tavLst>
                                    </p:anim>
                                    <p:anim calcmode="lin" valueType="num">
                                      <p:cBhvr>
                                        <p:cTn id="37"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500"/>
                                        <p:tgtEl>
                                          <p:spTgt spid="11"/>
                                        </p:tgtEl>
                                      </p:cBhvr>
                                    </p:animEffect>
                                    <p:anim calcmode="lin" valueType="num">
                                      <p:cBhvr>
                                        <p:cTn id="48" dur="1500" fill="hold"/>
                                        <p:tgtEl>
                                          <p:spTgt spid="11"/>
                                        </p:tgtEl>
                                        <p:attrNameLst>
                                          <p:attrName>ppt_x</p:attrName>
                                        </p:attrNameLst>
                                      </p:cBhvr>
                                      <p:tavLst>
                                        <p:tav tm="0">
                                          <p:val>
                                            <p:strVal val="#ppt_x"/>
                                          </p:val>
                                        </p:tav>
                                        <p:tav tm="100000">
                                          <p:val>
                                            <p:strVal val="#ppt_x"/>
                                          </p:val>
                                        </p:tav>
                                      </p:tavLst>
                                    </p:anim>
                                    <p:anim calcmode="lin" valueType="num">
                                      <p:cBhvr>
                                        <p:cTn id="49"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21"/>
        <p:cNvGrpSpPr/>
        <p:nvPr/>
      </p:nvGrpSpPr>
      <p:grpSpPr>
        <a:xfrm>
          <a:off x="0" y="0"/>
          <a:ext cx="0" cy="0"/>
          <a:chOff x="0" y="0"/>
          <a:chExt cx="0" cy="0"/>
        </a:xfrm>
      </p:grpSpPr>
      <p:sp>
        <p:nvSpPr>
          <p:cNvPr id="18222" name="Google Shape;18222;p40"/>
          <p:cNvSpPr txBox="1">
            <a:spLocks noGrp="1"/>
          </p:cNvSpPr>
          <p:nvPr>
            <p:ph type="title"/>
          </p:nvPr>
        </p:nvSpPr>
        <p:spPr>
          <a:xfrm>
            <a:off x="329457" y="703676"/>
            <a:ext cx="8222862" cy="142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smtClean="0"/>
              <a:t>What are the different application of Mathematics?</a:t>
            </a:r>
            <a:endParaRPr sz="3000" dirty="0"/>
          </a:p>
        </p:txBody>
      </p:sp>
      <p:sp>
        <p:nvSpPr>
          <p:cNvPr id="18223" name="Google Shape;18223;p40"/>
          <p:cNvSpPr txBox="1">
            <a:spLocks noGrp="1"/>
          </p:cNvSpPr>
          <p:nvPr>
            <p:ph type="subTitle" idx="1"/>
          </p:nvPr>
        </p:nvSpPr>
        <p:spPr>
          <a:xfrm>
            <a:off x="1250573" y="2225489"/>
            <a:ext cx="6380629" cy="1380634"/>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Clr>
                <a:schemeClr val="accent1"/>
              </a:buClr>
              <a:buFont typeface="Wingdings" panose="05000000000000000000" pitchFamily="2" charset="2"/>
              <a:buChar char="v"/>
            </a:pPr>
            <a:r>
              <a:rPr lang="en" dirty="0" smtClean="0"/>
              <a:t>Applied Mathematics is applying Mathematical techniques in various fields like enngineering, physics, medicine, business, biology, industry and computer science.  </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222"/>
                                        </p:tgtEl>
                                        <p:attrNameLst>
                                          <p:attrName>style.visibility</p:attrName>
                                        </p:attrNameLst>
                                      </p:cBhvr>
                                      <p:to>
                                        <p:strVal val="visible"/>
                                      </p:to>
                                    </p:set>
                                    <p:anim calcmode="lin" valueType="num">
                                      <p:cBhvr>
                                        <p:cTn id="7" dur="1000" decel="50000" fill="hold">
                                          <p:stCondLst>
                                            <p:cond delay="0"/>
                                          </p:stCondLst>
                                        </p:cTn>
                                        <p:tgtEl>
                                          <p:spTgt spid="1822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822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8222"/>
                                        </p:tgtEl>
                                        <p:attrNameLst>
                                          <p:attrName>ppt_w</p:attrName>
                                        </p:attrNameLst>
                                      </p:cBhvr>
                                      <p:tavLst>
                                        <p:tav tm="0">
                                          <p:val>
                                            <p:strVal val="#ppt_w*.05"/>
                                          </p:val>
                                        </p:tav>
                                        <p:tav tm="100000">
                                          <p:val>
                                            <p:strVal val="#ppt_w"/>
                                          </p:val>
                                        </p:tav>
                                      </p:tavLst>
                                    </p:anim>
                                    <p:anim calcmode="lin" valueType="num">
                                      <p:cBhvr>
                                        <p:cTn id="10" dur="2000" fill="hold"/>
                                        <p:tgtEl>
                                          <p:spTgt spid="1822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822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822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822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822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8223">
                                            <p:txEl>
                                              <p:pRg st="0" end="0"/>
                                            </p:txEl>
                                          </p:spTgt>
                                        </p:tgtEl>
                                        <p:attrNameLst>
                                          <p:attrName>style.visibility</p:attrName>
                                        </p:attrNameLst>
                                      </p:cBhvr>
                                      <p:to>
                                        <p:strVal val="visible"/>
                                      </p:to>
                                    </p:set>
                                    <p:animEffect transition="in" filter="fade">
                                      <p:cBhvr>
                                        <p:cTn id="19" dur="1500"/>
                                        <p:tgtEl>
                                          <p:spTgt spid="18223">
                                            <p:txEl>
                                              <p:pRg st="0" end="0"/>
                                            </p:txEl>
                                          </p:spTgt>
                                        </p:tgtEl>
                                      </p:cBhvr>
                                    </p:animEffect>
                                    <p:anim calcmode="lin" valueType="num">
                                      <p:cBhvr>
                                        <p:cTn id="20" dur="1500" fill="hold"/>
                                        <p:tgtEl>
                                          <p:spTgt spid="18223">
                                            <p:txEl>
                                              <p:pRg st="0" end="0"/>
                                            </p:txEl>
                                          </p:spTgt>
                                        </p:tgtEl>
                                        <p:attrNameLst>
                                          <p:attrName>ppt_x</p:attrName>
                                        </p:attrNameLst>
                                      </p:cBhvr>
                                      <p:tavLst>
                                        <p:tav tm="0">
                                          <p:val>
                                            <p:strVal val="#ppt_x"/>
                                          </p:val>
                                        </p:tav>
                                        <p:tav tm="100000">
                                          <p:val>
                                            <p:strVal val="#ppt_x"/>
                                          </p:val>
                                        </p:tav>
                                      </p:tavLst>
                                    </p:anim>
                                    <p:anim calcmode="lin" valueType="num">
                                      <p:cBhvr>
                                        <p:cTn id="21" dur="1350" decel="100000" fill="hold"/>
                                        <p:tgtEl>
                                          <p:spTgt spid="18223">
                                            <p:txEl>
                                              <p:pRg st="0" end="0"/>
                                            </p:txEl>
                                          </p:spTgt>
                                        </p:tgtEl>
                                        <p:attrNameLst>
                                          <p:attrName>ppt_y</p:attrName>
                                        </p:attrNameLst>
                                      </p:cBhvr>
                                      <p:tavLst>
                                        <p:tav tm="0">
                                          <p:val>
                                            <p:strVal val="#ppt_y+1"/>
                                          </p:val>
                                        </p:tav>
                                        <p:tav tm="100000">
                                          <p:val>
                                            <p:strVal val="#ppt_y-.03"/>
                                          </p:val>
                                        </p:tav>
                                      </p:tavLst>
                                    </p:anim>
                                    <p:anim calcmode="lin" valueType="num">
                                      <p:cBhvr>
                                        <p:cTn id="22" dur="150" accel="100000" fill="hold">
                                          <p:stCondLst>
                                            <p:cond delay="1350"/>
                                          </p:stCondLst>
                                        </p:cTn>
                                        <p:tgtEl>
                                          <p:spTgt spid="182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2" grpId="0"/>
      <p:bldP spid="182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27"/>
        <p:cNvGrpSpPr/>
        <p:nvPr/>
      </p:nvGrpSpPr>
      <p:grpSpPr>
        <a:xfrm>
          <a:off x="0" y="0"/>
          <a:ext cx="0" cy="0"/>
          <a:chOff x="0" y="0"/>
          <a:chExt cx="0" cy="0"/>
        </a:xfrm>
      </p:grpSpPr>
      <p:sp>
        <p:nvSpPr>
          <p:cNvPr id="18230" name="Google Shape;18230;p41"/>
          <p:cNvSpPr/>
          <p:nvPr/>
        </p:nvSpPr>
        <p:spPr>
          <a:xfrm flipH="1">
            <a:off x="5439450" y="229600"/>
            <a:ext cx="3276600" cy="3273600"/>
          </a:xfrm>
          <a:prstGeom prst="arc">
            <a:avLst>
              <a:gd name="adj1" fmla="val 19232004"/>
              <a:gd name="adj2" fmla="val 1546684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8" name="Google Shape;18228;p41"/>
          <p:cNvSpPr txBox="1">
            <a:spLocks noGrp="1"/>
          </p:cNvSpPr>
          <p:nvPr>
            <p:ph type="title"/>
          </p:nvPr>
        </p:nvSpPr>
        <p:spPr>
          <a:xfrm>
            <a:off x="1163439" y="2319864"/>
            <a:ext cx="6447334" cy="1640300"/>
          </a:xfrm>
          <a:prstGeom prst="rect">
            <a:avLst/>
          </a:prstGeom>
        </p:spPr>
        <p:txBody>
          <a:bodyPr spcFirstLastPara="1" wrap="square" lIns="91425" tIns="91425" rIns="91425" bIns="118850" anchor="ctr" anchorCtr="0">
            <a:noAutofit/>
          </a:bodyPr>
          <a:lstStyle/>
          <a:p>
            <a:pPr marL="342900" lvl="0" indent="-342900" algn="ctr" rtl="0">
              <a:spcBef>
                <a:spcPts val="0"/>
              </a:spcBef>
              <a:spcAft>
                <a:spcPts val="0"/>
              </a:spcAft>
              <a:buClr>
                <a:schemeClr val="accent1"/>
              </a:buClr>
              <a:buSzPct val="88000"/>
              <a:buFont typeface="Wingdings" panose="05000000000000000000" pitchFamily="2" charset="2"/>
              <a:buChar char="v"/>
            </a:pPr>
            <a:r>
              <a:rPr lang="en-US" sz="1600" b="0" dirty="0" smtClean="0">
                <a:latin typeface="Amiko"/>
              </a:rPr>
              <a:t>Most numbers that we work with every day are real numbers. These include all of the money that’s in our wallet, the statics we see in sports or the measurements we see in cookbooks. All of these numbers can be represented as a function (whether we like it or not).</a:t>
            </a:r>
            <a:endParaRPr sz="1600" b="0" dirty="0">
              <a:latin typeface="Amiko"/>
            </a:endParaRPr>
          </a:p>
        </p:txBody>
      </p:sp>
      <p:sp>
        <p:nvSpPr>
          <p:cNvPr id="18229" name="Google Shape;18229;p41"/>
          <p:cNvSpPr txBox="1">
            <a:spLocks noGrp="1"/>
          </p:cNvSpPr>
          <p:nvPr>
            <p:ph type="subTitle" idx="1"/>
          </p:nvPr>
        </p:nvSpPr>
        <p:spPr>
          <a:xfrm>
            <a:off x="201709" y="338801"/>
            <a:ext cx="8370794" cy="210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smtClean="0">
                <a:solidFill>
                  <a:schemeClr val="accent1"/>
                </a:solidFill>
                <a:latin typeface="Electrolize"/>
              </a:rPr>
              <a:t>How Mathematics play an important role in our lives?</a:t>
            </a:r>
            <a:endParaRPr sz="3000" b="1" dirty="0">
              <a:solidFill>
                <a:schemeClr val="accent1"/>
              </a:solidFill>
              <a:latin typeface="Electroliz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229">
                                            <p:txEl>
                                              <p:pRg st="0" end="0"/>
                                            </p:txEl>
                                          </p:spTgt>
                                        </p:tgtEl>
                                        <p:attrNameLst>
                                          <p:attrName>style.visibility</p:attrName>
                                        </p:attrNameLst>
                                      </p:cBhvr>
                                      <p:to>
                                        <p:strVal val="visible"/>
                                      </p:to>
                                    </p:set>
                                    <p:anim calcmode="lin" valueType="num">
                                      <p:cBhvr>
                                        <p:cTn id="7" dur="2000" fill="hold"/>
                                        <p:tgtEl>
                                          <p:spTgt spid="1822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822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82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8228"/>
                                        </p:tgtEl>
                                        <p:attrNameLst>
                                          <p:attrName>style.visibility</p:attrName>
                                        </p:attrNameLst>
                                      </p:cBhvr>
                                      <p:to>
                                        <p:strVal val="visible"/>
                                      </p:to>
                                    </p:set>
                                    <p:animScale>
                                      <p:cBhvr>
                                        <p:cTn id="14" dur="1500" decel="50000" fill="hold">
                                          <p:stCondLst>
                                            <p:cond delay="0"/>
                                          </p:stCondLst>
                                        </p:cTn>
                                        <p:tgtEl>
                                          <p:spTgt spid="182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500" decel="50000" fill="hold">
                                          <p:stCondLst>
                                            <p:cond delay="0"/>
                                          </p:stCondLst>
                                        </p:cTn>
                                        <p:tgtEl>
                                          <p:spTgt spid="18228"/>
                                        </p:tgtEl>
                                        <p:attrNameLst>
                                          <p:attrName>ppt_x</p:attrName>
                                          <p:attrName>ppt_y</p:attrName>
                                        </p:attrNameLst>
                                      </p:cBhvr>
                                    </p:animMotion>
                                    <p:animEffect transition="in" filter="fade">
                                      <p:cBhvr>
                                        <p:cTn id="16" dur="1500"/>
                                        <p:tgtEl>
                                          <p:spTgt spid="1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 grpId="0"/>
      <p:bldP spid="182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55"/>
        <p:cNvGrpSpPr/>
        <p:nvPr/>
      </p:nvGrpSpPr>
      <p:grpSpPr>
        <a:xfrm>
          <a:off x="0" y="0"/>
          <a:ext cx="0" cy="0"/>
          <a:chOff x="0" y="0"/>
          <a:chExt cx="0" cy="0"/>
        </a:xfrm>
      </p:grpSpPr>
      <p:sp>
        <p:nvSpPr>
          <p:cNvPr id="18256" name="Google Shape;18256;p43"/>
          <p:cNvSpPr txBox="1">
            <a:spLocks noGrp="1"/>
          </p:cNvSpPr>
          <p:nvPr>
            <p:ph type="title" idx="2"/>
          </p:nvPr>
        </p:nvSpPr>
        <p:spPr>
          <a:xfrm>
            <a:off x="275657" y="56088"/>
            <a:ext cx="8175812" cy="91879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000" dirty="0" smtClean="0">
                <a:solidFill>
                  <a:schemeClr val="accent1"/>
                </a:solidFill>
              </a:rPr>
              <a:t>How do we use Mathematics everyday?</a:t>
            </a:r>
            <a:endParaRPr sz="3000" dirty="0">
              <a:solidFill>
                <a:schemeClr val="accent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20" y="887447"/>
            <a:ext cx="1981761" cy="12127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20" y="2285984"/>
            <a:ext cx="1981761" cy="11867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20" y="3658473"/>
            <a:ext cx="1981761" cy="1271450"/>
          </a:xfrm>
          <a:prstGeom prst="rect">
            <a:avLst/>
          </a:prstGeom>
        </p:spPr>
      </p:pic>
      <p:sp>
        <p:nvSpPr>
          <p:cNvPr id="12" name="TextBox 11"/>
          <p:cNvSpPr txBox="1"/>
          <p:nvPr/>
        </p:nvSpPr>
        <p:spPr>
          <a:xfrm>
            <a:off x="2546544" y="887447"/>
            <a:ext cx="4921624" cy="1138773"/>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Date and Time: </a:t>
            </a:r>
          </a:p>
          <a:p>
            <a:pPr algn="ctr"/>
            <a:r>
              <a:rPr lang="en-US" dirty="0"/>
              <a:t> </a:t>
            </a:r>
            <a:r>
              <a:rPr lang="en-US" dirty="0" smtClean="0"/>
              <a:t>           </a:t>
            </a:r>
            <a:r>
              <a:rPr lang="en-US" sz="1300" dirty="0" smtClean="0">
                <a:solidFill>
                  <a:schemeClr val="tx1"/>
                </a:solidFill>
                <a:latin typeface="Amiko"/>
              </a:rPr>
              <a:t>We use calendar for finding the dates, months and years.</a:t>
            </a:r>
          </a:p>
          <a:p>
            <a:pPr algn="ctr"/>
            <a:r>
              <a:rPr lang="en-US" sz="1300" dirty="0" smtClean="0">
                <a:solidFill>
                  <a:schemeClr val="tx1"/>
                </a:solidFill>
                <a:latin typeface="Amiko"/>
              </a:rPr>
              <a:t>When we wake up, first we check out the time.</a:t>
            </a:r>
          </a:p>
          <a:p>
            <a:pPr algn="ctr"/>
            <a:r>
              <a:rPr lang="en-US" sz="1300" dirty="0" smtClean="0">
                <a:solidFill>
                  <a:schemeClr val="tx1"/>
                </a:solidFill>
                <a:latin typeface="Amiko"/>
              </a:rPr>
              <a:t> Mathematics is used for calculating date and time.</a:t>
            </a:r>
            <a:endParaRPr lang="en-US" sz="1300" dirty="0">
              <a:solidFill>
                <a:schemeClr val="tx1"/>
              </a:solidFill>
              <a:latin typeface="Amiko"/>
            </a:endParaRPr>
          </a:p>
        </p:txBody>
      </p:sp>
      <p:sp>
        <p:nvSpPr>
          <p:cNvPr id="13" name="TextBox 12"/>
          <p:cNvSpPr txBox="1"/>
          <p:nvPr/>
        </p:nvSpPr>
        <p:spPr>
          <a:xfrm>
            <a:off x="2546544" y="2285984"/>
            <a:ext cx="5123330" cy="1138773"/>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Cooking:</a:t>
            </a:r>
          </a:p>
          <a:p>
            <a:pPr algn="ctr"/>
            <a:r>
              <a:rPr lang="en-US" dirty="0" smtClean="0"/>
              <a:t>            </a:t>
            </a:r>
            <a:r>
              <a:rPr lang="en-US" sz="1300" dirty="0" smtClean="0">
                <a:solidFill>
                  <a:schemeClr val="tx1"/>
                </a:solidFill>
                <a:latin typeface="Amiko"/>
              </a:rPr>
              <a:t>For making a perfect dish the ratio of ingredients is very important. </a:t>
            </a:r>
            <a:endParaRPr lang="en-US" sz="1300" dirty="0">
              <a:solidFill>
                <a:schemeClr val="tx1"/>
              </a:solidFill>
              <a:latin typeface="Amiko"/>
            </a:endParaRPr>
          </a:p>
          <a:p>
            <a:pPr algn="ctr"/>
            <a:r>
              <a:rPr lang="en-US" sz="1300" dirty="0" smtClean="0">
                <a:solidFill>
                  <a:schemeClr val="tx1"/>
                </a:solidFill>
                <a:latin typeface="Amiko"/>
              </a:rPr>
              <a:t>Mathematics used to measure quantity of various ingredients for a dish. </a:t>
            </a:r>
            <a:endParaRPr lang="en-US" sz="1300" dirty="0">
              <a:solidFill>
                <a:schemeClr val="tx1"/>
              </a:solidFill>
              <a:latin typeface="Amiko"/>
            </a:endParaRPr>
          </a:p>
        </p:txBody>
      </p:sp>
      <p:sp>
        <p:nvSpPr>
          <p:cNvPr id="14" name="TextBox 13"/>
          <p:cNvSpPr txBox="1"/>
          <p:nvPr/>
        </p:nvSpPr>
        <p:spPr>
          <a:xfrm>
            <a:off x="2546544" y="3652297"/>
            <a:ext cx="5136776" cy="1138773"/>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Money:</a:t>
            </a:r>
          </a:p>
          <a:p>
            <a:pPr algn="ctr"/>
            <a:r>
              <a:rPr lang="en-US" dirty="0"/>
              <a:t> </a:t>
            </a:r>
            <a:r>
              <a:rPr lang="en-US" dirty="0" smtClean="0"/>
              <a:t>           </a:t>
            </a:r>
            <a:r>
              <a:rPr lang="en-US" sz="1300" dirty="0" smtClean="0">
                <a:solidFill>
                  <a:schemeClr val="tx1"/>
                </a:solidFill>
                <a:latin typeface="Amiko"/>
              </a:rPr>
              <a:t>Mathematics is an unavoidable thing in the calculation of money.</a:t>
            </a:r>
          </a:p>
          <a:p>
            <a:pPr algn="ctr"/>
            <a:r>
              <a:rPr lang="en-US" sz="1300" dirty="0" smtClean="0">
                <a:solidFill>
                  <a:schemeClr val="tx1"/>
                </a:solidFill>
                <a:latin typeface="Amiko"/>
              </a:rPr>
              <a:t>In our daily life we use money for buying things and for various services.</a:t>
            </a:r>
            <a:endParaRPr lang="en-US" sz="1300" dirty="0">
              <a:solidFill>
                <a:schemeClr val="tx1"/>
              </a:solidFill>
              <a:latin typeface="Amik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256"/>
                                        </p:tgtEl>
                                        <p:attrNameLst>
                                          <p:attrName>style.visibility</p:attrName>
                                        </p:attrNameLst>
                                      </p:cBhvr>
                                      <p:to>
                                        <p:strVal val="visible"/>
                                      </p:to>
                                    </p:set>
                                    <p:animEffect transition="in" filter="fade">
                                      <p:cBhvr>
                                        <p:cTn id="7" dur="2000"/>
                                        <p:tgtEl>
                                          <p:spTgt spid="18256"/>
                                        </p:tgtEl>
                                      </p:cBhvr>
                                    </p:animEffect>
                                    <p:anim calcmode="lin" valueType="num">
                                      <p:cBhvr>
                                        <p:cTn id="8" dur="2000" fill="hold"/>
                                        <p:tgtEl>
                                          <p:spTgt spid="18256"/>
                                        </p:tgtEl>
                                        <p:attrNameLst>
                                          <p:attrName>ppt_x</p:attrName>
                                        </p:attrNameLst>
                                      </p:cBhvr>
                                      <p:tavLst>
                                        <p:tav tm="0">
                                          <p:val>
                                            <p:strVal val="#ppt_x"/>
                                          </p:val>
                                        </p:tav>
                                        <p:tav tm="100000">
                                          <p:val>
                                            <p:strVal val="#ppt_x"/>
                                          </p:val>
                                        </p:tav>
                                      </p:tavLst>
                                    </p:anim>
                                    <p:anim calcmode="lin" valueType="num">
                                      <p:cBhvr>
                                        <p:cTn id="9" dur="2000" fill="hold"/>
                                        <p:tgtEl>
                                          <p:spTgt spid="182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500"/>
                                        <p:tgtEl>
                                          <p:spTgt spid="12"/>
                                        </p:tgtEl>
                                      </p:cBhvr>
                                    </p:animEffect>
                                    <p:anim calcmode="lin" valueType="num">
                                      <p:cBhvr>
                                        <p:cTn id="20" dur="1500" fill="hold"/>
                                        <p:tgtEl>
                                          <p:spTgt spid="12"/>
                                        </p:tgtEl>
                                        <p:attrNameLst>
                                          <p:attrName>ppt_x</p:attrName>
                                        </p:attrNameLst>
                                      </p:cBhvr>
                                      <p:tavLst>
                                        <p:tav tm="0">
                                          <p:val>
                                            <p:strVal val="#ppt_x"/>
                                          </p:val>
                                        </p:tav>
                                        <p:tav tm="100000">
                                          <p:val>
                                            <p:strVal val="#ppt_x"/>
                                          </p:val>
                                        </p:tav>
                                      </p:tavLst>
                                    </p:anim>
                                    <p:anim calcmode="lin" valueType="num">
                                      <p:cBhvr>
                                        <p:cTn id="21"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500" fill="hold"/>
                                        <p:tgtEl>
                                          <p:spTgt spid="13"/>
                                        </p:tgtEl>
                                        <p:attrNameLst>
                                          <p:attrName>ppt_w</p:attrName>
                                        </p:attrNameLst>
                                      </p:cBhvr>
                                      <p:tavLst>
                                        <p:tav tm="0">
                                          <p:val>
                                            <p:fltVal val="0"/>
                                          </p:val>
                                        </p:tav>
                                        <p:tav tm="100000">
                                          <p:val>
                                            <p:strVal val="#ppt_w"/>
                                          </p:val>
                                        </p:tav>
                                      </p:tavLst>
                                    </p:anim>
                                    <p:anim calcmode="lin" valueType="num">
                                      <p:cBhvr>
                                        <p:cTn id="32" dur="1500" fill="hold"/>
                                        <p:tgtEl>
                                          <p:spTgt spid="13"/>
                                        </p:tgtEl>
                                        <p:attrNameLst>
                                          <p:attrName>ppt_h</p:attrName>
                                        </p:attrNameLst>
                                      </p:cBhvr>
                                      <p:tavLst>
                                        <p:tav tm="0">
                                          <p:val>
                                            <p:fltVal val="0"/>
                                          </p:val>
                                        </p:tav>
                                        <p:tav tm="100000">
                                          <p:val>
                                            <p:strVal val="#ppt_h"/>
                                          </p:val>
                                        </p:tav>
                                      </p:tavLst>
                                    </p:anim>
                                    <p:animEffect transition="in" filter="fade">
                                      <p:cBhvr>
                                        <p:cTn id="33" dur="1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500" fill="hold"/>
                                        <p:tgtEl>
                                          <p:spTgt spid="14"/>
                                        </p:tgtEl>
                                        <p:attrNameLst>
                                          <p:attrName>ppt_w</p:attrName>
                                        </p:attrNameLst>
                                      </p:cBhvr>
                                      <p:tavLst>
                                        <p:tav tm="0">
                                          <p:val>
                                            <p:fltVal val="0"/>
                                          </p:val>
                                        </p:tav>
                                        <p:tav tm="100000">
                                          <p:val>
                                            <p:strVal val="#ppt_w"/>
                                          </p:val>
                                        </p:tav>
                                      </p:tavLst>
                                    </p:anim>
                                    <p:anim calcmode="lin" valueType="num">
                                      <p:cBhvr>
                                        <p:cTn id="44" dur="1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6"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63"/>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9" y="357467"/>
            <a:ext cx="2242857" cy="12494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48" y="1874743"/>
            <a:ext cx="2242857" cy="128867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48" y="3431241"/>
            <a:ext cx="2242857" cy="1458323"/>
          </a:xfrm>
          <a:prstGeom prst="rect">
            <a:avLst/>
          </a:prstGeom>
        </p:spPr>
      </p:pic>
      <p:sp>
        <p:nvSpPr>
          <p:cNvPr id="14" name="TextBox 13"/>
          <p:cNvSpPr txBox="1"/>
          <p:nvPr/>
        </p:nvSpPr>
        <p:spPr>
          <a:xfrm>
            <a:off x="2716305" y="357467"/>
            <a:ext cx="4921624" cy="954107"/>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Banking:</a:t>
            </a:r>
          </a:p>
          <a:p>
            <a:pPr algn="ctr"/>
            <a:r>
              <a:rPr lang="en-US" dirty="0"/>
              <a:t> </a:t>
            </a:r>
            <a:r>
              <a:rPr lang="en-US" dirty="0" smtClean="0"/>
              <a:t>           </a:t>
            </a:r>
            <a:r>
              <a:rPr lang="en-US" sz="1300" dirty="0" smtClean="0">
                <a:solidFill>
                  <a:schemeClr val="tx1"/>
                </a:solidFill>
                <a:latin typeface="Amiko"/>
              </a:rPr>
              <a:t>Mathematics is used for banking purpose like loan, deposits, withdrawal of funds, interest and various other transactions. </a:t>
            </a:r>
            <a:endParaRPr lang="en-US" sz="1300" dirty="0">
              <a:solidFill>
                <a:schemeClr val="tx1"/>
              </a:solidFill>
              <a:latin typeface="Amiko"/>
            </a:endParaRPr>
          </a:p>
        </p:txBody>
      </p:sp>
      <p:sp>
        <p:nvSpPr>
          <p:cNvPr id="16" name="TextBox 15"/>
          <p:cNvSpPr txBox="1"/>
          <p:nvPr/>
        </p:nvSpPr>
        <p:spPr>
          <a:xfrm>
            <a:off x="2716305" y="1874743"/>
            <a:ext cx="5163670" cy="969496"/>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Shopping:</a:t>
            </a:r>
          </a:p>
          <a:p>
            <a:pPr algn="ctr"/>
            <a:r>
              <a:rPr lang="en-US" dirty="0"/>
              <a:t> </a:t>
            </a:r>
            <a:r>
              <a:rPr lang="en-US" dirty="0" smtClean="0"/>
              <a:t>           </a:t>
            </a:r>
            <a:r>
              <a:rPr lang="en-US" sz="1300" dirty="0" smtClean="0">
                <a:solidFill>
                  <a:schemeClr val="tx1"/>
                </a:solidFill>
                <a:latin typeface="Amiko"/>
              </a:rPr>
              <a:t>Mathematics is used for shopping purposes also. Purchasing, billing, selling price, cost price, profit, loss, discounts, offers, tax etc. can be calculated only with the help of Mathematics.</a:t>
            </a:r>
            <a:endParaRPr lang="en-US" sz="1300" dirty="0">
              <a:solidFill>
                <a:schemeClr val="tx1"/>
              </a:solidFill>
              <a:latin typeface="Amiko"/>
            </a:endParaRPr>
          </a:p>
        </p:txBody>
      </p:sp>
      <p:sp>
        <p:nvSpPr>
          <p:cNvPr id="17" name="TextBox 16"/>
          <p:cNvSpPr txBox="1"/>
          <p:nvPr/>
        </p:nvSpPr>
        <p:spPr>
          <a:xfrm>
            <a:off x="2716305" y="3436543"/>
            <a:ext cx="5103158" cy="1184940"/>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sz="1500" b="1" dirty="0" smtClean="0">
                <a:solidFill>
                  <a:schemeClr val="accent1"/>
                </a:solidFill>
                <a:latin typeface="Electrolize"/>
              </a:rPr>
              <a:t>Weather:</a:t>
            </a:r>
            <a:r>
              <a:rPr lang="en-US" dirty="0" smtClean="0"/>
              <a:t> </a:t>
            </a:r>
          </a:p>
          <a:p>
            <a:pPr algn="ctr"/>
            <a:r>
              <a:rPr lang="en-US" dirty="0"/>
              <a:t> </a:t>
            </a:r>
            <a:r>
              <a:rPr lang="en-US" dirty="0" smtClean="0"/>
              <a:t>           </a:t>
            </a:r>
            <a:r>
              <a:rPr lang="en-US" dirty="0" smtClean="0">
                <a:solidFill>
                  <a:schemeClr val="tx1"/>
                </a:solidFill>
                <a:latin typeface="Amiko"/>
              </a:rPr>
              <a:t>Mathematics is used for finding the temperature of a day.</a:t>
            </a:r>
          </a:p>
          <a:p>
            <a:pPr algn="ctr"/>
            <a:r>
              <a:rPr lang="en-US" dirty="0" smtClean="0">
                <a:solidFill>
                  <a:schemeClr val="tx1"/>
                </a:solidFill>
                <a:latin typeface="Amiko"/>
              </a:rPr>
              <a:t>            It used for finding the speed of wind, annual rainfall etc.</a:t>
            </a:r>
            <a:endParaRPr lang="en-US" dirty="0">
              <a:solidFill>
                <a:schemeClr val="tx1"/>
              </a:solidFill>
              <a:latin typeface="Amik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500"/>
                                        <p:tgtEl>
                                          <p:spTgt spid="14"/>
                                        </p:tgtEl>
                                        <p:attrNameLst>
                                          <p:attrName>ppt_y</p:attrName>
                                        </p:attrNameLst>
                                      </p:cBhvr>
                                      <p:tavLst>
                                        <p:tav tm="0">
                                          <p:val>
                                            <p:strVal val="#ppt_y+#ppt_h*1.125000"/>
                                          </p:val>
                                        </p:tav>
                                        <p:tav tm="100000">
                                          <p:val>
                                            <p:strVal val="#ppt_y"/>
                                          </p:val>
                                        </p:tav>
                                      </p:tavLst>
                                    </p:anim>
                                    <p:animEffect transition="in" filter="wipe(up)">
                                      <p:cBhvr>
                                        <p:cTn id="13" dur="1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edg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500"/>
                                        <p:tgtEl>
                                          <p:spTgt spid="16"/>
                                        </p:tgtEl>
                                      </p:cBhvr>
                                    </p:animEffect>
                                    <p:anim calcmode="lin" valueType="num">
                                      <p:cBhvr>
                                        <p:cTn id="24" dur="1500" fill="hold"/>
                                        <p:tgtEl>
                                          <p:spTgt spid="16"/>
                                        </p:tgtEl>
                                        <p:attrNameLst>
                                          <p:attrName>ppt_x</p:attrName>
                                        </p:attrNameLst>
                                      </p:cBhvr>
                                      <p:tavLst>
                                        <p:tav tm="0">
                                          <p:val>
                                            <p:strVal val="#ppt_x"/>
                                          </p:val>
                                        </p:tav>
                                        <p:tav tm="100000">
                                          <p:val>
                                            <p:strVal val="#ppt_x"/>
                                          </p:val>
                                        </p:tav>
                                      </p:tavLst>
                                    </p:anim>
                                    <p:anim calcmode="lin" valueType="num">
                                      <p:cBhvr>
                                        <p:cTn id="25"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500" decel="50000" fill="hold">
                                          <p:stCondLst>
                                            <p:cond delay="0"/>
                                          </p:stCondLst>
                                        </p:cTn>
                                        <p:tgtEl>
                                          <p:spTgt spid="17"/>
                                        </p:tgtEl>
                                        <p:attrNameLst>
                                          <p:attrName>ppt_x</p:attrName>
                                          <p:attrName>ppt_y</p:attrName>
                                        </p:attrNameLst>
                                      </p:cBhvr>
                                    </p:animMotion>
                                    <p:animEffect transition="in" filter="fade">
                                      <p:cBhvr>
                                        <p:cTn id="37"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theme/theme1.xml><?xml version="1.0" encoding="utf-8"?>
<a:theme xmlns:a="http://schemas.openxmlformats.org/drawingml/2006/main" name="Math Subject for Middle School - 7th Grade: Number Theory by Slidesgo">
  <a:themeElements>
    <a:clrScheme name="Simple Light">
      <a:dk1>
        <a:srgbClr val="FFFFFF"/>
      </a:dk1>
      <a:lt1>
        <a:srgbClr val="4C4EC1"/>
      </a:lt1>
      <a:dk2>
        <a:srgbClr val="A93F86"/>
      </a:dk2>
      <a:lt2>
        <a:srgbClr val="1E0040"/>
      </a:lt2>
      <a:accent1>
        <a:srgbClr val="EA5E8C"/>
      </a:accent1>
      <a:accent2>
        <a:srgbClr val="708EFA"/>
      </a:accent2>
      <a:accent3>
        <a:srgbClr val="804BA4"/>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902</Words>
  <Application>Microsoft Office PowerPoint</Application>
  <PresentationFormat>On-screen Show (16:9)</PresentationFormat>
  <Paragraphs>106</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Amiko</vt:lpstr>
      <vt:lpstr>Anaheim</vt:lpstr>
      <vt:lpstr>Arial</vt:lpstr>
      <vt:lpstr>Caveat</vt:lpstr>
      <vt:lpstr>Electrolize</vt:lpstr>
      <vt:lpstr>Josefin Slab</vt:lpstr>
      <vt:lpstr>Wingdings</vt:lpstr>
      <vt:lpstr>Yanone Kaffeesatz</vt:lpstr>
      <vt:lpstr>Math Subject for Middle School - 7th Grade: Number Theory by Slidesgo</vt:lpstr>
      <vt:lpstr>Presenting by Gopal Basak Semester-VI Department of Mathematics Nabadwip Vidyasagar College</vt:lpstr>
      <vt:lpstr>Outcomes:</vt:lpstr>
      <vt:lpstr>What is Mathematics in simple words?</vt:lpstr>
      <vt:lpstr>Application of Mathematics in different fields:</vt:lpstr>
      <vt:lpstr>PowerPoint Presentation</vt:lpstr>
      <vt:lpstr>What are the different application of Mathematics?</vt:lpstr>
      <vt:lpstr>Most numbers that we work with every day are real numbers. These include all of the money that’s in our wallet, the statics we see in sports or the measurements we see in cookbooks. All of these numbers can be represented as a function (whether we like it or not).</vt:lpstr>
      <vt:lpstr>How do we use Mathematics everyday?</vt:lpstr>
      <vt:lpstr>PowerPoint Presentation</vt:lpstr>
      <vt:lpstr>PowerPoint Presentation</vt:lpstr>
      <vt:lpstr>What do we learn from Mathematics?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Mathematics in Different Fields Presenting by Gopal Basak Semester-VI Department of Mathematics Nabadwip Vidyasagar College</dc:title>
  <dc:creator>Gopal Basak</dc:creator>
  <cp:lastModifiedBy>Ranjit Basak</cp:lastModifiedBy>
  <cp:revision>63</cp:revision>
  <dcterms:modified xsi:type="dcterms:W3CDTF">2023-06-19T08:21:06Z</dcterms:modified>
</cp:coreProperties>
</file>