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6" r:id="rId1"/>
    <p:sldMasterId id="2147483786" r:id="rId2"/>
    <p:sldMasterId id="2147483809" r:id="rId3"/>
  </p:sldMasterIdLst>
  <p:notesMasterIdLst>
    <p:notesMasterId r:id="rId14"/>
  </p:notesMasterIdLst>
  <p:sldIdLst>
    <p:sldId id="256" r:id="rId4"/>
    <p:sldId id="257" r:id="rId5"/>
    <p:sldId id="268" r:id="rId6"/>
    <p:sldId id="260" r:id="rId7"/>
    <p:sldId id="267" r:id="rId8"/>
    <p:sldId id="262" r:id="rId9"/>
    <p:sldId id="263" r:id="rId10"/>
    <p:sldId id="273" r:id="rId11"/>
    <p:sldId id="265" r:id="rId12"/>
    <p:sldId id="274" r:id="rId13"/>
  </p:sldIdLst>
  <p:sldSz cx="9144000" cy="5143500" type="screen16x9"/>
  <p:notesSz cx="6858000" cy="9144000"/>
  <p:embeddedFontLst>
    <p:embeddedFont>
      <p:font typeface="Bremen Bd BT" panose="04040807060D02020704" pitchFamily="82" charset="0"/>
      <p:regular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Aharoni" panose="02010803020104030203" pitchFamily="2" charset="-79"/>
      <p:bold r:id="rId20"/>
    </p:embeddedFont>
    <p:embeddedFont>
      <p:font typeface="Arial Rounded MT Bold" panose="020F0704030504030204" pitchFamily="34" charset="0"/>
      <p:regular r:id="rId21"/>
    </p:embeddedFont>
    <p:embeddedFont>
      <p:font typeface="Algerian" panose="04020705040A02060702" pitchFamily="82" charset="0"/>
      <p:regular r:id="rId22"/>
    </p:embeddedFont>
    <p:embeddedFont>
      <p:font typeface="Lucida Fax" panose="02060602050505020204" pitchFamily="18" charset="0"/>
      <p:regular r:id="rId23"/>
      <p:bold r:id="rId24"/>
      <p:italic r:id="rId25"/>
      <p:boldItalic r:id="rId26"/>
    </p:embeddedFont>
    <p:embeddedFont>
      <p:font typeface="Andalus" panose="02020603050405020304" pitchFamily="18" charset="-78"/>
      <p:regular r:id="rId27"/>
    </p:embeddedFont>
    <p:embeddedFont>
      <p:font typeface="AvantGarde Md BT" panose="020B0602020202020204" pitchFamily="34" charset="0"/>
      <p:regular r:id="rId28"/>
    </p:embeddedFont>
    <p:embeddedFont>
      <p:font typeface="Bell MT" panose="02020503060305020303" pitchFamily="18" charset="0"/>
      <p:regular r:id="rId29"/>
      <p:bold r:id="rId30"/>
      <p:italic r:id="rId31"/>
    </p:embeddedFont>
    <p:embeddedFont>
      <p:font typeface="Allegro BT" panose="040409040D0702020402" pitchFamily="82" charset="0"/>
      <p:regular r:id="rId32"/>
    </p:embeddedFont>
    <p:embeddedFont>
      <p:font typeface="Monotype Corsiva" panose="03010101010201010101" pitchFamily="66" charset="0"/>
      <p:italic r:id="rId33"/>
    </p:embeddedFont>
    <p:embeddedFont>
      <p:font typeface="Britannic Bold" panose="020B0903060703020204" pitchFamily="34" charset="0"/>
      <p:regular r:id="rId34"/>
    </p:embeddedFont>
    <p:embeddedFont>
      <p:font typeface="Cambria Math" panose="02040503050406030204" pitchFamily="18" charset="0"/>
      <p:regular r:id="rId35"/>
    </p:embeddedFont>
    <p:embeddedFont>
      <p:font typeface="Mongolian Baiti" panose="03000500000000000000" pitchFamily="66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entury Schoolbook" panose="02040604050505020304" pitchFamily="18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Calisto MT" panose="02040603050505030304" pitchFamily="18" charset="0"/>
      <p:regular r:id="rId49"/>
      <p:bold r:id="rId50"/>
      <p:italic r:id="rId51"/>
      <p:boldItalic r:id="rId52"/>
    </p:embeddedFont>
    <p:embeddedFont>
      <p:font typeface="Wingdings 3" panose="050401020108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2" autoAdjust="0"/>
    <p:restoredTop sz="84919" autoAdjust="0"/>
  </p:normalViewPr>
  <p:slideViewPr>
    <p:cSldViewPr snapToGrid="0">
      <p:cViewPr varScale="1">
        <p:scale>
          <a:sx n="70" d="100"/>
          <a:sy n="70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font" Target="fonts/font33.fntdata"/><Relationship Id="rId50" Type="http://schemas.openxmlformats.org/officeDocument/2006/relationships/font" Target="fonts/font36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3" Type="http://schemas.openxmlformats.org/officeDocument/2006/relationships/font" Target="fonts/font39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font" Target="fonts/font35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52" Type="http://schemas.openxmlformats.org/officeDocument/2006/relationships/font" Target="fonts/font3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font" Target="fonts/font34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37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401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68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17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56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18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42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46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9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528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15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1749" y="1420200"/>
            <a:ext cx="4917900" cy="1691100"/>
          </a:xfrm>
          <a:prstGeom prst="rect">
            <a:avLst/>
          </a:prstGeom>
          <a:effectLst>
            <a:outerShdw dist="28575" dir="33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06249" y="3200575"/>
            <a:ext cx="2748900" cy="5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74364" y="-123575"/>
            <a:ext cx="1802780" cy="1691189"/>
          </a:xfrm>
          <a:custGeom>
            <a:avLst/>
            <a:gdLst/>
            <a:ahLst/>
            <a:cxnLst/>
            <a:rect l="l" t="t" r="r" b="b"/>
            <a:pathLst>
              <a:path w="97028" h="91022" extrusionOk="0">
                <a:moveTo>
                  <a:pt x="26006" y="0"/>
                </a:moveTo>
                <a:cubicBezTo>
                  <a:pt x="20118" y="0"/>
                  <a:pt x="14103" y="2208"/>
                  <a:pt x="9569" y="6624"/>
                </a:cubicBezTo>
                <a:cubicBezTo>
                  <a:pt x="0" y="15829"/>
                  <a:pt x="0" y="31040"/>
                  <a:pt x="9323" y="40363"/>
                </a:cubicBezTo>
                <a:cubicBezTo>
                  <a:pt x="10913" y="41953"/>
                  <a:pt x="12630" y="43307"/>
                  <a:pt x="14475" y="44289"/>
                </a:cubicBezTo>
                <a:cubicBezTo>
                  <a:pt x="20364" y="47596"/>
                  <a:pt x="24289" y="53612"/>
                  <a:pt x="25025" y="60354"/>
                </a:cubicBezTo>
                <a:cubicBezTo>
                  <a:pt x="25879" y="68087"/>
                  <a:pt x="29196" y="75565"/>
                  <a:pt x="35329" y="81453"/>
                </a:cubicBezTo>
                <a:cubicBezTo>
                  <a:pt x="41953" y="87832"/>
                  <a:pt x="50540" y="91021"/>
                  <a:pt x="59245" y="91021"/>
                </a:cubicBezTo>
                <a:cubicBezTo>
                  <a:pt x="67832" y="91021"/>
                  <a:pt x="76546" y="87832"/>
                  <a:pt x="83171" y="81453"/>
                </a:cubicBezTo>
                <a:cubicBezTo>
                  <a:pt x="96910" y="67959"/>
                  <a:pt x="97027" y="46006"/>
                  <a:pt x="83534" y="32512"/>
                </a:cubicBezTo>
                <a:cubicBezTo>
                  <a:pt x="77773" y="26742"/>
                  <a:pt x="70413" y="23435"/>
                  <a:pt x="62807" y="22571"/>
                </a:cubicBezTo>
                <a:cubicBezTo>
                  <a:pt x="56183" y="21835"/>
                  <a:pt x="50050" y="18037"/>
                  <a:pt x="46860" y="12149"/>
                </a:cubicBezTo>
                <a:cubicBezTo>
                  <a:pt x="45634" y="10059"/>
                  <a:pt x="44162" y="8096"/>
                  <a:pt x="42317" y="6379"/>
                </a:cubicBezTo>
                <a:cubicBezTo>
                  <a:pt x="37783" y="2090"/>
                  <a:pt x="31895" y="0"/>
                  <a:pt x="26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75100" y="3472800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4362224">
            <a:off x="7992639" y="4180854"/>
            <a:ext cx="1645714" cy="1501954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64350" y="-248950"/>
            <a:ext cx="1156075" cy="1396675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5235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82100"/>
            <a:ext cx="8520600" cy="17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016750" y="3147200"/>
            <a:ext cx="51105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Google Shape;74;p11"/>
          <p:cNvSpPr/>
          <p:nvPr/>
        </p:nvSpPr>
        <p:spPr>
          <a:xfrm rot="4646869">
            <a:off x="99802" y="-662957"/>
            <a:ext cx="2841891" cy="2951598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 rot="10265440">
            <a:off x="7107803" y="306501"/>
            <a:ext cx="2294458" cy="2383032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 rot="-2230542">
            <a:off x="3520033" y="3598288"/>
            <a:ext cx="2294415" cy="2382988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47119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80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2949567" y="1849510"/>
            <a:ext cx="24120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2"/>
          </p:nvPr>
        </p:nvSpPr>
        <p:spPr>
          <a:xfrm>
            <a:off x="2949567" y="2200509"/>
            <a:ext cx="24120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3"/>
          </p:nvPr>
        </p:nvSpPr>
        <p:spPr>
          <a:xfrm>
            <a:off x="6010139" y="1849510"/>
            <a:ext cx="2412000" cy="351000"/>
          </a:xfrm>
          <a:prstGeom prst="rect">
            <a:avLst/>
          </a:prstGeom>
          <a:effectLst>
            <a:outerShdw dist="19050" dir="19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4"/>
          </p:nvPr>
        </p:nvSpPr>
        <p:spPr>
          <a:xfrm>
            <a:off x="6010139" y="2200509"/>
            <a:ext cx="24120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5"/>
          </p:nvPr>
        </p:nvSpPr>
        <p:spPr>
          <a:xfrm>
            <a:off x="2949567" y="3577977"/>
            <a:ext cx="2412000" cy="351000"/>
          </a:xfrm>
          <a:prstGeom prst="rect">
            <a:avLst/>
          </a:prstGeom>
          <a:effectLst>
            <a:outerShdw dist="19050" dir="19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6"/>
          </p:nvPr>
        </p:nvSpPr>
        <p:spPr>
          <a:xfrm>
            <a:off x="2949567" y="3928975"/>
            <a:ext cx="24120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7"/>
          </p:nvPr>
        </p:nvSpPr>
        <p:spPr>
          <a:xfrm>
            <a:off x="6010139" y="3577977"/>
            <a:ext cx="2412000" cy="351000"/>
          </a:xfrm>
          <a:prstGeom prst="rect">
            <a:avLst/>
          </a:prstGeom>
          <a:effectLst>
            <a:outerShdw dist="19050" dir="19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8"/>
          </p:nvPr>
        </p:nvSpPr>
        <p:spPr>
          <a:xfrm>
            <a:off x="6010139" y="3928975"/>
            <a:ext cx="24120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9" hasCustomPrompt="1"/>
          </p:nvPr>
        </p:nvSpPr>
        <p:spPr>
          <a:xfrm>
            <a:off x="3728217" y="1394075"/>
            <a:ext cx="8547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28217" y="3122542"/>
            <a:ext cx="8547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4" hasCustomPrompt="1"/>
          </p:nvPr>
        </p:nvSpPr>
        <p:spPr>
          <a:xfrm>
            <a:off x="6788789" y="3122542"/>
            <a:ext cx="8547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5" hasCustomPrompt="1"/>
          </p:nvPr>
        </p:nvSpPr>
        <p:spPr>
          <a:xfrm>
            <a:off x="6788789" y="1394075"/>
            <a:ext cx="8547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/>
          <p:nvPr/>
        </p:nvSpPr>
        <p:spPr>
          <a:xfrm rot="10800000">
            <a:off x="-230425" y="3468675"/>
            <a:ext cx="2425700" cy="2275550"/>
          </a:xfrm>
          <a:custGeom>
            <a:avLst/>
            <a:gdLst/>
            <a:ahLst/>
            <a:cxnLst/>
            <a:rect l="l" t="t" r="r" b="b"/>
            <a:pathLst>
              <a:path w="97028" h="91022" extrusionOk="0">
                <a:moveTo>
                  <a:pt x="26006" y="0"/>
                </a:moveTo>
                <a:cubicBezTo>
                  <a:pt x="20118" y="0"/>
                  <a:pt x="14103" y="2208"/>
                  <a:pt x="9569" y="6624"/>
                </a:cubicBezTo>
                <a:cubicBezTo>
                  <a:pt x="0" y="15829"/>
                  <a:pt x="0" y="31040"/>
                  <a:pt x="9323" y="40363"/>
                </a:cubicBezTo>
                <a:cubicBezTo>
                  <a:pt x="10913" y="41953"/>
                  <a:pt x="12630" y="43307"/>
                  <a:pt x="14475" y="44289"/>
                </a:cubicBezTo>
                <a:cubicBezTo>
                  <a:pt x="20364" y="47596"/>
                  <a:pt x="24289" y="53612"/>
                  <a:pt x="25025" y="60354"/>
                </a:cubicBezTo>
                <a:cubicBezTo>
                  <a:pt x="25879" y="68087"/>
                  <a:pt x="29196" y="75565"/>
                  <a:pt x="35329" y="81453"/>
                </a:cubicBezTo>
                <a:cubicBezTo>
                  <a:pt x="41953" y="87832"/>
                  <a:pt x="50540" y="91021"/>
                  <a:pt x="59245" y="91021"/>
                </a:cubicBezTo>
                <a:cubicBezTo>
                  <a:pt x="67832" y="91021"/>
                  <a:pt x="76546" y="87832"/>
                  <a:pt x="83171" y="81453"/>
                </a:cubicBezTo>
                <a:cubicBezTo>
                  <a:pt x="96910" y="67959"/>
                  <a:pt x="97027" y="46006"/>
                  <a:pt x="83534" y="32512"/>
                </a:cubicBezTo>
                <a:cubicBezTo>
                  <a:pt x="77773" y="26742"/>
                  <a:pt x="70413" y="23435"/>
                  <a:pt x="62807" y="22571"/>
                </a:cubicBezTo>
                <a:cubicBezTo>
                  <a:pt x="56183" y="21835"/>
                  <a:pt x="50050" y="18037"/>
                  <a:pt x="46860" y="12149"/>
                </a:cubicBezTo>
                <a:cubicBezTo>
                  <a:pt x="45634" y="10059"/>
                  <a:pt x="44162" y="8096"/>
                  <a:pt x="42317" y="6379"/>
                </a:cubicBezTo>
                <a:cubicBezTo>
                  <a:pt x="37783" y="2090"/>
                  <a:pt x="31895" y="0"/>
                  <a:pt x="26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 rot="10800000">
            <a:off x="7309013" y="-268000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 rot="10800000">
            <a:off x="254501" y="-369248"/>
            <a:ext cx="1646336" cy="1502522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 rot="10800000">
            <a:off x="8816050" y="4347550"/>
            <a:ext cx="1156075" cy="1396675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6788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935000" y="3496138"/>
            <a:ext cx="35241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Livvic"/>
                <a:ea typeface="Livvic"/>
                <a:cs typeface="Livvic"/>
                <a:sym typeface="Livv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971850" y="1518363"/>
            <a:ext cx="5450400" cy="19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 rot="10800000">
            <a:off x="180420" y="4207065"/>
            <a:ext cx="1377555" cy="1292285"/>
          </a:xfrm>
          <a:custGeom>
            <a:avLst/>
            <a:gdLst/>
            <a:ahLst/>
            <a:cxnLst/>
            <a:rect l="l" t="t" r="r" b="b"/>
            <a:pathLst>
              <a:path w="97028" h="91022" extrusionOk="0">
                <a:moveTo>
                  <a:pt x="26006" y="0"/>
                </a:moveTo>
                <a:cubicBezTo>
                  <a:pt x="20118" y="0"/>
                  <a:pt x="14103" y="2208"/>
                  <a:pt x="9569" y="6624"/>
                </a:cubicBezTo>
                <a:cubicBezTo>
                  <a:pt x="0" y="15829"/>
                  <a:pt x="0" y="31040"/>
                  <a:pt x="9323" y="40363"/>
                </a:cubicBezTo>
                <a:cubicBezTo>
                  <a:pt x="10913" y="41953"/>
                  <a:pt x="12630" y="43307"/>
                  <a:pt x="14475" y="44289"/>
                </a:cubicBezTo>
                <a:cubicBezTo>
                  <a:pt x="20364" y="47596"/>
                  <a:pt x="24289" y="53612"/>
                  <a:pt x="25025" y="60354"/>
                </a:cubicBezTo>
                <a:cubicBezTo>
                  <a:pt x="25879" y="68087"/>
                  <a:pt x="29196" y="75565"/>
                  <a:pt x="35329" y="81453"/>
                </a:cubicBezTo>
                <a:cubicBezTo>
                  <a:pt x="41953" y="87832"/>
                  <a:pt x="50540" y="91021"/>
                  <a:pt x="59245" y="91021"/>
                </a:cubicBezTo>
                <a:cubicBezTo>
                  <a:pt x="67832" y="91021"/>
                  <a:pt x="76546" y="87832"/>
                  <a:pt x="83171" y="81453"/>
                </a:cubicBezTo>
                <a:cubicBezTo>
                  <a:pt x="96910" y="67959"/>
                  <a:pt x="97027" y="46006"/>
                  <a:pt x="83534" y="32512"/>
                </a:cubicBezTo>
                <a:cubicBezTo>
                  <a:pt x="77773" y="26742"/>
                  <a:pt x="70413" y="23435"/>
                  <a:pt x="62807" y="22571"/>
                </a:cubicBezTo>
                <a:cubicBezTo>
                  <a:pt x="56183" y="21835"/>
                  <a:pt x="50050" y="18037"/>
                  <a:pt x="46860" y="12149"/>
                </a:cubicBezTo>
                <a:cubicBezTo>
                  <a:pt x="45634" y="10059"/>
                  <a:pt x="44162" y="8096"/>
                  <a:pt x="42317" y="6379"/>
                </a:cubicBezTo>
                <a:cubicBezTo>
                  <a:pt x="37783" y="2090"/>
                  <a:pt x="31895" y="0"/>
                  <a:pt x="26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 rot="-9303831">
            <a:off x="-1540757" y="-1950332"/>
            <a:ext cx="2844299" cy="2954100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 rot="4811473">
            <a:off x="8024089" y="-154031"/>
            <a:ext cx="1082205" cy="987670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 rot="10800000">
            <a:off x="8261525" y="4038625"/>
            <a:ext cx="1156075" cy="1396675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 rot="8000849">
            <a:off x="712091" y="-1079208"/>
            <a:ext cx="2844312" cy="2954112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1412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3589901" y="1849500"/>
            <a:ext cx="1964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2"/>
          </p:nvPr>
        </p:nvSpPr>
        <p:spPr>
          <a:xfrm>
            <a:off x="3589901" y="2200499"/>
            <a:ext cx="19641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3"/>
          </p:nvPr>
        </p:nvSpPr>
        <p:spPr>
          <a:xfrm>
            <a:off x="3589901" y="3712551"/>
            <a:ext cx="1964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4"/>
          </p:nvPr>
        </p:nvSpPr>
        <p:spPr>
          <a:xfrm>
            <a:off x="3589901" y="4063550"/>
            <a:ext cx="19641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5"/>
          </p:nvPr>
        </p:nvSpPr>
        <p:spPr>
          <a:xfrm>
            <a:off x="996063" y="1849500"/>
            <a:ext cx="1964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6"/>
          </p:nvPr>
        </p:nvSpPr>
        <p:spPr>
          <a:xfrm>
            <a:off x="996063" y="2200499"/>
            <a:ext cx="19641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7"/>
          </p:nvPr>
        </p:nvSpPr>
        <p:spPr>
          <a:xfrm>
            <a:off x="996063" y="3712551"/>
            <a:ext cx="1964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8"/>
          </p:nvPr>
        </p:nvSpPr>
        <p:spPr>
          <a:xfrm>
            <a:off x="996063" y="4063550"/>
            <a:ext cx="19641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9"/>
          </p:nvPr>
        </p:nvSpPr>
        <p:spPr>
          <a:xfrm>
            <a:off x="6183739" y="1849500"/>
            <a:ext cx="1964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13"/>
          </p:nvPr>
        </p:nvSpPr>
        <p:spPr>
          <a:xfrm>
            <a:off x="6183739" y="2200499"/>
            <a:ext cx="19641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4"/>
          </p:nvPr>
        </p:nvSpPr>
        <p:spPr>
          <a:xfrm>
            <a:off x="6183739" y="3712551"/>
            <a:ext cx="1964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5"/>
          </p:nvPr>
        </p:nvSpPr>
        <p:spPr>
          <a:xfrm>
            <a:off x="6183739" y="4063550"/>
            <a:ext cx="19641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rot="-1864994">
            <a:off x="8470396" y="-726577"/>
            <a:ext cx="1501617" cy="166725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4452797">
            <a:off x="-649276" y="-842026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 rot="6299960">
            <a:off x="-462124" y="4261770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 rot="4086681">
            <a:off x="7693462" y="4115598"/>
            <a:ext cx="2226451" cy="2312400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56174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subTitle" idx="1"/>
          </p:nvPr>
        </p:nvSpPr>
        <p:spPr>
          <a:xfrm>
            <a:off x="3456452" y="2716380"/>
            <a:ext cx="2231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2"/>
          </p:nvPr>
        </p:nvSpPr>
        <p:spPr>
          <a:xfrm>
            <a:off x="3456447" y="3122650"/>
            <a:ext cx="22311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3"/>
          </p:nvPr>
        </p:nvSpPr>
        <p:spPr>
          <a:xfrm>
            <a:off x="721862" y="2716380"/>
            <a:ext cx="2231100" cy="351000"/>
          </a:xfrm>
          <a:prstGeom prst="rect">
            <a:avLst/>
          </a:prstGeom>
          <a:effectLst>
            <a:outerShdw dist="19050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4"/>
          </p:nvPr>
        </p:nvSpPr>
        <p:spPr>
          <a:xfrm>
            <a:off x="721850" y="3122650"/>
            <a:ext cx="22311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5"/>
          </p:nvPr>
        </p:nvSpPr>
        <p:spPr>
          <a:xfrm>
            <a:off x="6191042" y="2716380"/>
            <a:ext cx="2231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6"/>
          </p:nvPr>
        </p:nvSpPr>
        <p:spPr>
          <a:xfrm>
            <a:off x="6191044" y="3122650"/>
            <a:ext cx="22311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 rot="-8549987">
            <a:off x="-871942" y="-566971"/>
            <a:ext cx="1501715" cy="1667220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 rot="6347203">
            <a:off x="-584950" y="4751323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 rot="-6993134">
            <a:off x="8560831" y="4314822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-5914158">
            <a:off x="7540640" y="-1060913"/>
            <a:ext cx="2226393" cy="2312340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22524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5515202" y="1472880"/>
            <a:ext cx="2231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5515197" y="1879150"/>
            <a:ext cx="22311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3"/>
          </p:nvPr>
        </p:nvSpPr>
        <p:spPr>
          <a:xfrm>
            <a:off x="1397612" y="1472880"/>
            <a:ext cx="22311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4"/>
          </p:nvPr>
        </p:nvSpPr>
        <p:spPr>
          <a:xfrm>
            <a:off x="1397600" y="1879150"/>
            <a:ext cx="22311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 rot="-8549789">
            <a:off x="-664568" y="-1026582"/>
            <a:ext cx="1505991" cy="167184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 rot="6347203">
            <a:off x="8159000" y="-354077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 rot="-3054358">
            <a:off x="-404150" y="3360824"/>
            <a:ext cx="1762909" cy="2129694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 rot="3471465">
            <a:off x="7642314" y="2104007"/>
            <a:ext cx="3566389" cy="395940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1858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4717075" y="1949600"/>
            <a:ext cx="30462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4972675" y="2554050"/>
            <a:ext cx="25350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7" name="Google Shape;147;p18"/>
          <p:cNvSpPr/>
          <p:nvPr/>
        </p:nvSpPr>
        <p:spPr>
          <a:xfrm>
            <a:off x="-696300" y="-634825"/>
            <a:ext cx="3782336" cy="3928348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 rot="-4452751">
            <a:off x="8104862" y="3128023"/>
            <a:ext cx="1898509" cy="1732666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9097531">
            <a:off x="-71053" y="4209840"/>
            <a:ext cx="2226323" cy="231226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 rot="-452362">
            <a:off x="7649751" y="-498763"/>
            <a:ext cx="2226352" cy="231229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4415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1414094" y="4207075"/>
            <a:ext cx="2668800" cy="4566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2"/>
          </p:nvPr>
        </p:nvSpPr>
        <p:spPr>
          <a:xfrm>
            <a:off x="1414087" y="3321952"/>
            <a:ext cx="26688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3"/>
          </p:nvPr>
        </p:nvSpPr>
        <p:spPr>
          <a:xfrm>
            <a:off x="1557966" y="2450273"/>
            <a:ext cx="2668800" cy="4566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4"/>
          </p:nvPr>
        </p:nvSpPr>
        <p:spPr>
          <a:xfrm>
            <a:off x="1557951" y="1565150"/>
            <a:ext cx="26688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5"/>
          </p:nvPr>
        </p:nvSpPr>
        <p:spPr>
          <a:xfrm>
            <a:off x="5061106" y="4207075"/>
            <a:ext cx="2668800" cy="4566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6"/>
          </p:nvPr>
        </p:nvSpPr>
        <p:spPr>
          <a:xfrm>
            <a:off x="5061100" y="3321952"/>
            <a:ext cx="26688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7"/>
          </p:nvPr>
        </p:nvSpPr>
        <p:spPr>
          <a:xfrm>
            <a:off x="5061116" y="2450273"/>
            <a:ext cx="2668800" cy="4566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8"/>
          </p:nvPr>
        </p:nvSpPr>
        <p:spPr>
          <a:xfrm>
            <a:off x="5061101" y="1565150"/>
            <a:ext cx="26688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 rot="10800000">
            <a:off x="180420" y="4207065"/>
            <a:ext cx="1377555" cy="1292285"/>
          </a:xfrm>
          <a:custGeom>
            <a:avLst/>
            <a:gdLst/>
            <a:ahLst/>
            <a:cxnLst/>
            <a:rect l="l" t="t" r="r" b="b"/>
            <a:pathLst>
              <a:path w="97028" h="91022" extrusionOk="0">
                <a:moveTo>
                  <a:pt x="26006" y="0"/>
                </a:moveTo>
                <a:cubicBezTo>
                  <a:pt x="20118" y="0"/>
                  <a:pt x="14103" y="2208"/>
                  <a:pt x="9569" y="6624"/>
                </a:cubicBezTo>
                <a:cubicBezTo>
                  <a:pt x="0" y="15829"/>
                  <a:pt x="0" y="31040"/>
                  <a:pt x="9323" y="40363"/>
                </a:cubicBezTo>
                <a:cubicBezTo>
                  <a:pt x="10913" y="41953"/>
                  <a:pt x="12630" y="43307"/>
                  <a:pt x="14475" y="44289"/>
                </a:cubicBezTo>
                <a:cubicBezTo>
                  <a:pt x="20364" y="47596"/>
                  <a:pt x="24289" y="53612"/>
                  <a:pt x="25025" y="60354"/>
                </a:cubicBezTo>
                <a:cubicBezTo>
                  <a:pt x="25879" y="68087"/>
                  <a:pt x="29196" y="75565"/>
                  <a:pt x="35329" y="81453"/>
                </a:cubicBezTo>
                <a:cubicBezTo>
                  <a:pt x="41953" y="87832"/>
                  <a:pt x="50540" y="91021"/>
                  <a:pt x="59245" y="91021"/>
                </a:cubicBezTo>
                <a:cubicBezTo>
                  <a:pt x="67832" y="91021"/>
                  <a:pt x="76546" y="87832"/>
                  <a:pt x="83171" y="81453"/>
                </a:cubicBezTo>
                <a:cubicBezTo>
                  <a:pt x="96910" y="67959"/>
                  <a:pt x="97027" y="46006"/>
                  <a:pt x="83534" y="32512"/>
                </a:cubicBezTo>
                <a:cubicBezTo>
                  <a:pt x="77773" y="26742"/>
                  <a:pt x="70413" y="23435"/>
                  <a:pt x="62807" y="22571"/>
                </a:cubicBezTo>
                <a:cubicBezTo>
                  <a:pt x="56183" y="21835"/>
                  <a:pt x="50050" y="18037"/>
                  <a:pt x="46860" y="12149"/>
                </a:cubicBezTo>
                <a:cubicBezTo>
                  <a:pt x="45634" y="10059"/>
                  <a:pt x="44162" y="8096"/>
                  <a:pt x="42317" y="6379"/>
                </a:cubicBezTo>
                <a:cubicBezTo>
                  <a:pt x="37783" y="2090"/>
                  <a:pt x="31895" y="0"/>
                  <a:pt x="26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 rot="10800000">
            <a:off x="7309013" y="-268000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rot="4811473">
            <a:off x="943164" y="-695081"/>
            <a:ext cx="1082205" cy="987670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/>
          <p:nvPr/>
        </p:nvSpPr>
        <p:spPr>
          <a:xfrm rot="10800000">
            <a:off x="8261525" y="4038625"/>
            <a:ext cx="1156075" cy="1396675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33868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3190625" y="2181875"/>
            <a:ext cx="5231400" cy="14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-1089187" y="-1867398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7923222" y="3783049"/>
            <a:ext cx="2425699" cy="2213803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-453625" y="3895452"/>
            <a:ext cx="1646366" cy="1989005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8422138" y="-100923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9461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-4452748">
            <a:off x="1642518" y="-684967"/>
            <a:ext cx="5421796" cy="4948179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993950" y="2313138"/>
            <a:ext cx="5156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337800" y="1668996"/>
            <a:ext cx="2468400" cy="7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265050" y="3024513"/>
            <a:ext cx="26139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378675" y="469550"/>
            <a:ext cx="841800" cy="84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4202247">
            <a:off x="7309028" y="3322947"/>
            <a:ext cx="2226437" cy="2312386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4452797">
            <a:off x="8117457" y="-232424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6299960">
            <a:off x="384196" y="-419654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9097531">
            <a:off x="-391415" y="4095540"/>
            <a:ext cx="2226323" cy="231226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4502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 rot="10610313">
            <a:off x="-1008874" y="633109"/>
            <a:ext cx="1501817" cy="166725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/>
          <p:nvPr/>
        </p:nvSpPr>
        <p:spPr>
          <a:xfrm rot="-1830970">
            <a:off x="5662353" y="-724926"/>
            <a:ext cx="1530337" cy="1396656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/>
          <p:nvPr/>
        </p:nvSpPr>
        <p:spPr>
          <a:xfrm rot="-6993134">
            <a:off x="-427944" y="4333872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/>
          <p:nvPr/>
        </p:nvSpPr>
        <p:spPr>
          <a:xfrm rot="-3120216">
            <a:off x="7220672" y="3843280"/>
            <a:ext cx="1879954" cy="195252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05643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 rot="10610313">
            <a:off x="-608824" y="4418634"/>
            <a:ext cx="1501817" cy="166725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 rot="-1830970">
            <a:off x="8043603" y="4172924"/>
            <a:ext cx="1530337" cy="1396656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 rot="-6993134">
            <a:off x="-294594" y="-733428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 rot="-3120216">
            <a:off x="7315922" y="-1300295"/>
            <a:ext cx="1879954" cy="195252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7423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 rot="10610313">
            <a:off x="-1034499" y="-343866"/>
            <a:ext cx="1501817" cy="166725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3"/>
          <p:cNvSpPr/>
          <p:nvPr/>
        </p:nvSpPr>
        <p:spPr>
          <a:xfrm rot="-1830970">
            <a:off x="8043603" y="4172924"/>
            <a:ext cx="1530337" cy="1396656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"/>
          <p:cNvSpPr/>
          <p:nvPr/>
        </p:nvSpPr>
        <p:spPr>
          <a:xfrm rot="-6993134">
            <a:off x="-256494" y="4486272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"/>
          <p:cNvSpPr/>
          <p:nvPr/>
        </p:nvSpPr>
        <p:spPr>
          <a:xfrm rot="-3120216">
            <a:off x="7915897" y="-1189720"/>
            <a:ext cx="1879954" cy="195252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08379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 rot="10610313">
            <a:off x="-958299" y="-343866"/>
            <a:ext cx="1501817" cy="166725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/>
          <p:nvPr/>
        </p:nvSpPr>
        <p:spPr>
          <a:xfrm rot="4102085">
            <a:off x="8489825" y="4346783"/>
            <a:ext cx="1530325" cy="1396644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"/>
          <p:cNvSpPr/>
          <p:nvPr/>
        </p:nvSpPr>
        <p:spPr>
          <a:xfrm rot="-6993134">
            <a:off x="-256494" y="4486272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 rot="-3120216">
            <a:off x="7898222" y="-840195"/>
            <a:ext cx="1879954" cy="195252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4373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ctrTitle"/>
          </p:nvPr>
        </p:nvSpPr>
        <p:spPr>
          <a:xfrm>
            <a:off x="3056475" y="823775"/>
            <a:ext cx="4917900" cy="908100"/>
          </a:xfrm>
          <a:prstGeom prst="rect">
            <a:avLst/>
          </a:prstGeom>
          <a:effectLst>
            <a:outerShdw dist="28575" dir="33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honburi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honburi"/>
              <a:buNone/>
              <a:defRPr sz="9600">
                <a:solidFill>
                  <a:schemeClr val="lt2"/>
                </a:solidFill>
                <a:latin typeface="Chonburi"/>
                <a:ea typeface="Chonburi"/>
                <a:cs typeface="Chonburi"/>
                <a:sym typeface="Chonbu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honburi"/>
              <a:buNone/>
              <a:defRPr sz="9600">
                <a:solidFill>
                  <a:schemeClr val="lt2"/>
                </a:solidFill>
                <a:latin typeface="Chonburi"/>
                <a:ea typeface="Chonburi"/>
                <a:cs typeface="Chonburi"/>
                <a:sym typeface="Chonbu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honburi"/>
              <a:buNone/>
              <a:defRPr sz="9600">
                <a:solidFill>
                  <a:schemeClr val="lt2"/>
                </a:solidFill>
                <a:latin typeface="Chonburi"/>
                <a:ea typeface="Chonburi"/>
                <a:cs typeface="Chonburi"/>
                <a:sym typeface="Chonbu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honburi"/>
              <a:buNone/>
              <a:defRPr sz="9600">
                <a:solidFill>
                  <a:schemeClr val="lt2"/>
                </a:solidFill>
                <a:latin typeface="Chonburi"/>
                <a:ea typeface="Chonburi"/>
                <a:cs typeface="Chonburi"/>
                <a:sym typeface="Chonbu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honburi"/>
              <a:buNone/>
              <a:defRPr sz="9600">
                <a:solidFill>
                  <a:schemeClr val="lt2"/>
                </a:solidFill>
                <a:latin typeface="Chonburi"/>
                <a:ea typeface="Chonburi"/>
                <a:cs typeface="Chonburi"/>
                <a:sym typeface="Chonbu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honburi"/>
              <a:buNone/>
              <a:defRPr sz="9600">
                <a:solidFill>
                  <a:schemeClr val="lt2"/>
                </a:solidFill>
                <a:latin typeface="Chonburi"/>
                <a:ea typeface="Chonburi"/>
                <a:cs typeface="Chonburi"/>
                <a:sym typeface="Chonbu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honburi"/>
              <a:buNone/>
              <a:defRPr sz="9600">
                <a:solidFill>
                  <a:schemeClr val="lt2"/>
                </a:solidFill>
                <a:latin typeface="Chonburi"/>
                <a:ea typeface="Chonburi"/>
                <a:cs typeface="Chonburi"/>
                <a:sym typeface="Chonbu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honburi"/>
              <a:buNone/>
              <a:defRPr sz="9600">
                <a:solidFill>
                  <a:schemeClr val="lt2"/>
                </a:solidFill>
                <a:latin typeface="Chonburi"/>
                <a:ea typeface="Chonburi"/>
                <a:cs typeface="Chonburi"/>
                <a:sym typeface="Chonbu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1"/>
          </p:nvPr>
        </p:nvSpPr>
        <p:spPr>
          <a:xfrm>
            <a:off x="4140974" y="2231849"/>
            <a:ext cx="2748900" cy="5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 rot="10800000">
            <a:off x="-264335" y="4124190"/>
            <a:ext cx="1802780" cy="1691189"/>
          </a:xfrm>
          <a:custGeom>
            <a:avLst/>
            <a:gdLst/>
            <a:ahLst/>
            <a:cxnLst/>
            <a:rect l="l" t="t" r="r" b="b"/>
            <a:pathLst>
              <a:path w="97028" h="91022" extrusionOk="0">
                <a:moveTo>
                  <a:pt x="26006" y="0"/>
                </a:moveTo>
                <a:cubicBezTo>
                  <a:pt x="20118" y="0"/>
                  <a:pt x="14103" y="2208"/>
                  <a:pt x="9569" y="6624"/>
                </a:cubicBezTo>
                <a:cubicBezTo>
                  <a:pt x="0" y="15829"/>
                  <a:pt x="0" y="31040"/>
                  <a:pt x="9323" y="40363"/>
                </a:cubicBezTo>
                <a:cubicBezTo>
                  <a:pt x="10913" y="41953"/>
                  <a:pt x="12630" y="43307"/>
                  <a:pt x="14475" y="44289"/>
                </a:cubicBezTo>
                <a:cubicBezTo>
                  <a:pt x="20364" y="47596"/>
                  <a:pt x="24289" y="53612"/>
                  <a:pt x="25025" y="60354"/>
                </a:cubicBezTo>
                <a:cubicBezTo>
                  <a:pt x="25879" y="68087"/>
                  <a:pt x="29196" y="75565"/>
                  <a:pt x="35329" y="81453"/>
                </a:cubicBezTo>
                <a:cubicBezTo>
                  <a:pt x="41953" y="87832"/>
                  <a:pt x="50540" y="91021"/>
                  <a:pt x="59245" y="91021"/>
                </a:cubicBezTo>
                <a:cubicBezTo>
                  <a:pt x="67832" y="91021"/>
                  <a:pt x="76546" y="87832"/>
                  <a:pt x="83171" y="81453"/>
                </a:cubicBezTo>
                <a:cubicBezTo>
                  <a:pt x="96910" y="67959"/>
                  <a:pt x="97027" y="46006"/>
                  <a:pt x="83534" y="32512"/>
                </a:cubicBezTo>
                <a:cubicBezTo>
                  <a:pt x="77773" y="26742"/>
                  <a:pt x="70413" y="23435"/>
                  <a:pt x="62807" y="22571"/>
                </a:cubicBezTo>
                <a:cubicBezTo>
                  <a:pt x="56183" y="21835"/>
                  <a:pt x="50050" y="18037"/>
                  <a:pt x="46860" y="12149"/>
                </a:cubicBezTo>
                <a:cubicBezTo>
                  <a:pt x="45634" y="10059"/>
                  <a:pt x="44162" y="8096"/>
                  <a:pt x="42317" y="6379"/>
                </a:cubicBezTo>
                <a:cubicBezTo>
                  <a:pt x="37783" y="2090"/>
                  <a:pt x="31895" y="0"/>
                  <a:pt x="260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 rot="10800000">
            <a:off x="7974385" y="-9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 rot="6437776">
            <a:off x="-125543" y="8996"/>
            <a:ext cx="1645714" cy="1501954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/>
          <p:nvPr/>
        </p:nvSpPr>
        <p:spPr>
          <a:xfrm rot="10800000">
            <a:off x="8621085" y="4544079"/>
            <a:ext cx="1156075" cy="1396675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2"/>
          </p:nvPr>
        </p:nvSpPr>
        <p:spPr>
          <a:xfrm>
            <a:off x="3708975" y="1765470"/>
            <a:ext cx="3612900" cy="351000"/>
          </a:xfrm>
          <a:prstGeom prst="rect">
            <a:avLst/>
          </a:prstGeom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3914925" y="3430092"/>
            <a:ext cx="320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05" name="Google Shape;205;p25"/>
          <p:cNvSpPr/>
          <p:nvPr/>
        </p:nvSpPr>
        <p:spPr>
          <a:xfrm rot="3083418">
            <a:off x="7974408" y="1684361"/>
            <a:ext cx="2226433" cy="2312381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52970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 rot="-6153131">
            <a:off x="6555067" y="3248846"/>
            <a:ext cx="2841891" cy="2951598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/>
          <p:nvPr/>
        </p:nvSpPr>
        <p:spPr>
          <a:xfrm rot="-534560">
            <a:off x="-57900" y="2847954"/>
            <a:ext cx="2294458" cy="2383032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/>
          <p:nvPr/>
        </p:nvSpPr>
        <p:spPr>
          <a:xfrm rot="8569458">
            <a:off x="3529912" y="-443788"/>
            <a:ext cx="2294415" cy="2382988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37187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/>
          <p:nvPr/>
        </p:nvSpPr>
        <p:spPr>
          <a:xfrm rot="10800000">
            <a:off x="8150063" y="4523207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/>
          <p:nvPr/>
        </p:nvSpPr>
        <p:spPr>
          <a:xfrm rot="10800000">
            <a:off x="-627621" y="-350569"/>
            <a:ext cx="2425699" cy="2213803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/>
          <p:nvPr/>
        </p:nvSpPr>
        <p:spPr>
          <a:xfrm rot="10800000">
            <a:off x="7559634" y="-438648"/>
            <a:ext cx="1646366" cy="1989005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"/>
          <p:cNvSpPr/>
          <p:nvPr/>
        </p:nvSpPr>
        <p:spPr>
          <a:xfrm rot="10800000">
            <a:off x="-1070137" y="3837407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79506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/>
          <p:nvPr/>
        </p:nvSpPr>
        <p:spPr>
          <a:xfrm>
            <a:off x="-1260637" y="2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774974" y="4095600"/>
            <a:ext cx="1369026" cy="1249436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8"/>
          <p:cNvSpPr/>
          <p:nvPr/>
        </p:nvSpPr>
        <p:spPr>
          <a:xfrm rot="-3154152">
            <a:off x="258958" y="4171992"/>
            <a:ext cx="1204572" cy="1455265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"/>
          <p:cNvSpPr/>
          <p:nvPr/>
        </p:nvSpPr>
        <p:spPr>
          <a:xfrm rot="-5148127">
            <a:off x="7629697" y="-438631"/>
            <a:ext cx="2226437" cy="231238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5091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948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7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1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7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1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7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1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205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1750" y="1101350"/>
            <a:ext cx="77004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Google Shape;28;p4"/>
          <p:cNvSpPr/>
          <p:nvPr/>
        </p:nvSpPr>
        <p:spPr>
          <a:xfrm rot="8935006">
            <a:off x="8138822" y="4475607"/>
            <a:ext cx="1501617" cy="166725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6347203">
            <a:off x="-584950" y="4751323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-4500040">
            <a:off x="8871581" y="485771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1702469">
            <a:off x="-1306439" y="-1270431"/>
            <a:ext cx="2226323" cy="231226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58713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578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942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845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693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759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138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4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867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816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1800" y="1152475"/>
            <a:ext cx="371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712100" y="1152475"/>
            <a:ext cx="371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Google Shape;36;p5"/>
          <p:cNvSpPr/>
          <p:nvPr/>
        </p:nvSpPr>
        <p:spPr>
          <a:xfrm rot="-4202247">
            <a:off x="7309028" y="3322947"/>
            <a:ext cx="2226437" cy="2312386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-4452797">
            <a:off x="8117457" y="-232424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 rot="6299960">
            <a:off x="1168846" y="-419654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9097531">
            <a:off x="-391415" y="4095540"/>
            <a:ext cx="2226323" cy="231226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91297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761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8277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05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1883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601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798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615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4717075" y="1949600"/>
            <a:ext cx="30462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4972675" y="2554050"/>
            <a:ext cx="25350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60496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1750" y="1101350"/>
            <a:ext cx="77004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10960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3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1750" y="445025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 rot="10610313">
            <a:off x="-513574" y="3985909"/>
            <a:ext cx="1501817" cy="166725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rot="6347203">
            <a:off x="-413500" y="-411227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 rot="-6993134">
            <a:off x="8560831" y="4314822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rot="-3120216">
            <a:off x="8820597" y="829942"/>
            <a:ext cx="1879954" cy="195252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rot="-6993134">
            <a:off x="8560831" y="-885828"/>
            <a:ext cx="1156040" cy="1396633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83448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7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1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7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1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7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1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789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077550" y="1495225"/>
            <a:ext cx="30462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209700" y="2099675"/>
            <a:ext cx="2781900" cy="15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Google Shape;50;p7"/>
          <p:cNvSpPr/>
          <p:nvPr/>
        </p:nvSpPr>
        <p:spPr>
          <a:xfrm>
            <a:off x="-582000" y="-1155923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 rot="-4452797">
            <a:off x="8116957" y="-2874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 rot="9097531">
            <a:off x="-71053" y="3905040"/>
            <a:ext cx="2226323" cy="231226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1895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646900" y="974350"/>
            <a:ext cx="3850200" cy="20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 rot="-8549941">
            <a:off x="-2349809" y="-1958148"/>
            <a:ext cx="3715455" cy="4124921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rot="6347203">
            <a:off x="8159000" y="-354077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-5914128">
            <a:off x="6613897" y="2352077"/>
            <a:ext cx="4046590" cy="4202803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rot="-6993047">
            <a:off x="4714344" y="-1020381"/>
            <a:ext cx="1660179" cy="2005692"/>
          </a:xfrm>
          <a:custGeom>
            <a:avLst/>
            <a:gdLst/>
            <a:ahLst/>
            <a:cxnLst/>
            <a:rect l="l" t="t" r="r" b="b"/>
            <a:pathLst>
              <a:path w="46243" h="55867" extrusionOk="0">
                <a:moveTo>
                  <a:pt x="21545" y="1"/>
                </a:moveTo>
                <a:cubicBezTo>
                  <a:pt x="19221" y="1"/>
                  <a:pt x="16865" y="434"/>
                  <a:pt x="14594" y="1349"/>
                </a:cubicBezTo>
                <a:cubicBezTo>
                  <a:pt x="4780" y="5274"/>
                  <a:pt x="1" y="16432"/>
                  <a:pt x="4044" y="26128"/>
                </a:cubicBezTo>
                <a:cubicBezTo>
                  <a:pt x="5762" y="30299"/>
                  <a:pt x="8833" y="33606"/>
                  <a:pt x="12513" y="35569"/>
                </a:cubicBezTo>
                <a:cubicBezTo>
                  <a:pt x="15703" y="37286"/>
                  <a:pt x="18029" y="40603"/>
                  <a:pt x="18401" y="44283"/>
                </a:cubicBezTo>
                <a:cubicBezTo>
                  <a:pt x="18647" y="45510"/>
                  <a:pt x="19010" y="46854"/>
                  <a:pt x="19501" y="48209"/>
                </a:cubicBezTo>
                <a:cubicBezTo>
                  <a:pt x="21646" y="52953"/>
                  <a:pt x="26471" y="55866"/>
                  <a:pt x="31516" y="55866"/>
                </a:cubicBezTo>
                <a:cubicBezTo>
                  <a:pt x="33119" y="55866"/>
                  <a:pt x="34743" y="55573"/>
                  <a:pt x="36311" y="54951"/>
                </a:cubicBezTo>
                <a:cubicBezTo>
                  <a:pt x="43053" y="52252"/>
                  <a:pt x="46243" y="44529"/>
                  <a:pt x="43544" y="37777"/>
                </a:cubicBezTo>
                <a:cubicBezTo>
                  <a:pt x="43053" y="36678"/>
                  <a:pt x="42445" y="35696"/>
                  <a:pt x="41709" y="34715"/>
                </a:cubicBezTo>
                <a:cubicBezTo>
                  <a:pt x="39373" y="31771"/>
                  <a:pt x="38637" y="27963"/>
                  <a:pt x="39746" y="24283"/>
                </a:cubicBezTo>
                <a:cubicBezTo>
                  <a:pt x="40973" y="20240"/>
                  <a:pt x="40845" y="15696"/>
                  <a:pt x="39010" y="11408"/>
                </a:cubicBezTo>
                <a:cubicBezTo>
                  <a:pt x="35931" y="4325"/>
                  <a:pt x="28893" y="1"/>
                  <a:pt x="215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rot="6347060">
            <a:off x="2622" y="4133264"/>
            <a:ext cx="2168447" cy="1979024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59378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 rot="-6153131">
            <a:off x="6917017" y="2775784"/>
            <a:ext cx="2841891" cy="2951598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 rot="-534560">
            <a:off x="170700" y="3412967"/>
            <a:ext cx="2294458" cy="2383032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 rot="8569458">
            <a:off x="4253812" y="-640776"/>
            <a:ext cx="2294415" cy="2382988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2381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1351600" y="1405800"/>
            <a:ext cx="5275500" cy="2331900"/>
          </a:xfrm>
          <a:prstGeom prst="rect">
            <a:avLst/>
          </a:prstGeom>
          <a:effectLst>
            <a:outerShdw dist="28575" dir="33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Chonburi"/>
              <a:buNone/>
              <a:defRPr sz="5200">
                <a:latin typeface="Chonburi"/>
                <a:ea typeface="Chonburi"/>
                <a:cs typeface="Chonburi"/>
                <a:sym typeface="Chonbu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8" name="Google Shape;68;p10"/>
          <p:cNvSpPr/>
          <p:nvPr/>
        </p:nvSpPr>
        <p:spPr>
          <a:xfrm rot="10800000">
            <a:off x="4095833" y="4199744"/>
            <a:ext cx="2226475" cy="2312425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 rot="6347203">
            <a:off x="-162210" y="4127718"/>
            <a:ext cx="1530360" cy="1396677"/>
          </a:xfrm>
          <a:custGeom>
            <a:avLst/>
            <a:gdLst/>
            <a:ahLst/>
            <a:cxnLst/>
            <a:rect l="l" t="t" r="r" b="b"/>
            <a:pathLst>
              <a:path w="76184" h="69529" extrusionOk="0">
                <a:moveTo>
                  <a:pt x="17994" y="0"/>
                </a:moveTo>
                <a:cubicBezTo>
                  <a:pt x="16569" y="0"/>
                  <a:pt x="15130" y="248"/>
                  <a:pt x="13740" y="770"/>
                </a:cubicBezTo>
                <a:cubicBezTo>
                  <a:pt x="6752" y="3351"/>
                  <a:pt x="3563" y="11202"/>
                  <a:pt x="6507" y="17826"/>
                </a:cubicBezTo>
                <a:cubicBezTo>
                  <a:pt x="7979" y="21133"/>
                  <a:pt x="7734" y="24941"/>
                  <a:pt x="5771" y="27885"/>
                </a:cubicBezTo>
                <a:cubicBezTo>
                  <a:pt x="1109" y="35000"/>
                  <a:pt x="0" y="44323"/>
                  <a:pt x="3681" y="52782"/>
                </a:cubicBezTo>
                <a:cubicBezTo>
                  <a:pt x="8018" y="62455"/>
                  <a:pt x="17484" y="68197"/>
                  <a:pt x="27367" y="68197"/>
                </a:cubicBezTo>
                <a:cubicBezTo>
                  <a:pt x="30900" y="68197"/>
                  <a:pt x="34486" y="67463"/>
                  <a:pt x="37910" y="65912"/>
                </a:cubicBezTo>
                <a:lnTo>
                  <a:pt x="38028" y="65912"/>
                </a:lnTo>
                <a:cubicBezTo>
                  <a:pt x="38767" y="65596"/>
                  <a:pt x="39550" y="65437"/>
                  <a:pt x="40331" y="65437"/>
                </a:cubicBezTo>
                <a:cubicBezTo>
                  <a:pt x="41366" y="65437"/>
                  <a:pt x="42396" y="65716"/>
                  <a:pt x="43308" y="66276"/>
                </a:cubicBezTo>
                <a:cubicBezTo>
                  <a:pt x="46482" y="68370"/>
                  <a:pt x="50206" y="69529"/>
                  <a:pt x="54032" y="69529"/>
                </a:cubicBezTo>
                <a:cubicBezTo>
                  <a:pt x="56713" y="69529"/>
                  <a:pt x="59444" y="68960"/>
                  <a:pt x="62071" y="67748"/>
                </a:cubicBezTo>
                <a:cubicBezTo>
                  <a:pt x="71885" y="63331"/>
                  <a:pt x="76183" y="51555"/>
                  <a:pt x="71640" y="41869"/>
                </a:cubicBezTo>
                <a:cubicBezTo>
                  <a:pt x="68450" y="35117"/>
                  <a:pt x="61826" y="30947"/>
                  <a:pt x="54711" y="30701"/>
                </a:cubicBezTo>
                <a:cubicBezTo>
                  <a:pt x="52258" y="30583"/>
                  <a:pt x="50050" y="29357"/>
                  <a:pt x="48578" y="27266"/>
                </a:cubicBezTo>
                <a:cubicBezTo>
                  <a:pt x="45634" y="23223"/>
                  <a:pt x="41708" y="20152"/>
                  <a:pt x="37174" y="18316"/>
                </a:cubicBezTo>
                <a:cubicBezTo>
                  <a:pt x="33740" y="16844"/>
                  <a:pt x="31159" y="13773"/>
                  <a:pt x="30423" y="10093"/>
                </a:cubicBezTo>
                <a:cubicBezTo>
                  <a:pt x="30177" y="8994"/>
                  <a:pt x="29814" y="7885"/>
                  <a:pt x="29323" y="6903"/>
                </a:cubicBezTo>
                <a:cubicBezTo>
                  <a:pt x="27075" y="2593"/>
                  <a:pt x="22604" y="0"/>
                  <a:pt x="179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 rot="-1702469">
            <a:off x="-391412" y="-1146811"/>
            <a:ext cx="2226323" cy="2312267"/>
          </a:xfrm>
          <a:custGeom>
            <a:avLst/>
            <a:gdLst/>
            <a:ahLst/>
            <a:cxnLst/>
            <a:rect l="l" t="t" r="r" b="b"/>
            <a:pathLst>
              <a:path w="89059" h="92497" extrusionOk="0">
                <a:moveTo>
                  <a:pt x="20578" y="1"/>
                </a:moveTo>
                <a:cubicBezTo>
                  <a:pt x="20506" y="1"/>
                  <a:pt x="20435" y="1"/>
                  <a:pt x="20363" y="2"/>
                </a:cubicBezTo>
                <a:cubicBezTo>
                  <a:pt x="9078" y="130"/>
                  <a:pt x="0" y="9325"/>
                  <a:pt x="0" y="20611"/>
                </a:cubicBezTo>
                <a:cubicBezTo>
                  <a:pt x="0" y="28835"/>
                  <a:pt x="4907" y="35949"/>
                  <a:pt x="11894" y="39257"/>
                </a:cubicBezTo>
                <a:cubicBezTo>
                  <a:pt x="7969" y="41838"/>
                  <a:pt x="5270" y="46371"/>
                  <a:pt x="5398" y="51524"/>
                </a:cubicBezTo>
                <a:cubicBezTo>
                  <a:pt x="5643" y="58638"/>
                  <a:pt x="11158" y="64409"/>
                  <a:pt x="18273" y="65145"/>
                </a:cubicBezTo>
                <a:cubicBezTo>
                  <a:pt x="18634" y="65176"/>
                  <a:pt x="18993" y="65191"/>
                  <a:pt x="19351" y="65191"/>
                </a:cubicBezTo>
                <a:cubicBezTo>
                  <a:pt x="20335" y="65191"/>
                  <a:pt x="21298" y="65080"/>
                  <a:pt x="22198" y="64900"/>
                </a:cubicBezTo>
                <a:lnTo>
                  <a:pt x="22198" y="64900"/>
                </a:lnTo>
                <a:cubicBezTo>
                  <a:pt x="21708" y="66862"/>
                  <a:pt x="21462" y="68943"/>
                  <a:pt x="21590" y="71033"/>
                </a:cubicBezTo>
                <a:cubicBezTo>
                  <a:pt x="21951" y="82734"/>
                  <a:pt x="32009" y="92497"/>
                  <a:pt x="43689" y="92497"/>
                </a:cubicBezTo>
                <a:cubicBezTo>
                  <a:pt x="43764" y="92497"/>
                  <a:pt x="43840" y="92496"/>
                  <a:pt x="43916" y="92495"/>
                </a:cubicBezTo>
                <a:cubicBezTo>
                  <a:pt x="52012" y="92495"/>
                  <a:pt x="59245" y="87962"/>
                  <a:pt x="63052" y="81337"/>
                </a:cubicBezTo>
                <a:cubicBezTo>
                  <a:pt x="65506" y="85017"/>
                  <a:pt x="69794" y="87471"/>
                  <a:pt x="74583" y="87471"/>
                </a:cubicBezTo>
                <a:cubicBezTo>
                  <a:pt x="82552" y="87471"/>
                  <a:pt x="89058" y="80847"/>
                  <a:pt x="88568" y="72750"/>
                </a:cubicBezTo>
                <a:cubicBezTo>
                  <a:pt x="88195" y="65508"/>
                  <a:pt x="82189" y="59747"/>
                  <a:pt x="74946" y="59502"/>
                </a:cubicBezTo>
                <a:cubicBezTo>
                  <a:pt x="73847" y="59502"/>
                  <a:pt x="72738" y="59620"/>
                  <a:pt x="71757" y="59747"/>
                </a:cubicBezTo>
                <a:cubicBezTo>
                  <a:pt x="70972" y="59908"/>
                  <a:pt x="70187" y="59986"/>
                  <a:pt x="69412" y="59986"/>
                </a:cubicBezTo>
                <a:cubicBezTo>
                  <a:pt x="66069" y="59986"/>
                  <a:pt x="62908" y="58529"/>
                  <a:pt x="60717" y="55940"/>
                </a:cubicBezTo>
                <a:cubicBezTo>
                  <a:pt x="56674" y="51160"/>
                  <a:pt x="50540" y="48089"/>
                  <a:pt x="43788" y="48089"/>
                </a:cubicBezTo>
                <a:cubicBezTo>
                  <a:pt x="42316" y="48089"/>
                  <a:pt x="40844" y="48216"/>
                  <a:pt x="39372" y="48462"/>
                </a:cubicBezTo>
                <a:cubicBezTo>
                  <a:pt x="38983" y="48549"/>
                  <a:pt x="38582" y="48591"/>
                  <a:pt x="38176" y="48591"/>
                </a:cubicBezTo>
                <a:cubicBezTo>
                  <a:pt x="35764" y="48591"/>
                  <a:pt x="33190" y="47108"/>
                  <a:pt x="32140" y="44899"/>
                </a:cubicBezTo>
                <a:cubicBezTo>
                  <a:pt x="32140" y="44782"/>
                  <a:pt x="32012" y="44782"/>
                  <a:pt x="32012" y="44654"/>
                </a:cubicBezTo>
                <a:cubicBezTo>
                  <a:pt x="30540" y="41838"/>
                  <a:pt x="31158" y="38403"/>
                  <a:pt x="33612" y="36312"/>
                </a:cubicBezTo>
                <a:cubicBezTo>
                  <a:pt x="38273" y="32515"/>
                  <a:pt x="41090" y="26744"/>
                  <a:pt x="41090" y="20365"/>
                </a:cubicBezTo>
                <a:cubicBezTo>
                  <a:pt x="40973" y="9151"/>
                  <a:pt x="31767" y="1"/>
                  <a:pt x="205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4138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dist="19050" dir="17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Char char="●"/>
              <a:defRPr sz="1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7817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851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18"/>
            <a:ext cx="1767506" cy="5139822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7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iteman.edu/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7272" y="3206298"/>
            <a:ext cx="5222572" cy="415200"/>
          </a:xfrm>
        </p:spPr>
        <p:txBody>
          <a:bodyPr/>
          <a:lstStyle/>
          <a:p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4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Number Theory</a:t>
            </a:r>
            <a:endParaRPr lang="en-US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9709" y="4191259"/>
            <a:ext cx="7659583" cy="12327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Krishanu</a:t>
            </a:r>
            <a:r>
              <a:rPr lang="en-US" sz="2000" b="1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 Dutta, </a:t>
            </a:r>
            <a:r>
              <a:rPr lang="en-US" sz="2400" b="1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6</a:t>
            </a:r>
            <a:r>
              <a:rPr lang="en-US" sz="2400" b="1" baseline="30000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sem</a:t>
            </a:r>
            <a:r>
              <a:rPr lang="en-US" sz="2000" b="1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 , </a:t>
            </a:r>
            <a:r>
              <a:rPr lang="en-US" sz="2000" b="1" dirty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Nabadwip Vidyasagar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74" y="780185"/>
            <a:ext cx="1789569" cy="180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968831" y="213075"/>
            <a:ext cx="3099460" cy="401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780" y="249356"/>
            <a:ext cx="745355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Mathematics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509" y="166254"/>
            <a:ext cx="8573985" cy="48095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565" y="2683078"/>
            <a:ext cx="83359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Departmental Seminar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32509" y="855766"/>
            <a:ext cx="8370887" cy="2284413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References 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  <a:hlinkClick r:id="rId2"/>
              </a:rPr>
              <a:t>www.whiteman.edu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HIGHER ALGEBRA CLASSICAL : S K MAPA ; NINTH EDITION-2019; Levant Books, India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3491" y="3337855"/>
            <a:ext cx="6117020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>
              <a:lnSpc>
                <a:spcPct val="107000"/>
              </a:lnSpc>
              <a:spcAft>
                <a:spcPts val="800"/>
              </a:spcAft>
            </a:pPr>
            <a:r>
              <a:rPr lang="en-US" sz="5400" dirty="0">
                <a:solidFill>
                  <a:srgbClr val="C0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THANK YOU</a:t>
            </a:r>
            <a:endParaRPr lang="en-US" sz="3600" dirty="0">
              <a:solidFill>
                <a:srgbClr val="C00000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9301" y="388831"/>
            <a:ext cx="7700400" cy="3505200"/>
          </a:xfrm>
        </p:spPr>
        <p:txBody>
          <a:bodyPr/>
          <a:lstStyle/>
          <a:p>
            <a:pPr marL="152400" indent="0" algn="ctr">
              <a:buNone/>
            </a:pPr>
            <a:r>
              <a:rPr lang="en-US" sz="2400" b="1" dirty="0" smtClean="0">
                <a:latin typeface="Calisto MT" panose="02040603050505030304" pitchFamily="18" charset="0"/>
              </a:rPr>
              <a:t>What is Number Theory…..?</a:t>
            </a:r>
          </a:p>
          <a:p>
            <a:pPr marL="152400" indent="0">
              <a:buNone/>
            </a:pPr>
            <a:endParaRPr lang="en-US" dirty="0" smtClean="0"/>
          </a:p>
          <a:p>
            <a:pPr marL="152400" indent="0">
              <a:buNone/>
            </a:pPr>
            <a:endParaRPr lang="en-US" dirty="0" smtClean="0"/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Number theory is a branch of pure mathematics devoted to the study of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the natural numbers and the integers. It is the study of the set of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positive whole numbers which are usually called the set of natural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numbers. As it holds the foundational place in the discipline, Number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theory is also called "The Queen of Mathematics</a:t>
            </a:r>
            <a:r>
              <a:rPr lang="en-US" sz="1800" dirty="0" smtClean="0">
                <a:latin typeface="Calisto MT" panose="02040603050505030304" pitchFamily="18" charset="0"/>
              </a:rPr>
              <a:t>".</a:t>
            </a:r>
          </a:p>
          <a:p>
            <a:pPr marL="152400" indent="0" algn="ctr">
              <a:buNone/>
            </a:pPr>
            <a:endParaRPr lang="en-US" sz="1800" dirty="0">
              <a:latin typeface="Calisto MT" panose="02040603050505030304" pitchFamily="18" charset="0"/>
            </a:endParaRPr>
          </a:p>
          <a:p>
            <a:pPr marL="152400" indent="0" algn="ctr">
              <a:buNone/>
            </a:pPr>
            <a:r>
              <a:rPr lang="en-US" sz="1800" dirty="0" smtClean="0">
                <a:latin typeface="Calisto MT" panose="02040603050505030304" pitchFamily="18" charset="0"/>
              </a:rPr>
              <a:t> </a:t>
            </a:r>
            <a:r>
              <a:rPr lang="en-US" sz="1800" dirty="0">
                <a:latin typeface="Calisto MT" panose="02040603050505030304" pitchFamily="18" charset="0"/>
              </a:rPr>
              <a:t>The number theory helps discover interesting relationships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between different sorts of numbers and to prove that these are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true . Number Theory is partly experimental and partly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theoretical. Experimental part leads to questions and suggests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ways to answer them. The theoretical part tries to devise an </a:t>
            </a:r>
          </a:p>
          <a:p>
            <a:pPr marL="152400" indent="0" algn="ctr">
              <a:buNone/>
            </a:pPr>
            <a:r>
              <a:rPr lang="en-US" sz="1800" dirty="0">
                <a:latin typeface="Calisto MT" panose="02040603050505030304" pitchFamily="18" charset="0"/>
              </a:rPr>
              <a:t>argument which gives a conclusive answer to the questions.</a:t>
            </a:r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4294967295"/>
          </p:nvPr>
        </p:nvSpPr>
        <p:spPr>
          <a:xfrm>
            <a:off x="8674100" y="4751388"/>
            <a:ext cx="469900" cy="3921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41746" y="999130"/>
            <a:ext cx="4655159" cy="4001984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41746" y="1498924"/>
            <a:ext cx="3714665" cy="3208455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1746" y="1951499"/>
            <a:ext cx="2736325" cy="2272739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7465" y="2386999"/>
            <a:ext cx="1782584" cy="133408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lgerian" panose="04020705040A02060702" pitchFamily="82" charset="0"/>
              </a:rPr>
              <a:t>Natural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Algerian" panose="04020705040A02060702" pitchFamily="82" charset="0"/>
              </a:rPr>
              <a:t>Number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29504" y="1411159"/>
            <a:ext cx="2213619" cy="3296219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1266" y="2777359"/>
            <a:ext cx="222662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8519" y="2892615"/>
            <a:ext cx="1010213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Integers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2837" y="2777358"/>
            <a:ext cx="113832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Rational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5731" y="2777359"/>
            <a:ext cx="1949573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Irrational Number</a:t>
            </a:r>
          </a:p>
        </p:txBody>
      </p:sp>
      <p:sp>
        <p:nvSpPr>
          <p:cNvPr id="14" name="Snip Diagonal Corner Rectangle 13"/>
          <p:cNvSpPr/>
          <p:nvPr/>
        </p:nvSpPr>
        <p:spPr>
          <a:xfrm>
            <a:off x="3845824" y="296882"/>
            <a:ext cx="3693227" cy="54653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70049" y="351897"/>
            <a:ext cx="4437136" cy="4875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i="1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Real Number system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63352" y="2925248"/>
            <a:ext cx="4156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94375" y="3281052"/>
            <a:ext cx="52504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2234999" y="2504587"/>
            <a:ext cx="60564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0700" y="2310240"/>
            <a:ext cx="27366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06729" y="2410328"/>
            <a:ext cx="37221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51539" y="3706026"/>
            <a:ext cx="65634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 rot="20354798">
                <a:off x="5094968" y="1870279"/>
                <a:ext cx="805397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54798">
                <a:off x="5094968" y="1870277"/>
                <a:ext cx="805397" cy="6183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106637" y="3721079"/>
            <a:ext cx="82845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1.09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97383" y="4250437"/>
                <a:ext cx="1215475" cy="389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82" y="4250437"/>
                <a:ext cx="1215475" cy="388696"/>
              </a:xfrm>
              <a:prstGeom prst="rect">
                <a:avLst/>
              </a:prstGeom>
              <a:blipFill rotWithShape="0">
                <a:blip r:embed="rId4"/>
                <a:stretch>
                  <a:fillRect l="-14573" t="-109375" b="-16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/>
          <p:cNvSpPr/>
          <p:nvPr/>
        </p:nvSpPr>
        <p:spPr>
          <a:xfrm>
            <a:off x="295710" y="1000159"/>
            <a:ext cx="451263" cy="498764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918861" y="1124849"/>
            <a:ext cx="596716" cy="249383"/>
          </a:xfrm>
          <a:prstGeom prst="mathMin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746974" y="4444787"/>
            <a:ext cx="361807" cy="556329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>
            <a:off x="1838895" y="1"/>
            <a:ext cx="441824" cy="356259"/>
          </a:xfrm>
          <a:prstGeom prst="mathDivid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493331" y="1864717"/>
                <a:ext cx="652527" cy="417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330" y="1864717"/>
                <a:ext cx="652527" cy="4176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663663" y="3595952"/>
            <a:ext cx="148219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575107" y="3886709"/>
                <a:ext cx="1078636" cy="40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06" y="3886709"/>
                <a:ext cx="1078636" cy="4075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9" grpId="0"/>
      <p:bldP spid="10" grpId="0"/>
      <p:bldP spid="11" grpId="0"/>
      <p:bldP spid="12" grpId="0"/>
      <p:bldP spid="14" grpId="0" animBg="1"/>
      <p:bldP spid="13" grpId="0" uiExpand="1" build="p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031" y="352202"/>
            <a:ext cx="4633200" cy="1115123"/>
          </a:xfrm>
        </p:spPr>
        <p:txBody>
          <a:bodyPr/>
          <a:lstStyle/>
          <a:p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Some Application of Number Theory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7" name="Google Shape;227;p17"/>
          <p:cNvSpPr txBox="1">
            <a:spLocks noGrp="1"/>
          </p:cNvSpPr>
          <p:nvPr>
            <p:ph type="sldNum" idx="4294967295"/>
          </p:nvPr>
        </p:nvSpPr>
        <p:spPr>
          <a:xfrm>
            <a:off x="0" y="4751388"/>
            <a:ext cx="469900" cy="3921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/>
          </a:p>
        </p:txBody>
      </p:sp>
      <p:cxnSp>
        <p:nvCxnSpPr>
          <p:cNvPr id="4" name="Straight Connector 3"/>
          <p:cNvCxnSpPr/>
          <p:nvPr/>
        </p:nvCxnSpPr>
        <p:spPr>
          <a:xfrm>
            <a:off x="2682667" y="1331774"/>
            <a:ext cx="38360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87699" y="1189463"/>
            <a:ext cx="38360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61095" y="1728439"/>
            <a:ext cx="2477871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Division algorithm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8734" y="2966726"/>
            <a:ext cx="2447959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Euclidean algorithm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56691" y="4294189"/>
            <a:ext cx="2279099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Divisibility </a:t>
            </a:r>
            <a:endParaRPr lang="en-US" sz="1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533" y="157060"/>
            <a:ext cx="5363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lgerian" panose="04020705040A02060702" pitchFamily="82" charset="0"/>
              </a:rPr>
              <a:t>Division algorithm</a:t>
            </a:r>
          </a:p>
        </p:txBody>
      </p:sp>
      <p:sp>
        <p:nvSpPr>
          <p:cNvPr id="8" name="Half Frame 7"/>
          <p:cNvSpPr/>
          <p:nvPr/>
        </p:nvSpPr>
        <p:spPr>
          <a:xfrm flipH="1" flipV="1">
            <a:off x="5783765" y="191200"/>
            <a:ext cx="170987" cy="442332"/>
          </a:xfrm>
          <a:prstGeom prst="half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2665143" y="192684"/>
            <a:ext cx="178419" cy="423747"/>
          </a:xfrm>
          <a:prstGeom prst="half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347" y="623819"/>
            <a:ext cx="7449015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a be a integer and d(≠0) be a integer, then there are </a:t>
            </a:r>
            <a:r>
              <a:rPr lang="en-US" sz="1800" i="1" u="sng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unique </a:t>
            </a:r>
            <a:r>
              <a:rPr lang="en-US" sz="18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integers q and r, with 0 </a:t>
            </a:r>
            <a:r>
              <a:rPr lang="en-US" sz="1800" dirty="0"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sz="18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&lt;│d│, such that a = dq + 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5051" y="1425204"/>
            <a:ext cx="4572000" cy="14096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indent="-34289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is called the divisor,</a:t>
            </a:r>
          </a:p>
          <a:p>
            <a:pPr marL="342891" indent="-34289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is called the dividend,</a:t>
            </a:r>
          </a:p>
          <a:p>
            <a:pPr marL="342891" indent="-34289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is called the quotient,</a:t>
            </a:r>
          </a:p>
          <a:p>
            <a:pPr marL="342891" indent="-34289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is called the remainder. </a:t>
            </a: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2029" y="2596872"/>
            <a:ext cx="6400800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 – 101 = 9*11 + 2. How about 101 = 9*10 + 11………?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55 = 5*11 + 0. How about 55 = 5*10 + 5……….? 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182030" y="3423217"/>
            <a:ext cx="1483113" cy="40144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remen Bd BT" panose="04040807060D02020704" pitchFamily="82" charset="0"/>
                <a:cs typeface="Aharoni" panose="02010803020104030203" pitchFamily="2" charset="-79"/>
              </a:rPr>
              <a:t>GCD: 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6430" y="3967758"/>
            <a:ext cx="5274527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7030A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 and b are integers, not both zero, the greatest common divisor of a and b , denoted by gcd(a , b) is the largest positive integer dividing both a and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4" grpId="0"/>
      <p:bldP spid="10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2962275" y="1543051"/>
            <a:ext cx="704700" cy="7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5295901" y="2897051"/>
            <a:ext cx="971700" cy="9717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22009" y="212451"/>
            <a:ext cx="8408743" cy="161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Lucida Fax" panose="02060602050505020204" pitchFamily="18" charset="0"/>
              </a:rPr>
              <a:t>If a and b are integers, not both zero, then there exists integers u and v such that gcd (a, b) = au + bv</a:t>
            </a:r>
          </a:p>
          <a:p>
            <a:pPr algn="just"/>
            <a:endParaRPr lang="en-US" sz="1600" dirty="0">
              <a:latin typeface="Lucida Fax" panose="02060602050505020204" pitchFamily="18" charset="0"/>
            </a:endParaRPr>
          </a:p>
          <a:p>
            <a:r>
              <a:rPr lang="en-US" dirty="0">
                <a:latin typeface="Lucida Fax" panose="020606020505050202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629" y="1017479"/>
            <a:ext cx="828288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7030A0"/>
                </a:solidFill>
                <a:latin typeface="Century Schoolbook" panose="02040604050505020304" pitchFamily="18" charset="0"/>
              </a:rPr>
              <a:t>Example – </a:t>
            </a:r>
          </a:p>
          <a:p>
            <a:pPr algn="just"/>
            <a:endParaRPr lang="en-US" sz="20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just"/>
            <a:r>
              <a:rPr lang="en-US" sz="2000" dirty="0">
                <a:solidFill>
                  <a:srgbClr val="7030A0"/>
                </a:solidFill>
                <a:latin typeface="Century Schoolbook" panose="02040604050505020304" pitchFamily="18" charset="0"/>
              </a:rPr>
              <a:t>gcd(-4,20) = 4		and 		4 = (-4)*(-1) + 20*0</a:t>
            </a:r>
          </a:p>
          <a:p>
            <a:pPr algn="just"/>
            <a:endParaRPr lang="en-US" sz="20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just"/>
            <a:r>
              <a:rPr lang="en-US" sz="2000" dirty="0">
                <a:solidFill>
                  <a:srgbClr val="7030A0"/>
                </a:solidFill>
                <a:latin typeface="Century Schoolbook" panose="02040604050505020304" pitchFamily="18" charset="0"/>
              </a:rPr>
              <a:t>gcd(55,35) = 5		and		5 = 55*2 + 35*(-3)</a:t>
            </a:r>
          </a:p>
          <a:p>
            <a:pPr algn="just"/>
            <a:endParaRPr lang="en-US" sz="20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just"/>
            <a:r>
              <a:rPr lang="en-US" sz="2000" dirty="0">
                <a:solidFill>
                  <a:srgbClr val="7030A0"/>
                </a:solidFill>
                <a:latin typeface="Century Schoolbook" panose="02040604050505020304" pitchFamily="18" charset="0"/>
              </a:rPr>
              <a:t>gcd(0,9) = 9		and		9 = 0*0 + 9*1</a:t>
            </a:r>
          </a:p>
          <a:p>
            <a:pPr algn="just"/>
            <a:endParaRPr lang="en-US" sz="20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just"/>
            <a:r>
              <a:rPr lang="en-US" sz="2000" dirty="0">
                <a:solidFill>
                  <a:srgbClr val="7030A0"/>
                </a:solidFill>
                <a:latin typeface="Century Schoolbook" panose="02040604050505020304" pitchFamily="18" charset="0"/>
              </a:rPr>
              <a:t>gcd(9,13) = 1		and		1 = </a:t>
            </a:r>
            <a:r>
              <a:rPr lang="en-US" sz="2000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9*2 </a:t>
            </a:r>
            <a:r>
              <a:rPr lang="en-US" sz="2000" dirty="0">
                <a:solidFill>
                  <a:srgbClr val="7030A0"/>
                </a:solidFill>
                <a:latin typeface="Century Schoolbook" panose="02040604050505020304" pitchFamily="18" charset="0"/>
              </a:rPr>
              <a:t>+ 13*(-2</a:t>
            </a:r>
            <a:r>
              <a:rPr lang="en-US" dirty="0">
                <a:solidFill>
                  <a:srgbClr val="7030A0"/>
                </a:solidFill>
                <a:latin typeface="Lucida Fax" panose="02060602050505020204" pitchFamily="18" charset="0"/>
              </a:rPr>
              <a:t>)</a:t>
            </a:r>
            <a:r>
              <a:rPr lang="en-US" dirty="0">
                <a:latin typeface="Lucida Fax" panose="02060602050505020204" pitchFamily="18" charset="0"/>
              </a:rPr>
              <a:t>	</a:t>
            </a:r>
          </a:p>
          <a:p>
            <a:endParaRPr lang="en-US" dirty="0">
              <a:latin typeface="Lucida Fax" panose="02060602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sldNum" idx="4294967295"/>
          </p:nvPr>
        </p:nvSpPr>
        <p:spPr>
          <a:xfrm>
            <a:off x="8674100" y="4751388"/>
            <a:ext cx="469900" cy="3921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966224" y="102031"/>
            <a:ext cx="381371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Euclidean algorithm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87807" y="565043"/>
            <a:ext cx="393638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66123" y="574619"/>
            <a:ext cx="5659515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Euclidean algorithm is an efficient method of finding the greatest common divisor of two given integers. The method involves repeated application of the division algorithm 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3325" y="1598899"/>
            <a:ext cx="113742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7030A0"/>
                </a:solidFill>
                <a:latin typeface="Allegro BT" panose="040409040D07020204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Example -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180749" y="2262215"/>
            <a:ext cx="0" cy="4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418635" y="2030902"/>
            <a:ext cx="0" cy="4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97740" y="2252488"/>
            <a:ext cx="49725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27231" y="2242760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26682" y="2455979"/>
            <a:ext cx="706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75322" y="2737985"/>
            <a:ext cx="1065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88835" y="2747713"/>
            <a:ext cx="0" cy="4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84647" y="1982703"/>
            <a:ext cx="28886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80453" y="2605066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83947" y="2605066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1430" y="2867681"/>
            <a:ext cx="55976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86938" y="2422868"/>
            <a:ext cx="28886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690057" y="3223483"/>
            <a:ext cx="1065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21835" y="3223483"/>
            <a:ext cx="0" cy="4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/>
          <p:cNvSpPr/>
          <p:nvPr/>
        </p:nvSpPr>
        <p:spPr>
          <a:xfrm>
            <a:off x="3773537" y="3210713"/>
            <a:ext cx="39305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4230851" y="3141452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4175799" y="3421421"/>
            <a:ext cx="455574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-40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4335046" y="2953913"/>
            <a:ext cx="28886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221835" y="3699253"/>
            <a:ext cx="1065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54805" y="3699253"/>
            <a:ext cx="0" cy="4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260"/>
          <p:cNvSpPr/>
          <p:nvPr/>
        </p:nvSpPr>
        <p:spPr>
          <a:xfrm>
            <a:off x="4278955" y="3668299"/>
            <a:ext cx="39305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800843" y="3673547"/>
            <a:ext cx="39305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4754805" y="3877155"/>
            <a:ext cx="58253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-16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754806" y="4175023"/>
            <a:ext cx="1065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12624" y="4175023"/>
            <a:ext cx="0" cy="4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540781" y="4412907"/>
            <a:ext cx="0" cy="4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/>
          <p:cNvSpPr/>
          <p:nvPr/>
        </p:nvSpPr>
        <p:spPr>
          <a:xfrm>
            <a:off x="5434391" y="3858349"/>
            <a:ext cx="28886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4895880" y="3382748"/>
            <a:ext cx="28886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4976022" y="4129280"/>
            <a:ext cx="28886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5344808" y="4122497"/>
            <a:ext cx="39305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5286440" y="4338656"/>
            <a:ext cx="455574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-16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5465512" y="4598268"/>
            <a:ext cx="28886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71" name="Straight Arrow Connector 270"/>
          <p:cNvCxnSpPr/>
          <p:nvPr/>
        </p:nvCxnSpPr>
        <p:spPr>
          <a:xfrm>
            <a:off x="3708291" y="2357961"/>
            <a:ext cx="2721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4212953" y="2871854"/>
            <a:ext cx="2248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64813" y="3372395"/>
            <a:ext cx="1865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262" idx="3"/>
          </p:cNvCxnSpPr>
          <p:nvPr/>
        </p:nvCxnSpPr>
        <p:spPr>
          <a:xfrm flipV="1">
            <a:off x="5193899" y="3840333"/>
            <a:ext cx="1236085" cy="11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723253" y="4300397"/>
            <a:ext cx="706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Rectangle 284"/>
          <p:cNvSpPr/>
          <p:nvPr/>
        </p:nvSpPr>
        <p:spPr>
          <a:xfrm>
            <a:off x="6378725" y="2205943"/>
            <a:ext cx="49725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320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6381663" y="2586783"/>
            <a:ext cx="49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6431456" y="3142603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29153" y="3682837"/>
            <a:ext cx="39305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86083" y="4155456"/>
            <a:ext cx="39305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63819" y="2210688"/>
            <a:ext cx="1361270" cy="688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= </a:t>
            </a:r>
            <a:r>
              <a:rPr lang="en-US" sz="1600" dirty="0">
                <a:solidFill>
                  <a:srgbClr val="00B0F0"/>
                </a:solidFill>
              </a:rPr>
              <a:t>132</a:t>
            </a:r>
            <a:r>
              <a:rPr lang="en-US" sz="1600" dirty="0"/>
              <a:t>*</a:t>
            </a:r>
            <a:r>
              <a:rPr lang="en-US" sz="1600" dirty="0">
                <a:solidFill>
                  <a:srgbClr val="00B050"/>
                </a:solidFill>
              </a:rPr>
              <a:t>2</a:t>
            </a:r>
            <a:r>
              <a:rPr lang="en-US" sz="1600" dirty="0"/>
              <a:t> + </a:t>
            </a:r>
            <a:r>
              <a:rPr lang="en-US" sz="1600" dirty="0">
                <a:solidFill>
                  <a:schemeClr val="tx1"/>
                </a:solidFill>
              </a:rPr>
              <a:t>56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79140" y="2652852"/>
            <a:ext cx="1165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79140" y="3210034"/>
            <a:ext cx="117211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84307" y="3644016"/>
            <a:ext cx="95090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79141" y="4136226"/>
            <a:ext cx="96964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886374" y="1585352"/>
            <a:ext cx="3780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find the GCD  of 320 and 132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00485" y="4412672"/>
            <a:ext cx="11496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AvantGarde Md BT" panose="020B06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GCD = 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8" grpId="0"/>
      <p:bldP spid="19" grpId="0"/>
      <p:bldP spid="20" grpId="0"/>
      <p:bldP spid="24" grpId="0"/>
      <p:bldP spid="27" grpId="0"/>
      <p:bldP spid="29" grpId="0"/>
      <p:bldP spid="30" grpId="0"/>
      <p:bldP spid="31" grpId="0"/>
      <p:bldP spid="256" grpId="0"/>
      <p:bldP spid="257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85" grpId="0"/>
      <p:bldP spid="286" grpId="0"/>
      <p:bldP spid="287" grpId="0"/>
      <p:bldP spid="32" grpId="0"/>
      <p:bldP spid="35" grpId="0"/>
      <p:bldP spid="36" grpId="0"/>
      <p:bldP spid="38" grpId="0"/>
      <p:bldP spid="41" grpId="0"/>
      <p:bldP spid="42" grpId="0"/>
      <p:bldP spid="43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3" name="Pentagon 2"/>
          <p:cNvSpPr/>
          <p:nvPr/>
        </p:nvSpPr>
        <p:spPr>
          <a:xfrm>
            <a:off x="3372594" y="192678"/>
            <a:ext cx="2553193" cy="553045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75440" y="207590"/>
            <a:ext cx="2747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Divisibility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2915" y="710186"/>
            <a:ext cx="5939812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Let n = a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m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m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+ a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m-1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m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-1 + …. + a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2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2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+ a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10 + a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0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where a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k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are integers and 0≤ a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k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≤ 9, k = 1, 2 3,….., m  be the decimal representation of a positive integer n </a:t>
            </a:r>
            <a:endParaRPr lang="en-US" sz="1051" dirty="0">
              <a:latin typeface="Cambria Math" panose="020405030504060302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For example 769231=7*10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5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+ 6*10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4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+ 9*10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3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+ 2*10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2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+ 3*10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+ 1</a:t>
            </a:r>
            <a:endParaRPr lang="en-US" sz="1051" dirty="0">
              <a:latin typeface="Cambria Math" panose="020405030504060302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2305" y="2030327"/>
            <a:ext cx="552041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S = a</a:t>
            </a:r>
            <a:r>
              <a:rPr lang="en-US" b="1" baseline="-25000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b="1" baseline="-25000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…….+ a</a:t>
            </a:r>
            <a:r>
              <a:rPr lang="en-US" b="1" baseline="-25000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 = a</a:t>
            </a:r>
            <a:r>
              <a:rPr lang="en-US" b="1" baseline="-25000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</a:t>
            </a:r>
            <a:r>
              <a:rPr lang="en-US" b="1" baseline="-25000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…….+ (-1)</a:t>
            </a:r>
            <a:r>
              <a:rPr lang="en-US" b="1" baseline="30000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baseline="-25000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then </a:t>
            </a:r>
            <a:endParaRPr lang="en-US" sz="1000" b="1" dirty="0">
              <a:solidFill>
                <a:srgbClr val="002060"/>
              </a:solidFill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8836" y="2341291"/>
            <a:ext cx="4572000" cy="85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is divisible by 2 if and only if a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divisible 2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235634 is divisible by 2 since the integer a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=4 is divisible by 2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5409" y="3161993"/>
            <a:ext cx="4572000" cy="8864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is divisible by 9 if and only if S is divisible by 9</a:t>
            </a:r>
            <a:endParaRPr lang="en-US" sz="1000" b="1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35078571 is divisible by 9, since the sum of the digits 1+7+5+8+7+0+5+3= 36 is divisible by 9</a:t>
            </a:r>
            <a:endParaRPr lang="en-US" sz="1000" b="1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7588" y="4053939"/>
            <a:ext cx="4572000" cy="8864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is divisible by 11 if and only if T is divisible by 11</a:t>
            </a:r>
            <a:endParaRPr lang="en-US" sz="1000" b="1" dirty="0">
              <a:solidFill>
                <a:srgbClr val="7030A0"/>
              </a:solidFill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35078571 is also divisible by 11 because is the sum 1-7+5-8+7-0+5-3 = 0 is divisible by 11 </a:t>
            </a:r>
            <a:endParaRPr lang="en-US" sz="1000" b="1" dirty="0">
              <a:solidFill>
                <a:srgbClr val="7030A0"/>
              </a:solidFill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4876" y="158017"/>
            <a:ext cx="7889249" cy="98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Let n = a</a:t>
            </a:r>
            <a:r>
              <a:rPr lang="en-US" sz="1600" b="1" baseline="-25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m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1000</a:t>
            </a:r>
            <a:r>
              <a:rPr lang="en-US" sz="1600" b="1" baseline="30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m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+ a</a:t>
            </a:r>
            <a:r>
              <a:rPr lang="en-US" sz="1600" b="1" baseline="-25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m-1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1000</a:t>
            </a:r>
            <a:r>
              <a:rPr lang="en-US" sz="1600" b="1" baseline="30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m-1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+ …. + a</a:t>
            </a:r>
            <a:r>
              <a:rPr lang="en-US" sz="1600" b="1" baseline="-25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1000</a:t>
            </a:r>
            <a:r>
              <a:rPr lang="en-US" sz="1600" b="1" baseline="30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+ a</a:t>
            </a:r>
            <a:r>
              <a:rPr lang="en-US" sz="1600" b="1" baseline="-25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1000 + a</a:t>
            </a:r>
            <a:r>
              <a:rPr lang="en-US" sz="1600" b="1" baseline="-25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0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where a</a:t>
            </a:r>
            <a:r>
              <a:rPr lang="en-US" sz="1600" b="1" baseline="-25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k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are integers and 0≤ a</a:t>
            </a:r>
            <a:r>
              <a:rPr lang="en-US" sz="1600" b="1" baseline="-25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k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≤ 999, k = 1, 2 3,….., m  be the representation of a positive integer n </a:t>
            </a:r>
            <a:endParaRPr lang="en-US" sz="1051" b="1" dirty="0">
              <a:solidFill>
                <a:srgbClr val="0070C0"/>
              </a:solidFill>
              <a:latin typeface="Book Antiqua" panose="020406020503050303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For example 769678642=769*1000</a:t>
            </a:r>
            <a:r>
              <a:rPr lang="en-US" sz="1600" b="1" baseline="30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2 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+ 678*1000</a:t>
            </a:r>
            <a:r>
              <a:rPr lang="en-US" sz="1600" b="1" baseline="30000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1 </a:t>
            </a:r>
            <a:r>
              <a:rPr lang="en-US" sz="1600" b="1" dirty="0">
                <a:solidFill>
                  <a:srgbClr val="0070C0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+642</a:t>
            </a:r>
            <a:endParaRPr lang="en-US" sz="1051" b="1" dirty="0">
              <a:solidFill>
                <a:srgbClr val="0070C0"/>
              </a:solidFill>
              <a:latin typeface="Book Antiqua" panose="020406020503050303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8971" y="1106680"/>
            <a:ext cx="405173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 = a</a:t>
            </a:r>
            <a:r>
              <a:rPr lang="en-US" sz="1800" b="1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</a:t>
            </a:r>
            <a:r>
              <a:rPr lang="en-US" sz="1800" b="1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…….+ (-1)</a:t>
            </a:r>
            <a:r>
              <a:rPr lang="en-US" sz="1800" b="1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then 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00" y="1536882"/>
            <a:ext cx="777240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C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n is divisible by 7 if and only if T is divisible by 7</a:t>
            </a:r>
            <a:endParaRPr lang="en-US" sz="1100" i="1" dirty="0">
              <a:solidFill>
                <a:srgbClr val="C00000"/>
              </a:solidFill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C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For example, 546978936 is divisible by 7 since the sum </a:t>
            </a:r>
            <a:endParaRPr lang="en-US" sz="1100" i="1" dirty="0">
              <a:solidFill>
                <a:srgbClr val="C00000"/>
              </a:solidFill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C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936 – 978 + 546 = 504 is divisible by 7</a:t>
            </a:r>
            <a:endParaRPr lang="en-US" sz="1100" i="1" dirty="0">
              <a:solidFill>
                <a:srgbClr val="C00000"/>
              </a:solidFill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8740" y="2771983"/>
            <a:ext cx="617220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7030A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n is divisible by 11 if and only if T is divisible by 11</a:t>
            </a:r>
            <a:endParaRPr lang="en-US" sz="1100" i="1" dirty="0">
              <a:solidFill>
                <a:srgbClr val="7030A0"/>
              </a:solidFill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7030A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For example, 879456567 is divisible by 11 since the sum </a:t>
            </a:r>
            <a:endParaRPr lang="en-US" sz="1100" i="1" dirty="0">
              <a:solidFill>
                <a:srgbClr val="7030A0"/>
              </a:solidFill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114297"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7030A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567 – 456 +879 = 990 is divisible by 11</a:t>
            </a:r>
            <a:endParaRPr lang="en-US" sz="1100" i="1" dirty="0">
              <a:solidFill>
                <a:srgbClr val="7030A0"/>
              </a:solidFill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7766" y="4117867"/>
            <a:ext cx="701826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same Processes we can also check divisibility by 13. </a:t>
            </a:r>
            <a:endParaRPr lang="en-US" sz="1200" dirty="0"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09" y="142504"/>
            <a:ext cx="8573985" cy="48095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lood Pressure Breakthrough by Slidesgo">
  <a:themeElements>
    <a:clrScheme name="Simple Light">
      <a:dk1>
        <a:srgbClr val="2D1E2F"/>
      </a:dk1>
      <a:lt1>
        <a:srgbClr val="FFFFFF"/>
      </a:lt1>
      <a:dk2>
        <a:srgbClr val="D6FAEC"/>
      </a:dk2>
      <a:lt2>
        <a:srgbClr val="F4534D"/>
      </a:lt2>
      <a:accent1>
        <a:srgbClr val="F7A9A6"/>
      </a:accent1>
      <a:accent2>
        <a:srgbClr val="FFC757"/>
      </a:accent2>
      <a:accent3>
        <a:srgbClr val="81C9AE"/>
      </a:accent3>
      <a:accent4>
        <a:srgbClr val="374957"/>
      </a:accent4>
      <a:accent5>
        <a:srgbClr val="FFFFFF"/>
      </a:accent5>
      <a:accent6>
        <a:srgbClr val="F4534D"/>
      </a:accent6>
      <a:hlink>
        <a:srgbClr val="2D1E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HYPERTENSION</Template>
  <TotalTime>755</TotalTime>
  <Words>793</Words>
  <Application>Microsoft Office PowerPoint</Application>
  <PresentationFormat>On-screen Show (16:9)</PresentationFormat>
  <Paragraphs>136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42" baseType="lpstr">
      <vt:lpstr>Proxima Nova Semibold</vt:lpstr>
      <vt:lpstr>Bremen Bd BT</vt:lpstr>
      <vt:lpstr>Book Antiqua</vt:lpstr>
      <vt:lpstr>Arial</vt:lpstr>
      <vt:lpstr>Aharoni</vt:lpstr>
      <vt:lpstr>Palanquin Dark</vt:lpstr>
      <vt:lpstr>Times New Roman</vt:lpstr>
      <vt:lpstr>Wingdings</vt:lpstr>
      <vt:lpstr>Arial Rounded MT Bold</vt:lpstr>
      <vt:lpstr>Chonburi</vt:lpstr>
      <vt:lpstr>Algerian</vt:lpstr>
      <vt:lpstr>Lucida Fax</vt:lpstr>
      <vt:lpstr>Andalus</vt:lpstr>
      <vt:lpstr>AvantGarde Md BT</vt:lpstr>
      <vt:lpstr>Bell MT</vt:lpstr>
      <vt:lpstr>Allegro BT</vt:lpstr>
      <vt:lpstr>Roboto Condensed Light</vt:lpstr>
      <vt:lpstr>Monotype Corsiva</vt:lpstr>
      <vt:lpstr>Britannic Bold</vt:lpstr>
      <vt:lpstr>Cambria Math</vt:lpstr>
      <vt:lpstr>Mongolian Baiti</vt:lpstr>
      <vt:lpstr>Calibri</vt:lpstr>
      <vt:lpstr>Century Schoolbook</vt:lpstr>
      <vt:lpstr>Century Gothic</vt:lpstr>
      <vt:lpstr>Calisto MT</vt:lpstr>
      <vt:lpstr>Oswald</vt:lpstr>
      <vt:lpstr>Wingdings 3</vt:lpstr>
      <vt:lpstr>Livvic</vt:lpstr>
      <vt:lpstr>Proxima Nova</vt:lpstr>
      <vt:lpstr>Blood Pressure Breakthrough by Slidesgo</vt:lpstr>
      <vt:lpstr>Slidesgo Final Pages</vt:lpstr>
      <vt:lpstr>Wisp</vt:lpstr>
      <vt:lpstr> Number Theory</vt:lpstr>
      <vt:lpstr>PowerPoint Presentation</vt:lpstr>
      <vt:lpstr>PowerPoint Presentation</vt:lpstr>
      <vt:lpstr>Some Application of Number Theory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Manojit</dc:creator>
  <cp:lastModifiedBy>Manojit</cp:lastModifiedBy>
  <cp:revision>122</cp:revision>
  <dcterms:modified xsi:type="dcterms:W3CDTF">2023-06-23T15:38:58Z</dcterms:modified>
</cp:coreProperties>
</file>