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1" r:id="rId6"/>
    <p:sldId id="262" r:id="rId7"/>
    <p:sldId id="265" r:id="rId8"/>
    <p:sldId id="299" r:id="rId9"/>
    <p:sldId id="303" r:id="rId10"/>
    <p:sldId id="263" r:id="rId11"/>
    <p:sldId id="300" r:id="rId12"/>
    <p:sldId id="301" r:id="rId13"/>
    <p:sldId id="302" r:id="rId14"/>
    <p:sldId id="260" r:id="rId15"/>
  </p:sldIdLst>
  <p:sldSz cx="9144000" cy="5143500" type="screen16x9"/>
  <p:notesSz cx="6858000" cy="9144000"/>
  <p:embeddedFontLst>
    <p:embeddedFont>
      <p:font typeface="Didact Gothic" panose="020B0604020202020204" charset="0"/>
      <p:regular r:id="rId17"/>
    </p:embeddedFont>
    <p:embeddedFont>
      <p:font typeface="Algerian" panose="04020705040A02060702" pitchFamily="82" charset="0"/>
      <p:regular r:id="rId18"/>
    </p:embeddedFont>
    <p:embeddedFont>
      <p:font typeface="Calisto MT" panose="02040603050505030304" pitchFamily="18" charset="0"/>
      <p:regular r:id="rId19"/>
      <p:bold r:id="rId20"/>
      <p:italic r:id="rId21"/>
      <p:boldItalic r:id="rId22"/>
    </p:embeddedFont>
    <p:embeddedFont>
      <p:font typeface="Work Sans" panose="020B060402020202020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Aharoni" panose="02010803020104030203" pitchFamily="2" charset="-79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ell MT" panose="02020503060305020303" pitchFamily="18" charset="0"/>
      <p:regular r:id="rId33"/>
      <p:bold r:id="rId34"/>
      <p:italic r:id="rId35"/>
    </p:embeddedFont>
    <p:embeddedFont>
      <p:font typeface="Bahiana" panose="020B0604020202020204" charset="0"/>
      <p:regular r:id="rId36"/>
    </p:embeddedFont>
    <p:embeddedFont>
      <p:font typeface="Monotype Corsiva" panose="03010101010201010101" pitchFamily="66" charset="0"/>
      <p:italic r:id="rId37"/>
    </p:embeddedFont>
    <p:embeddedFont>
      <p:font typeface="Bebas Neue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DE5F1C-D6E3-41DC-89B7-F2CD33150244}">
  <a:tblStyle styleId="{C9DE5F1C-D6E3-41DC-89B7-F2CD331502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6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58599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29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8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597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48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88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172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73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c323b4e32e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c323b4e32e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25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1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6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TWO_COLUMNS_1">
    <p:bg>
      <p:bgPr>
        <a:solidFill>
          <a:schemeClr val="accent6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62" r:id="rId8"/>
    <p:sldLayoutId id="2147483669" r:id="rId9"/>
    <p:sldLayoutId id="2147483670" r:id="rId10"/>
    <p:sldLayoutId id="2147483678" r:id="rId11"/>
    <p:sldLayoutId id="2147483679" r:id="rId12"/>
    <p:sldLayoutId id="214748368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531141" y="28257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6764141" y="4423405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739130" y="1662074"/>
            <a:ext cx="1241360" cy="3239202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ound Diagonal Corner Rectangle 3"/>
          <p:cNvSpPr/>
          <p:nvPr/>
        </p:nvSpPr>
        <p:spPr>
          <a:xfrm>
            <a:off x="2712376" y="268189"/>
            <a:ext cx="3686640" cy="413800"/>
          </a:xfrm>
          <a:prstGeom prst="round2Diag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86951" y="293980"/>
            <a:ext cx="3934990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n w="0"/>
                <a:solidFill>
                  <a:schemeClr val="accent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Mathematics</a:t>
            </a:r>
          </a:p>
        </p:txBody>
      </p:sp>
      <p:pic>
        <p:nvPicPr>
          <p:cNvPr id="346" name="Picture 3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96" y="907950"/>
            <a:ext cx="1136492" cy="1146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2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131598" y="2191372"/>
            <a:ext cx="29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sng" dirty="0">
                <a:solidFill>
                  <a:srgbClr val="002060"/>
                </a:solidFill>
                <a:latin typeface="Algerian" panose="04020705040A02060702" pitchFamily="82" charset="0"/>
              </a:rPr>
              <a:t>Departmental Seminar</a:t>
            </a:r>
            <a:endParaRPr lang="en-US" sz="1800" u="sng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154" y="2583195"/>
            <a:ext cx="3443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Monotype Corsiva" panose="03010101010201010101" pitchFamily="66" charset="0"/>
              </a:rPr>
              <a:t>Vedic Mathematics </a:t>
            </a:r>
          </a:p>
        </p:txBody>
      </p:sp>
      <p:sp>
        <p:nvSpPr>
          <p:cNvPr id="350" name="Text Placeholder 1"/>
          <p:cNvSpPr txBox="1">
            <a:spLocks/>
          </p:cNvSpPr>
          <p:nvPr/>
        </p:nvSpPr>
        <p:spPr>
          <a:xfrm>
            <a:off x="685325" y="3232213"/>
            <a:ext cx="7591425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3970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Manojit Basak</a:t>
            </a:r>
            <a:endParaRPr lang="en-US" sz="2000" dirty="0">
              <a:solidFill>
                <a:srgbClr val="002060"/>
              </a:solidFill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marL="13970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6</a:t>
            </a:r>
            <a:r>
              <a:rPr lang="en-US" sz="2000" baseline="30000" dirty="0" smtClean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th</a:t>
            </a:r>
            <a:r>
              <a:rPr lang="en-US" sz="2000" dirty="0" smtClean="0">
                <a:solidFill>
                  <a:srgbClr val="002060"/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 sem , Nabadwip Vidyasagar College</a:t>
            </a:r>
            <a:endParaRPr lang="en-US" sz="2000" dirty="0">
              <a:solidFill>
                <a:srgbClr val="002060"/>
              </a:solidFill>
              <a:latin typeface="Calisto MT" panose="02040603050505030304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7" grpId="0"/>
      <p:bldP spid="3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62975" y="546410"/>
            <a:ext cx="477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sto MT" panose="02040603050505030304" pitchFamily="18" charset="0"/>
              </a:rPr>
              <a:t>Now we will try more applications </a:t>
            </a:r>
            <a:endParaRPr lang="en-US" sz="2400" dirty="0">
              <a:latin typeface="Calisto MT" panose="02040603050505030304" pitchFamily="18" charset="0"/>
            </a:endParaRPr>
          </a:p>
        </p:txBody>
      </p:sp>
      <p:grpSp>
        <p:nvGrpSpPr>
          <p:cNvPr id="2509" name="Group 2508"/>
          <p:cNvGrpSpPr/>
          <p:nvPr/>
        </p:nvGrpSpPr>
        <p:grpSpPr>
          <a:xfrm>
            <a:off x="481572" y="1475328"/>
            <a:ext cx="7166516" cy="1487587"/>
            <a:chOff x="804359" y="1008075"/>
            <a:chExt cx="7292897" cy="1487587"/>
          </a:xfrm>
        </p:grpSpPr>
        <p:sp>
          <p:nvSpPr>
            <p:cNvPr id="13" name="TextBox 12"/>
            <p:cNvSpPr txBox="1"/>
            <p:nvPr/>
          </p:nvSpPr>
          <p:spPr>
            <a:xfrm>
              <a:off x="804359" y="1008075"/>
              <a:ext cx="7292897" cy="148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 smtClean="0">
                <a:latin typeface="Calisto MT" panose="02040603050505030304" pitchFamily="18" charset="0"/>
              </a:endParaRPr>
            </a:p>
            <a:p>
              <a:r>
                <a:rPr lang="en-US" sz="1600" dirty="0" smtClean="0">
                  <a:latin typeface="Calisto MT" panose="02040603050505030304" pitchFamily="18" charset="0"/>
                </a:rPr>
                <a:t>(4 2)</a:t>
              </a:r>
              <a:r>
                <a:rPr lang="en-US" sz="1600" baseline="30000" dirty="0" smtClean="0">
                  <a:latin typeface="Calisto MT" panose="02040603050505030304" pitchFamily="18" charset="0"/>
                </a:rPr>
                <a:t>2</a:t>
              </a:r>
              <a:r>
                <a:rPr lang="en-US" sz="1600" dirty="0" smtClean="0">
                  <a:latin typeface="Calisto MT" panose="02040603050505030304" pitchFamily="18" charset="0"/>
                </a:rPr>
                <a:t> = </a:t>
              </a:r>
              <a:r>
                <a:rPr lang="en-US" sz="1600" u="sng" dirty="0" smtClean="0">
                  <a:latin typeface="Calisto MT" panose="02040603050505030304" pitchFamily="18" charset="0"/>
                </a:rPr>
                <a:t>4</a:t>
              </a:r>
              <a:r>
                <a:rPr lang="en-US" sz="1600" u="sng" baseline="30000" dirty="0" smtClean="0">
                  <a:latin typeface="Calisto MT" panose="02040603050505030304" pitchFamily="18" charset="0"/>
                </a:rPr>
                <a:t>2</a:t>
              </a:r>
              <a:r>
                <a:rPr lang="en-US" sz="1600" dirty="0" smtClean="0">
                  <a:latin typeface="Calisto MT" panose="02040603050505030304" pitchFamily="18" charset="0"/>
                </a:rPr>
                <a:t>  </a:t>
              </a:r>
              <a:r>
                <a:rPr lang="en-US" sz="1600" u="sng" dirty="0" smtClean="0">
                  <a:latin typeface="Calisto MT" panose="02040603050505030304" pitchFamily="18" charset="0"/>
                </a:rPr>
                <a:t>2*4*2</a:t>
              </a:r>
              <a:r>
                <a:rPr lang="en-US" sz="1600" dirty="0">
                  <a:latin typeface="Calisto MT" panose="02040603050505030304" pitchFamily="18" charset="0"/>
                </a:rPr>
                <a:t> </a:t>
              </a:r>
              <a:r>
                <a:rPr lang="en-US" sz="1600" dirty="0" smtClean="0">
                  <a:latin typeface="Calisto MT" panose="02040603050505030304" pitchFamily="18" charset="0"/>
                </a:rPr>
                <a:t> </a:t>
              </a:r>
              <a:r>
                <a:rPr lang="en-US" sz="1600" u="sng" dirty="0" smtClean="0">
                  <a:latin typeface="Calisto MT" panose="02040603050505030304" pitchFamily="18" charset="0"/>
                </a:rPr>
                <a:t>2</a:t>
              </a:r>
              <a:r>
                <a:rPr lang="en-US" sz="1600" u="sng" baseline="30000" dirty="0" smtClean="0">
                  <a:latin typeface="Calisto MT" panose="02040603050505030304" pitchFamily="18" charset="0"/>
                </a:rPr>
                <a:t>2</a:t>
              </a:r>
              <a:endParaRPr lang="en-US" sz="1600" dirty="0" smtClean="0">
                <a:latin typeface="Calisto MT" panose="02040603050505030304" pitchFamily="18" charset="0"/>
              </a:endParaRPr>
            </a:p>
            <a:p>
              <a:r>
                <a:rPr lang="en-US" sz="1600" dirty="0" smtClean="0">
                  <a:latin typeface="Calisto MT" panose="02040603050505030304" pitchFamily="18" charset="0"/>
                </a:rPr>
                <a:t>         = </a:t>
              </a:r>
              <a:r>
                <a:rPr lang="en-US" sz="1600" u="sng" dirty="0" smtClean="0">
                  <a:latin typeface="Calisto MT" panose="02040603050505030304" pitchFamily="18" charset="0"/>
                </a:rPr>
                <a:t>16</a:t>
              </a:r>
              <a:r>
                <a:rPr lang="en-US" sz="1600" dirty="0" smtClean="0">
                  <a:latin typeface="Calisto MT" panose="02040603050505030304" pitchFamily="18" charset="0"/>
                </a:rPr>
                <a:t>  </a:t>
              </a:r>
              <a:r>
                <a:rPr lang="en-US" sz="1600" u="sng" dirty="0" smtClean="0">
                  <a:latin typeface="Calisto MT" panose="02040603050505030304" pitchFamily="18" charset="0"/>
                </a:rPr>
                <a:t>16</a:t>
              </a:r>
              <a:r>
                <a:rPr lang="en-US" sz="1600" dirty="0" smtClean="0">
                  <a:latin typeface="Calisto MT" panose="02040603050505030304" pitchFamily="18" charset="0"/>
                </a:rPr>
                <a:t>   </a:t>
              </a:r>
              <a:r>
                <a:rPr lang="en-US" sz="1600" u="sng" dirty="0" smtClean="0">
                  <a:latin typeface="Calisto MT" panose="02040603050505030304" pitchFamily="18" charset="0"/>
                </a:rPr>
                <a:t>4</a:t>
              </a:r>
            </a:p>
            <a:p>
              <a:endParaRPr lang="en-US" sz="1600" u="sng" dirty="0" smtClean="0">
                <a:latin typeface="Calisto MT" panose="02040603050505030304" pitchFamily="18" charset="0"/>
              </a:endParaRPr>
            </a:p>
            <a:p>
              <a:endParaRPr lang="en-US" sz="1600" baseline="30000" dirty="0">
                <a:latin typeface="Calisto MT" panose="02040603050505030304" pitchFamily="18" charset="0"/>
              </a:endParaRPr>
            </a:p>
            <a:p>
              <a:r>
                <a:rPr lang="en-US" sz="1600" baseline="30000" dirty="0" smtClean="0">
                  <a:latin typeface="Calisto MT" panose="02040603050505030304" pitchFamily="18" charset="0"/>
                </a:rPr>
                <a:t>             </a:t>
              </a:r>
              <a:r>
                <a:rPr lang="en-US" sz="1600" dirty="0" smtClean="0">
                  <a:latin typeface="Calisto MT" panose="02040603050505030304" pitchFamily="18" charset="0"/>
                </a:rPr>
                <a:t>=1764</a:t>
              </a:r>
            </a:p>
          </p:txBody>
        </p:sp>
        <p:sp>
          <p:nvSpPr>
            <p:cNvPr id="27" name="Curved Down Arrow 26"/>
            <p:cNvSpPr/>
            <p:nvPr/>
          </p:nvSpPr>
          <p:spPr>
            <a:xfrm flipH="1" flipV="1">
              <a:off x="1700560" y="1802730"/>
              <a:ext cx="234176" cy="256479"/>
            </a:xfrm>
            <a:prstGeom prst="curvedDownArrow">
              <a:avLst/>
            </a:prstGeom>
            <a:noFill/>
            <a:ln>
              <a:solidFill>
                <a:schemeClr val="accent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1934736" y="1930969"/>
              <a:ext cx="1221058" cy="0"/>
            </a:xfrm>
            <a:prstGeom prst="straightConnector1">
              <a:avLst/>
            </a:prstGeom>
            <a:ln w="19050">
              <a:solidFill>
                <a:schemeClr val="accent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8" name="TextBox 2507"/>
            <p:cNvSpPr txBox="1"/>
            <p:nvPr/>
          </p:nvSpPr>
          <p:spPr>
            <a:xfrm>
              <a:off x="3155794" y="1751868"/>
              <a:ext cx="103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Carry over</a:t>
              </a:r>
              <a:endParaRPr lang="en-US" dirty="0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481572" y="2778134"/>
            <a:ext cx="7292897" cy="1487587"/>
            <a:chOff x="804359" y="1008075"/>
            <a:chExt cx="7292897" cy="1487587"/>
          </a:xfrm>
        </p:grpSpPr>
        <p:sp>
          <p:nvSpPr>
            <p:cNvPr id="239" name="TextBox 238"/>
            <p:cNvSpPr txBox="1"/>
            <p:nvPr/>
          </p:nvSpPr>
          <p:spPr>
            <a:xfrm>
              <a:off x="804359" y="1008075"/>
              <a:ext cx="7292897" cy="148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 smtClean="0">
                <a:latin typeface="Calisto MT" panose="02040603050505030304" pitchFamily="18" charset="0"/>
              </a:endParaRPr>
            </a:p>
            <a:p>
              <a:r>
                <a:rPr lang="en-US" sz="1600" dirty="0" smtClean="0">
                  <a:latin typeface="Calisto MT" panose="02040603050505030304" pitchFamily="18" charset="0"/>
                </a:rPr>
                <a:t>(9 1)</a:t>
              </a:r>
              <a:r>
                <a:rPr lang="en-US" sz="1600" baseline="30000" dirty="0" smtClean="0">
                  <a:latin typeface="Calisto MT" panose="02040603050505030304" pitchFamily="18" charset="0"/>
                </a:rPr>
                <a:t>2</a:t>
              </a:r>
              <a:r>
                <a:rPr lang="en-US" sz="1600" dirty="0" smtClean="0">
                  <a:latin typeface="Calisto MT" panose="02040603050505030304" pitchFamily="18" charset="0"/>
                </a:rPr>
                <a:t> = </a:t>
              </a:r>
              <a:r>
                <a:rPr lang="en-US" sz="1600" u="sng" dirty="0" smtClean="0">
                  <a:latin typeface="Calisto MT" panose="02040603050505030304" pitchFamily="18" charset="0"/>
                </a:rPr>
                <a:t>9</a:t>
              </a:r>
              <a:r>
                <a:rPr lang="en-US" sz="1600" u="sng" baseline="30000" dirty="0" smtClean="0">
                  <a:latin typeface="Calisto MT" panose="02040603050505030304" pitchFamily="18" charset="0"/>
                </a:rPr>
                <a:t>2</a:t>
              </a:r>
              <a:r>
                <a:rPr lang="en-US" sz="1600" dirty="0" smtClean="0">
                  <a:latin typeface="Calisto MT" panose="02040603050505030304" pitchFamily="18" charset="0"/>
                </a:rPr>
                <a:t>  </a:t>
              </a:r>
              <a:r>
                <a:rPr lang="en-US" sz="1600" u="sng" dirty="0" smtClean="0">
                  <a:latin typeface="Calisto MT" panose="02040603050505030304" pitchFamily="18" charset="0"/>
                </a:rPr>
                <a:t>2*9*1</a:t>
              </a:r>
              <a:r>
                <a:rPr lang="en-US" sz="1600" dirty="0" smtClean="0">
                  <a:latin typeface="Calisto MT" panose="02040603050505030304" pitchFamily="18" charset="0"/>
                </a:rPr>
                <a:t> </a:t>
              </a:r>
              <a:r>
                <a:rPr lang="en-US" sz="1600" u="sng" dirty="0" smtClean="0">
                  <a:latin typeface="Calisto MT" panose="02040603050505030304" pitchFamily="18" charset="0"/>
                </a:rPr>
                <a:t>1</a:t>
              </a:r>
              <a:r>
                <a:rPr lang="en-US" sz="1600" u="sng" baseline="30000" dirty="0" smtClean="0">
                  <a:latin typeface="Calisto MT" panose="02040603050505030304" pitchFamily="18" charset="0"/>
                </a:rPr>
                <a:t>2</a:t>
              </a:r>
              <a:endParaRPr lang="en-US" sz="1600" dirty="0" smtClean="0">
                <a:latin typeface="Calisto MT" panose="02040603050505030304" pitchFamily="18" charset="0"/>
              </a:endParaRPr>
            </a:p>
            <a:p>
              <a:r>
                <a:rPr lang="en-US" sz="1600" dirty="0" smtClean="0">
                  <a:latin typeface="Calisto MT" panose="02040603050505030304" pitchFamily="18" charset="0"/>
                </a:rPr>
                <a:t>         = </a:t>
              </a:r>
              <a:r>
                <a:rPr lang="en-US" sz="1600" u="sng" dirty="0" smtClean="0">
                  <a:latin typeface="Calisto MT" panose="02040603050505030304" pitchFamily="18" charset="0"/>
                </a:rPr>
                <a:t>81</a:t>
              </a:r>
              <a:r>
                <a:rPr lang="en-US" sz="1600" dirty="0" smtClean="0">
                  <a:latin typeface="Calisto MT" panose="02040603050505030304" pitchFamily="18" charset="0"/>
                </a:rPr>
                <a:t>  </a:t>
              </a:r>
              <a:r>
                <a:rPr lang="en-US" sz="1600" u="sng" dirty="0" smtClean="0">
                  <a:latin typeface="Calisto MT" panose="02040603050505030304" pitchFamily="18" charset="0"/>
                </a:rPr>
                <a:t>18</a:t>
              </a:r>
              <a:r>
                <a:rPr lang="en-US" sz="1600" dirty="0" smtClean="0">
                  <a:latin typeface="Calisto MT" panose="02040603050505030304" pitchFamily="18" charset="0"/>
                </a:rPr>
                <a:t>  </a:t>
              </a:r>
              <a:r>
                <a:rPr lang="en-US" sz="1600" u="sng" dirty="0" smtClean="0">
                  <a:latin typeface="Calisto MT" panose="02040603050505030304" pitchFamily="18" charset="0"/>
                </a:rPr>
                <a:t>1</a:t>
              </a:r>
            </a:p>
            <a:p>
              <a:endParaRPr lang="en-US" sz="1600" u="sng" dirty="0" smtClean="0">
                <a:latin typeface="Calisto MT" panose="02040603050505030304" pitchFamily="18" charset="0"/>
              </a:endParaRPr>
            </a:p>
            <a:p>
              <a:endParaRPr lang="en-US" sz="1600" baseline="30000" dirty="0">
                <a:latin typeface="Calisto MT" panose="02040603050505030304" pitchFamily="18" charset="0"/>
              </a:endParaRPr>
            </a:p>
            <a:p>
              <a:r>
                <a:rPr lang="en-US" sz="1600" baseline="30000" dirty="0" smtClean="0">
                  <a:latin typeface="Calisto MT" panose="02040603050505030304" pitchFamily="18" charset="0"/>
                </a:rPr>
                <a:t>             </a:t>
              </a:r>
              <a:r>
                <a:rPr lang="en-US" sz="1600" dirty="0" smtClean="0">
                  <a:latin typeface="Calisto MT" panose="02040603050505030304" pitchFamily="18" charset="0"/>
                </a:rPr>
                <a:t>=8281</a:t>
              </a:r>
            </a:p>
          </p:txBody>
        </p:sp>
        <p:sp>
          <p:nvSpPr>
            <p:cNvPr id="240" name="Curved Down Arrow 239"/>
            <p:cNvSpPr/>
            <p:nvPr/>
          </p:nvSpPr>
          <p:spPr>
            <a:xfrm flipH="1" flipV="1">
              <a:off x="1700560" y="1802730"/>
              <a:ext cx="234176" cy="256479"/>
            </a:xfrm>
            <a:prstGeom prst="curvedDownArrow">
              <a:avLst/>
            </a:prstGeom>
            <a:noFill/>
            <a:ln>
              <a:solidFill>
                <a:schemeClr val="accent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1" name="Straight Arrow Connector 240"/>
            <p:cNvCxnSpPr/>
            <p:nvPr/>
          </p:nvCxnSpPr>
          <p:spPr>
            <a:xfrm>
              <a:off x="1934736" y="1930969"/>
              <a:ext cx="1221058" cy="0"/>
            </a:xfrm>
            <a:prstGeom prst="straightConnector1">
              <a:avLst/>
            </a:prstGeom>
            <a:ln w="19050">
              <a:solidFill>
                <a:schemeClr val="accent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/>
            <p:cNvSpPr txBox="1"/>
            <p:nvPr/>
          </p:nvSpPr>
          <p:spPr>
            <a:xfrm>
              <a:off x="3155794" y="1751868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Carry over</a:t>
              </a:r>
              <a:endParaRPr lang="en-US" dirty="0"/>
            </a:p>
          </p:txBody>
        </p:sp>
      </p:grpSp>
      <p:sp>
        <p:nvSpPr>
          <p:cNvPr id="2510" name="TextBox 2509"/>
          <p:cNvSpPr txBox="1"/>
          <p:nvPr/>
        </p:nvSpPr>
        <p:spPr>
          <a:xfrm>
            <a:off x="481572" y="1042171"/>
            <a:ext cx="3903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sto MT" panose="02040603050505030304" pitchFamily="18" charset="0"/>
              </a:rPr>
              <a:t>Squaring a  number</a:t>
            </a:r>
          </a:p>
          <a:p>
            <a:r>
              <a:rPr lang="en-US" sz="1600" dirty="0" smtClean="0">
                <a:latin typeface="Calisto MT" panose="02040603050505030304" pitchFamily="18" charset="0"/>
              </a:rPr>
              <a:t>We all the formula  (a+b)</a:t>
            </a:r>
            <a:r>
              <a:rPr lang="en-US" sz="1600" baseline="30000" dirty="0" smtClean="0">
                <a:latin typeface="Calisto MT" panose="02040603050505030304" pitchFamily="18" charset="0"/>
              </a:rPr>
              <a:t>2</a:t>
            </a:r>
            <a:r>
              <a:rPr lang="en-US" sz="1600" dirty="0" smtClean="0">
                <a:latin typeface="Calisto MT" panose="02040603050505030304" pitchFamily="18" charset="0"/>
              </a:rPr>
              <a:t> = a</a:t>
            </a:r>
            <a:r>
              <a:rPr lang="en-US" sz="1600" baseline="30000" dirty="0" smtClean="0">
                <a:latin typeface="Calisto MT" panose="02040603050505030304" pitchFamily="18" charset="0"/>
              </a:rPr>
              <a:t>2</a:t>
            </a:r>
            <a:r>
              <a:rPr lang="en-US" sz="1600" dirty="0" smtClean="0">
                <a:latin typeface="Calisto MT" panose="02040603050505030304" pitchFamily="18" charset="0"/>
              </a:rPr>
              <a:t> +2ab + b</a:t>
            </a:r>
            <a:r>
              <a:rPr lang="en-US" sz="1600" baseline="30000" dirty="0" smtClean="0">
                <a:latin typeface="Calisto MT" panose="02040603050505030304" pitchFamily="18" charset="0"/>
              </a:rPr>
              <a:t>2</a:t>
            </a:r>
            <a:endParaRPr lang="en-US" sz="1600" baseline="30000" dirty="0">
              <a:latin typeface="Calisto MT" panose="02040603050505030304" pitchFamily="18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502719" y="1991382"/>
            <a:ext cx="7292897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alisto MT" panose="02040603050505030304" pitchFamily="18" charset="0"/>
            </a:endParaRPr>
          </a:p>
          <a:p>
            <a:r>
              <a:rPr lang="en-US" sz="1600" dirty="0" smtClean="0">
                <a:latin typeface="Calisto MT" panose="02040603050505030304" pitchFamily="18" charset="0"/>
              </a:rPr>
              <a:t>(11 4)</a:t>
            </a:r>
            <a:r>
              <a:rPr lang="en-US" sz="1600" baseline="30000" dirty="0" smtClean="0">
                <a:latin typeface="Calisto MT" panose="02040603050505030304" pitchFamily="18" charset="0"/>
              </a:rPr>
              <a:t>2</a:t>
            </a:r>
            <a:r>
              <a:rPr lang="en-US" sz="1600" dirty="0" smtClean="0">
                <a:latin typeface="Calisto MT" panose="02040603050505030304" pitchFamily="18" charset="0"/>
              </a:rPr>
              <a:t> = </a:t>
            </a:r>
            <a:r>
              <a:rPr lang="en-US" sz="1600" u="sng" dirty="0" smtClean="0">
                <a:latin typeface="Calisto MT" panose="02040603050505030304" pitchFamily="18" charset="0"/>
              </a:rPr>
              <a:t>11</a:t>
            </a:r>
            <a:r>
              <a:rPr lang="en-US" sz="1600" u="sng" baseline="30000" dirty="0" smtClean="0">
                <a:latin typeface="Calisto MT" panose="02040603050505030304" pitchFamily="18" charset="0"/>
              </a:rPr>
              <a:t>2</a:t>
            </a:r>
            <a:r>
              <a:rPr lang="en-US" sz="1600" dirty="0" smtClean="0">
                <a:latin typeface="Calisto MT" panose="02040603050505030304" pitchFamily="18" charset="0"/>
              </a:rPr>
              <a:t>  </a:t>
            </a:r>
            <a:r>
              <a:rPr lang="en-US" sz="1600" u="sng" dirty="0" smtClean="0">
                <a:latin typeface="Calisto MT" panose="02040603050505030304" pitchFamily="18" charset="0"/>
              </a:rPr>
              <a:t>2*11*4</a:t>
            </a:r>
            <a:r>
              <a:rPr lang="en-US" sz="1600" dirty="0" smtClean="0">
                <a:latin typeface="Calisto MT" panose="02040603050505030304" pitchFamily="18" charset="0"/>
              </a:rPr>
              <a:t>  </a:t>
            </a:r>
            <a:r>
              <a:rPr lang="en-US" sz="1600" u="sng" dirty="0" smtClean="0">
                <a:latin typeface="Calisto MT" panose="02040603050505030304" pitchFamily="18" charset="0"/>
              </a:rPr>
              <a:t>4</a:t>
            </a:r>
            <a:r>
              <a:rPr lang="en-US" sz="1600" u="sng" baseline="30000" dirty="0" smtClean="0">
                <a:latin typeface="Calisto MT" panose="02040603050505030304" pitchFamily="18" charset="0"/>
              </a:rPr>
              <a:t>2</a:t>
            </a:r>
            <a:endParaRPr lang="en-US" sz="1600" dirty="0" smtClean="0">
              <a:latin typeface="Calisto MT" panose="02040603050505030304" pitchFamily="18" charset="0"/>
            </a:endParaRPr>
          </a:p>
          <a:p>
            <a:r>
              <a:rPr lang="en-US" sz="1600" dirty="0" smtClean="0">
                <a:latin typeface="Calisto MT" panose="02040603050505030304" pitchFamily="18" charset="0"/>
              </a:rPr>
              <a:t>            =   </a:t>
            </a:r>
            <a:r>
              <a:rPr lang="en-US" sz="1600" u="sng" dirty="0" smtClean="0">
                <a:latin typeface="Calisto MT" panose="02040603050505030304" pitchFamily="18" charset="0"/>
              </a:rPr>
              <a:t>121</a:t>
            </a:r>
            <a:r>
              <a:rPr lang="en-US" sz="1600" dirty="0" smtClean="0">
                <a:latin typeface="Calisto MT" panose="02040603050505030304" pitchFamily="18" charset="0"/>
              </a:rPr>
              <a:t>  </a:t>
            </a:r>
            <a:r>
              <a:rPr lang="en-US" sz="1600" u="sng" dirty="0" smtClean="0">
                <a:latin typeface="Calisto MT" panose="02040603050505030304" pitchFamily="18" charset="0"/>
              </a:rPr>
              <a:t>88</a:t>
            </a:r>
            <a:r>
              <a:rPr lang="en-US" sz="1600" dirty="0" smtClean="0">
                <a:latin typeface="Calisto MT" panose="02040603050505030304" pitchFamily="18" charset="0"/>
              </a:rPr>
              <a:t>  </a:t>
            </a:r>
            <a:r>
              <a:rPr lang="en-US" sz="1600" u="sng" dirty="0" smtClean="0">
                <a:latin typeface="Calisto MT" panose="02040603050505030304" pitchFamily="18" charset="0"/>
              </a:rPr>
              <a:t>16</a:t>
            </a:r>
          </a:p>
          <a:p>
            <a:endParaRPr lang="en-US" sz="1600" u="sng" dirty="0" smtClean="0">
              <a:latin typeface="Calisto MT" panose="02040603050505030304" pitchFamily="18" charset="0"/>
            </a:endParaRPr>
          </a:p>
          <a:p>
            <a:endParaRPr lang="en-US" sz="1600" baseline="30000" dirty="0">
              <a:latin typeface="Calisto MT" panose="02040603050505030304" pitchFamily="18" charset="0"/>
            </a:endParaRPr>
          </a:p>
          <a:p>
            <a:r>
              <a:rPr lang="en-US" sz="1600" baseline="30000" dirty="0" smtClean="0">
                <a:latin typeface="Calisto MT" panose="02040603050505030304" pitchFamily="18" charset="0"/>
              </a:rPr>
              <a:t>              </a:t>
            </a:r>
            <a:r>
              <a:rPr lang="en-US" sz="1600" dirty="0" smtClean="0">
                <a:latin typeface="Calisto MT" panose="02040603050505030304" pitchFamily="18" charset="0"/>
              </a:rPr>
              <a:t>=12996</a:t>
            </a:r>
          </a:p>
        </p:txBody>
      </p:sp>
      <p:sp>
        <p:nvSpPr>
          <p:cNvPr id="249" name="Curved Down Arrow 248"/>
          <p:cNvSpPr/>
          <p:nvPr/>
        </p:nvSpPr>
        <p:spPr>
          <a:xfrm flipH="1" flipV="1">
            <a:off x="5733061" y="2786473"/>
            <a:ext cx="234176" cy="256479"/>
          </a:xfrm>
          <a:prstGeom prst="curvedDownArrow">
            <a:avLst/>
          </a:prstGeom>
          <a:noFill/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0" name="Curved Down Arrow 249"/>
          <p:cNvSpPr/>
          <p:nvPr/>
        </p:nvSpPr>
        <p:spPr>
          <a:xfrm flipH="1" flipV="1">
            <a:off x="6059431" y="2783496"/>
            <a:ext cx="234176" cy="256479"/>
          </a:xfrm>
          <a:prstGeom prst="curvedDownArrow">
            <a:avLst/>
          </a:prstGeom>
          <a:noFill/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10" grpId="0"/>
      <p:bldP spid="245" grpId="0"/>
      <p:bldP spid="249" grpId="0" animBg="1"/>
      <p:bldP spid="2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249" y="501805"/>
            <a:ext cx="68579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sto MT" panose="02040603050505030304" pitchFamily="18" charset="0"/>
              </a:rPr>
              <a:t>All the Perfect squares end in </a:t>
            </a:r>
            <a:r>
              <a:rPr lang="en-US" sz="2000" b="1" dirty="0" smtClean="0">
                <a:latin typeface="Calisto MT" panose="02040603050505030304" pitchFamily="18" charset="0"/>
              </a:rPr>
              <a:t>1</a:t>
            </a:r>
            <a:r>
              <a:rPr lang="en-US" sz="2000" dirty="0" smtClean="0">
                <a:latin typeface="Calisto MT" panose="02040603050505030304" pitchFamily="18" charset="0"/>
              </a:rPr>
              <a:t>,</a:t>
            </a:r>
            <a:r>
              <a:rPr lang="en-US" sz="2000" b="1" dirty="0" smtClean="0">
                <a:latin typeface="Calisto MT" panose="02040603050505030304" pitchFamily="18" charset="0"/>
              </a:rPr>
              <a:t>4</a:t>
            </a:r>
            <a:r>
              <a:rPr lang="en-US" sz="2000" dirty="0" smtClean="0">
                <a:latin typeface="Calisto MT" panose="02040603050505030304" pitchFamily="18" charset="0"/>
              </a:rPr>
              <a:t>,</a:t>
            </a:r>
            <a:r>
              <a:rPr lang="en-US" sz="2000" b="1" dirty="0" smtClean="0">
                <a:latin typeface="Calisto MT" panose="02040603050505030304" pitchFamily="18" charset="0"/>
              </a:rPr>
              <a:t>5</a:t>
            </a:r>
            <a:r>
              <a:rPr lang="en-US" sz="2000" dirty="0" smtClean="0">
                <a:latin typeface="Calisto MT" panose="02040603050505030304" pitchFamily="18" charset="0"/>
              </a:rPr>
              <a:t>,</a:t>
            </a:r>
            <a:r>
              <a:rPr lang="en-US" sz="2000" b="1" dirty="0" smtClean="0">
                <a:latin typeface="Calisto MT" panose="02040603050505030304" pitchFamily="18" charset="0"/>
              </a:rPr>
              <a:t>6</a:t>
            </a:r>
            <a:r>
              <a:rPr lang="en-US" sz="2000" dirty="0" smtClean="0">
                <a:latin typeface="Calisto MT" panose="02040603050505030304" pitchFamily="18" charset="0"/>
              </a:rPr>
              <a:t>,</a:t>
            </a:r>
            <a:r>
              <a:rPr lang="en-US" sz="2000" b="1" dirty="0" smtClean="0">
                <a:latin typeface="Calisto MT" panose="02040603050505030304" pitchFamily="18" charset="0"/>
              </a:rPr>
              <a:t>9 </a:t>
            </a:r>
            <a:r>
              <a:rPr lang="en-US" sz="2000" dirty="0" smtClean="0">
                <a:latin typeface="Calisto MT" panose="02040603050505030304" pitchFamily="18" charset="0"/>
              </a:rPr>
              <a:t>or</a:t>
            </a:r>
            <a:r>
              <a:rPr lang="en-US" sz="2000" b="1" dirty="0" smtClean="0">
                <a:latin typeface="Calisto MT" panose="02040603050505030304" pitchFamily="18" charset="0"/>
              </a:rPr>
              <a:t> 0</a:t>
            </a:r>
          </a:p>
          <a:p>
            <a:pPr algn="ctr"/>
            <a:r>
              <a:rPr lang="en-US" sz="2000" dirty="0" smtClean="0">
                <a:latin typeface="Calisto MT" panose="02040603050505030304" pitchFamily="18" charset="0"/>
              </a:rPr>
              <a:t>And </a:t>
            </a:r>
          </a:p>
          <a:p>
            <a:pPr algn="ctr"/>
            <a:r>
              <a:rPr lang="en-US" sz="2000" dirty="0" smtClean="0">
                <a:latin typeface="Calisto MT" panose="02040603050505030304" pitchFamily="18" charset="0"/>
              </a:rPr>
              <a:t>Digit sums are </a:t>
            </a:r>
            <a:r>
              <a:rPr lang="en-US" sz="2000" b="1" dirty="0" smtClean="0">
                <a:latin typeface="Calisto MT" panose="02040603050505030304" pitchFamily="18" charset="0"/>
              </a:rPr>
              <a:t>1</a:t>
            </a:r>
            <a:r>
              <a:rPr lang="en-US" sz="2000" dirty="0" smtClean="0">
                <a:latin typeface="Calisto MT" panose="02040603050505030304" pitchFamily="18" charset="0"/>
              </a:rPr>
              <a:t>,</a:t>
            </a:r>
            <a:r>
              <a:rPr lang="en-US" sz="2000" b="1" dirty="0" smtClean="0">
                <a:latin typeface="Calisto MT" panose="02040603050505030304" pitchFamily="18" charset="0"/>
              </a:rPr>
              <a:t>4</a:t>
            </a:r>
            <a:r>
              <a:rPr lang="en-US" sz="2000" dirty="0" smtClean="0">
                <a:latin typeface="Calisto MT" panose="02040603050505030304" pitchFamily="18" charset="0"/>
              </a:rPr>
              <a:t>,</a:t>
            </a:r>
            <a:r>
              <a:rPr lang="en-US" sz="2000" b="1" dirty="0" smtClean="0">
                <a:latin typeface="Calisto MT" panose="02040603050505030304" pitchFamily="18" charset="0"/>
              </a:rPr>
              <a:t>7</a:t>
            </a:r>
            <a:r>
              <a:rPr lang="en-US" sz="2000" dirty="0" smtClean="0">
                <a:latin typeface="Calisto MT" panose="02040603050505030304" pitchFamily="18" charset="0"/>
              </a:rPr>
              <a:t> or </a:t>
            </a:r>
            <a:r>
              <a:rPr lang="en-US" sz="2000" b="1" dirty="0" smtClean="0">
                <a:latin typeface="Calisto MT" panose="02040603050505030304" pitchFamily="18" charset="0"/>
              </a:rPr>
              <a:t>9 </a:t>
            </a:r>
          </a:p>
          <a:p>
            <a:pPr algn="ctr"/>
            <a:endParaRPr lang="en-US" sz="2000" dirty="0" smtClean="0">
              <a:latin typeface="Calisto MT" panose="02040603050505030304" pitchFamily="18" charset="0"/>
            </a:endParaRPr>
          </a:p>
          <a:p>
            <a:pPr algn="ctr"/>
            <a:r>
              <a:rPr lang="en-US" sz="2000" dirty="0" smtClean="0">
                <a:latin typeface="Calisto MT" panose="02040603050505030304" pitchFamily="18" charset="0"/>
              </a:rPr>
              <a:t>For example </a:t>
            </a:r>
          </a:p>
          <a:p>
            <a:pPr algn="ctr"/>
            <a:endParaRPr lang="en-US" sz="2000" dirty="0" smtClean="0">
              <a:latin typeface="Calisto MT" panose="02040603050505030304" pitchFamily="18" charset="0"/>
            </a:endParaRPr>
          </a:p>
          <a:p>
            <a:pPr algn="ctr"/>
            <a:r>
              <a:rPr lang="en-US" sz="2000" b="1" dirty="0" smtClean="0">
                <a:latin typeface="Calisto MT" panose="02040603050505030304" pitchFamily="18" charset="0"/>
              </a:rPr>
              <a:t>4539</a:t>
            </a:r>
          </a:p>
          <a:p>
            <a:pPr algn="ctr"/>
            <a:r>
              <a:rPr lang="en-US" sz="2000" dirty="0" smtClean="0">
                <a:latin typeface="Calisto MT" panose="02040603050505030304" pitchFamily="18" charset="0"/>
              </a:rPr>
              <a:t>Ends in 9 but digit sum is 3</a:t>
            </a:r>
          </a:p>
          <a:p>
            <a:pPr algn="ctr"/>
            <a:r>
              <a:rPr lang="en-US" sz="2000" dirty="0" smtClean="0">
                <a:latin typeface="Calisto MT" panose="02040603050505030304" pitchFamily="18" charset="0"/>
              </a:rPr>
              <a:t>Therefore,4539 is not a Perfect square.</a:t>
            </a:r>
          </a:p>
          <a:p>
            <a:pPr algn="ctr"/>
            <a:endParaRPr lang="en-US" sz="2000" dirty="0">
              <a:latin typeface="Calisto MT" panose="02040603050505030304" pitchFamily="18" charset="0"/>
            </a:endParaRPr>
          </a:p>
          <a:p>
            <a:pPr algn="ctr"/>
            <a:r>
              <a:rPr lang="en-US" sz="2000" b="1" dirty="0" smtClean="0">
                <a:latin typeface="Calisto MT" panose="02040603050505030304" pitchFamily="18" charset="0"/>
              </a:rPr>
              <a:t>5776</a:t>
            </a:r>
            <a:endParaRPr lang="en-US" sz="2000" b="1" dirty="0">
              <a:latin typeface="Calisto MT" panose="02040603050505030304" pitchFamily="18" charset="0"/>
            </a:endParaRPr>
          </a:p>
          <a:p>
            <a:pPr algn="ctr"/>
            <a:r>
              <a:rPr lang="en-US" sz="2000" dirty="0">
                <a:latin typeface="Calisto MT" panose="02040603050505030304" pitchFamily="18" charset="0"/>
              </a:rPr>
              <a:t>Ends in </a:t>
            </a:r>
            <a:r>
              <a:rPr lang="en-US" sz="2000" dirty="0" smtClean="0">
                <a:latin typeface="Calisto MT" panose="02040603050505030304" pitchFamily="18" charset="0"/>
              </a:rPr>
              <a:t>6 and </a:t>
            </a:r>
            <a:r>
              <a:rPr lang="en-US" sz="2000" dirty="0">
                <a:latin typeface="Calisto MT" panose="02040603050505030304" pitchFamily="18" charset="0"/>
              </a:rPr>
              <a:t>digit sum is </a:t>
            </a:r>
            <a:r>
              <a:rPr lang="en-US" sz="2000" dirty="0" smtClean="0">
                <a:latin typeface="Calisto MT" panose="02040603050505030304" pitchFamily="18" charset="0"/>
              </a:rPr>
              <a:t>4</a:t>
            </a:r>
            <a:endParaRPr lang="en-US" sz="2000" dirty="0">
              <a:latin typeface="Calisto MT" panose="02040603050505030304" pitchFamily="18" charset="0"/>
            </a:endParaRPr>
          </a:p>
          <a:p>
            <a:pPr algn="ctr"/>
            <a:r>
              <a:rPr lang="en-US" sz="2000" dirty="0" smtClean="0">
                <a:latin typeface="Calisto MT" panose="02040603050505030304" pitchFamily="18" charset="0"/>
              </a:rPr>
              <a:t>Therefore,5776 </a:t>
            </a:r>
            <a:r>
              <a:rPr lang="en-US" sz="2000" dirty="0">
                <a:latin typeface="Calisto MT" panose="02040603050505030304" pitchFamily="18" charset="0"/>
              </a:rPr>
              <a:t>is </a:t>
            </a:r>
            <a:r>
              <a:rPr lang="en-US" sz="2000" dirty="0" smtClean="0">
                <a:latin typeface="Calisto MT" panose="02040603050505030304" pitchFamily="18" charset="0"/>
              </a:rPr>
              <a:t>a </a:t>
            </a:r>
            <a:r>
              <a:rPr lang="en-US" sz="2000" dirty="0">
                <a:latin typeface="Calisto MT" panose="02040603050505030304" pitchFamily="18" charset="0"/>
              </a:rPr>
              <a:t>Perfect </a:t>
            </a:r>
            <a:r>
              <a:rPr lang="en-US" sz="2000" dirty="0" smtClean="0">
                <a:latin typeface="Calisto MT" panose="02040603050505030304" pitchFamily="18" charset="0"/>
              </a:rPr>
              <a:t>square. </a:t>
            </a:r>
            <a:endParaRPr lang="en-US" sz="2000" dirty="0">
              <a:latin typeface="Calisto MT" panose="0204060305050503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1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3247" y="568712"/>
            <a:ext cx="417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sto MT" panose="02040603050505030304" pitchFamily="18" charset="0"/>
              </a:rPr>
              <a:t>Multiplying by 11 can be perform easily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800" y="1051244"/>
            <a:ext cx="1896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sto MT" panose="02040603050505030304" pitchFamily="18" charset="0"/>
              </a:rPr>
              <a:t>Conventional method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2128" y="1007391"/>
            <a:ext cx="1295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sto MT" panose="02040603050505030304" pitchFamily="18" charset="0"/>
              </a:rPr>
              <a:t>Vedic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75591" y="1391886"/>
                <a:ext cx="1989704" cy="21852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b="0" dirty="0" smtClean="0">
                    <a:latin typeface="Calisto MT" panose="0204060305050503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endParaRPr lang="en-US" sz="2000" b="0" dirty="0" smtClean="0">
                  <a:latin typeface="Calisto MT" panose="02040603050505030304" pitchFamily="18" charset="0"/>
                </a:endParaRPr>
              </a:p>
              <a:p>
                <a:r>
                  <a:rPr lang="en-US" sz="2000" b="0" dirty="0" smtClean="0">
                    <a:latin typeface="Calisto MT" panose="02040603050505030304" pitchFamily="18" charset="0"/>
                  </a:rPr>
                  <a:t>  </a:t>
                </a:r>
                <a:r>
                  <a:rPr lang="en-US" sz="1600" b="0" dirty="0" smtClean="0">
                    <a:latin typeface="+mj-lt"/>
                  </a:rPr>
                  <a:t>X</a:t>
                </a:r>
                <a:r>
                  <a:rPr lang="en-US" sz="2000" b="0" dirty="0" smtClean="0">
                    <a:latin typeface="Calisto MT" panose="02040603050505030304" pitchFamily="18" charset="0"/>
                  </a:rPr>
                  <a:t>11</a:t>
                </a:r>
              </a:p>
              <a:p>
                <a:r>
                  <a:rPr lang="en-US" sz="2000" dirty="0" smtClean="0">
                    <a:latin typeface="Calisto MT" panose="02040603050505030304" pitchFamily="18" charset="0"/>
                  </a:rPr>
                  <a:t> +45</a:t>
                </a:r>
              </a:p>
              <a:p>
                <a:r>
                  <a:rPr lang="en-US" sz="2000" b="0" dirty="0" smtClean="0">
                    <a:latin typeface="Calisto MT" panose="02040603050505030304" pitchFamily="18" charset="0"/>
                  </a:rPr>
                  <a:t> 450</a:t>
                </a:r>
              </a:p>
              <a:p>
                <a:r>
                  <a:rPr lang="en-US" sz="2000" b="0" dirty="0" smtClean="0">
                    <a:latin typeface="Calisto MT" panose="02040603050505030304" pitchFamily="18" charset="0"/>
                  </a:rPr>
                  <a:t> 495</a:t>
                </a:r>
              </a:p>
              <a:p>
                <a:endParaRPr lang="en-US" sz="2400" b="0" dirty="0" smtClean="0">
                  <a:latin typeface="Calisto MT" panose="02040603050505030304" pitchFamily="18" charset="0"/>
                </a:endParaRPr>
              </a:p>
              <a:p>
                <a:endParaRPr lang="en-US" dirty="0">
                  <a:latin typeface="Calisto MT" panose="0204060305050503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91" y="1391886"/>
                <a:ext cx="1989704" cy="2185214"/>
              </a:xfrm>
              <a:prstGeom prst="rect">
                <a:avLst/>
              </a:prstGeom>
              <a:blipFill rotWithShape="0">
                <a:blip r:embed="rId2"/>
                <a:stretch>
                  <a:fillRect l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683800" y="2082348"/>
            <a:ext cx="1393080" cy="8380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83800" y="2639578"/>
            <a:ext cx="1393080" cy="8380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00027" y="1753831"/>
            <a:ext cx="2135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alisto MT" panose="02040603050505030304" pitchFamily="18" charset="0"/>
              </a:rPr>
              <a:t>45</a:t>
            </a:r>
          </a:p>
          <a:p>
            <a:pPr algn="ctr"/>
            <a:endParaRPr lang="en-US" sz="1600" b="1" dirty="0" smtClean="0">
              <a:latin typeface="Calisto MT" panose="02040603050505030304" pitchFamily="18" charset="0"/>
            </a:endParaRPr>
          </a:p>
          <a:p>
            <a:pPr algn="ctr"/>
            <a:r>
              <a:rPr lang="en-US" sz="1600" b="1" dirty="0" smtClean="0">
                <a:latin typeface="Calisto MT" panose="02040603050505030304" pitchFamily="18" charset="0"/>
              </a:rPr>
              <a:t>4	</a:t>
            </a:r>
            <a:r>
              <a:rPr lang="en-US" sz="16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9</a:t>
            </a:r>
            <a:r>
              <a:rPr lang="en-US" sz="1600" b="1" dirty="0" smtClean="0">
                <a:latin typeface="Calisto MT" panose="02040603050505030304" pitchFamily="18" charset="0"/>
              </a:rPr>
              <a:t>	5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(Sum)</a:t>
            </a:r>
            <a:endParaRPr lang="en-US" sz="1600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048119" y="2015441"/>
            <a:ext cx="546410" cy="270559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74672" y="2015440"/>
            <a:ext cx="546410" cy="270559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35548" y="2217625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= 495</a:t>
            </a:r>
            <a:endParaRPr lang="en-US" sz="16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0443" y="3024124"/>
            <a:ext cx="445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sto MT" panose="02040603050505030304" pitchFamily="18" charset="0"/>
              </a:rPr>
              <a:t>Carries Can be required when the sum exceeds 9 </a:t>
            </a:r>
            <a:endParaRPr lang="en-US" sz="1600" dirty="0">
              <a:latin typeface="Calisto MT" panose="020406030505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1698" y="3386069"/>
            <a:ext cx="2135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alisto MT" panose="02040603050505030304" pitchFamily="18" charset="0"/>
              </a:rPr>
              <a:t>57</a:t>
            </a:r>
          </a:p>
          <a:p>
            <a:pPr algn="ctr"/>
            <a:endParaRPr lang="en-US" sz="1600" b="1" dirty="0" smtClean="0">
              <a:latin typeface="Calisto MT" panose="02040603050505030304" pitchFamily="18" charset="0"/>
            </a:endParaRPr>
          </a:p>
          <a:p>
            <a:pPr algn="ctr"/>
            <a:r>
              <a:rPr lang="en-US" sz="1600" b="1" dirty="0" smtClean="0">
                <a:latin typeface="Calisto MT" panose="02040603050505030304" pitchFamily="18" charset="0"/>
              </a:rPr>
              <a:t>5	</a:t>
            </a:r>
            <a:r>
              <a:rPr lang="en-US" sz="1600" b="1" baseline="-25000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2</a:t>
            </a:r>
            <a:r>
              <a:rPr lang="en-US" sz="1600" b="1" dirty="0" smtClean="0">
                <a:latin typeface="Calisto MT" panose="02040603050505030304" pitchFamily="18" charset="0"/>
              </a:rPr>
              <a:t>	7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(Sum)</a:t>
            </a:r>
            <a:endParaRPr lang="en-US" sz="1600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369790" y="3647679"/>
            <a:ext cx="546410" cy="270559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96343" y="3647678"/>
            <a:ext cx="546410" cy="270559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57219" y="3849863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= 627</a:t>
            </a:r>
            <a:endParaRPr lang="en-US" sz="16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233" y="602171"/>
            <a:ext cx="2938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sto MT" panose="02040603050505030304" pitchFamily="18" charset="0"/>
              </a:rPr>
              <a:t>Lets take another example , </a:t>
            </a:r>
          </a:p>
          <a:p>
            <a:pPr algn="ctr"/>
            <a:r>
              <a:rPr lang="en-US" sz="1800" dirty="0" smtClean="0">
                <a:latin typeface="Calisto MT" panose="02040603050505030304" pitchFamily="18" charset="0"/>
              </a:rPr>
              <a:t>243x11</a:t>
            </a:r>
          </a:p>
          <a:p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99400" y="1463945"/>
            <a:ext cx="3116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sto MT" panose="02040603050505030304" pitchFamily="18" charset="0"/>
              </a:rPr>
              <a:t>243</a:t>
            </a:r>
          </a:p>
          <a:p>
            <a:pPr algn="ctr"/>
            <a:endParaRPr lang="en-US" sz="1800" b="1" dirty="0" smtClean="0">
              <a:latin typeface="Calisto MT" panose="02040603050505030304" pitchFamily="18" charset="0"/>
            </a:endParaRPr>
          </a:p>
          <a:p>
            <a:pPr algn="ctr"/>
            <a:r>
              <a:rPr lang="en-US" sz="1800" b="1" dirty="0" smtClean="0">
                <a:latin typeface="Calisto MT" panose="02040603050505030304" pitchFamily="18" charset="0"/>
              </a:rPr>
              <a:t>2	</a:t>
            </a:r>
            <a:r>
              <a:rPr lang="en-US" sz="18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6</a:t>
            </a:r>
            <a:r>
              <a:rPr lang="en-US" sz="1800" b="1" dirty="0" smtClean="0">
                <a:latin typeface="Calisto MT" panose="02040603050505030304" pitchFamily="18" charset="0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7</a:t>
            </a:r>
            <a:r>
              <a:rPr lang="en-US" sz="1800" b="1" dirty="0" smtClean="0">
                <a:latin typeface="Calisto MT" panose="02040603050505030304" pitchFamily="18" charset="0"/>
              </a:rPr>
              <a:t>		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98233" y="1725554"/>
            <a:ext cx="1085827" cy="270559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64563" y="1725554"/>
            <a:ext cx="1165718" cy="27056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61059" y="2187219"/>
            <a:ext cx="16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= 2675</a:t>
            </a:r>
            <a:endParaRPr lang="en-US" sz="18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1033" y="2217997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sto MT" panose="02040603050505030304" pitchFamily="18" charset="0"/>
              </a:rPr>
              <a:t>(2+4)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07432" y="2217996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(4+3)</a:t>
            </a:r>
            <a:endParaRPr lang="en-US" sz="1800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8272" y="2766194"/>
            <a:ext cx="497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sto MT" panose="02040603050505030304" pitchFamily="18" charset="0"/>
              </a:rPr>
              <a:t>Carries Can be required when the sum exceeds 9 </a:t>
            </a:r>
            <a:endParaRPr lang="en-US" sz="1800" dirty="0">
              <a:latin typeface="Calisto MT" panose="020406030505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9400" y="3118364"/>
            <a:ext cx="3116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sto MT" panose="02040603050505030304" pitchFamily="18" charset="0"/>
              </a:rPr>
              <a:t>561</a:t>
            </a:r>
          </a:p>
          <a:p>
            <a:pPr algn="ctr"/>
            <a:endParaRPr lang="en-US" sz="1800" b="1" dirty="0" smtClean="0">
              <a:latin typeface="Calisto MT" panose="02040603050505030304" pitchFamily="18" charset="0"/>
            </a:endParaRPr>
          </a:p>
          <a:p>
            <a:pPr algn="ctr"/>
            <a:r>
              <a:rPr lang="en-US" sz="1800" b="1" dirty="0" smtClean="0">
                <a:latin typeface="Calisto MT" panose="02040603050505030304" pitchFamily="18" charset="0"/>
              </a:rPr>
              <a:t>5	</a:t>
            </a:r>
            <a:r>
              <a:rPr lang="en-US" sz="1800" b="1" baseline="-25000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1</a:t>
            </a:r>
            <a:r>
              <a:rPr lang="en-US" sz="18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1</a:t>
            </a:r>
            <a:r>
              <a:rPr lang="en-US" sz="1800" b="1" dirty="0" smtClean="0">
                <a:latin typeface="Calisto MT" panose="02040603050505030304" pitchFamily="18" charset="0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7</a:t>
            </a:r>
            <a:r>
              <a:rPr lang="en-US" sz="1800" b="1" dirty="0" smtClean="0">
                <a:latin typeface="Calisto MT" panose="02040603050505030304" pitchFamily="18" charset="0"/>
              </a:rPr>
              <a:t>		5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98233" y="3379973"/>
            <a:ext cx="1085827" cy="270559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64563" y="3379973"/>
            <a:ext cx="1165718" cy="27056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1059" y="3841638"/>
            <a:ext cx="16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= 6171</a:t>
            </a:r>
            <a:endParaRPr lang="en-US" sz="18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81033" y="3872416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sto MT" panose="02040603050505030304" pitchFamily="18" charset="0"/>
              </a:rPr>
              <a:t>(2+4)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07432" y="3872415"/>
            <a:ext cx="72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(4+3)</a:t>
            </a:r>
            <a:endParaRPr lang="en-US" sz="1800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47422" y="4164191"/>
            <a:ext cx="1870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sto MT" panose="02040603050505030304" pitchFamily="18" charset="0"/>
              </a:rPr>
              <a:t>Carry the 1 and added to 5</a:t>
            </a:r>
          </a:p>
        </p:txBody>
      </p:sp>
    </p:spTree>
    <p:extLst>
      <p:ext uri="{BB962C8B-B14F-4D97-AF65-F5344CB8AC3E}">
        <p14:creationId xmlns:p14="http://schemas.microsoft.com/office/powerpoint/2010/main" val="8711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2" grpId="0"/>
      <p:bldP spid="13" grpId="0"/>
      <p:bldP spid="14" grpId="0"/>
      <p:bldP spid="20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43"/>
          <p:cNvGrpSpPr/>
          <p:nvPr/>
        </p:nvGrpSpPr>
        <p:grpSpPr>
          <a:xfrm>
            <a:off x="1771494" y="673668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6285950" y="1793725"/>
            <a:ext cx="2325075" cy="225150"/>
            <a:chOff x="6285950" y="1793725"/>
            <a:chExt cx="2325075" cy="225150"/>
          </a:xfrm>
        </p:grpSpPr>
        <p:sp>
          <p:nvSpPr>
            <p:cNvPr id="1919" name="Google Shape;1919;p43"/>
            <p:cNvSpPr/>
            <p:nvPr/>
          </p:nvSpPr>
          <p:spPr>
            <a:xfrm>
              <a:off x="6285950" y="1819125"/>
              <a:ext cx="83250" cy="199750"/>
            </a:xfrm>
            <a:custGeom>
              <a:avLst/>
              <a:gdLst/>
              <a:ahLst/>
              <a:cxnLst/>
              <a:rect l="l" t="t" r="r" b="b"/>
              <a:pathLst>
                <a:path w="3330" h="7990" extrusionOk="0">
                  <a:moveTo>
                    <a:pt x="3054" y="1"/>
                  </a:moveTo>
                  <a:cubicBezTo>
                    <a:pt x="3022" y="1"/>
                    <a:pt x="2987" y="10"/>
                    <a:pt x="2952" y="33"/>
                  </a:cubicBezTo>
                  <a:cubicBezTo>
                    <a:pt x="50" y="1905"/>
                    <a:pt x="0" y="6002"/>
                    <a:pt x="2848" y="7955"/>
                  </a:cubicBezTo>
                  <a:cubicBezTo>
                    <a:pt x="2883" y="7979"/>
                    <a:pt x="2917" y="7989"/>
                    <a:pt x="2950" y="7989"/>
                  </a:cubicBezTo>
                  <a:cubicBezTo>
                    <a:pt x="3111" y="7989"/>
                    <a:pt x="3218" y="7733"/>
                    <a:pt x="3045" y="7614"/>
                  </a:cubicBezTo>
                  <a:cubicBezTo>
                    <a:pt x="450" y="5833"/>
                    <a:pt x="507" y="2080"/>
                    <a:pt x="3151" y="372"/>
                  </a:cubicBezTo>
                  <a:cubicBezTo>
                    <a:pt x="3330" y="257"/>
                    <a:pt x="3220" y="1"/>
                    <a:pt x="3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06150" y="1907750"/>
              <a:ext cx="66675" cy="18850"/>
            </a:xfrm>
            <a:custGeom>
              <a:avLst/>
              <a:gdLst/>
              <a:ahLst/>
              <a:cxnLst/>
              <a:rect l="l" t="t" r="r" b="b"/>
              <a:pathLst>
                <a:path w="2667" h="754" extrusionOk="0">
                  <a:moveTo>
                    <a:pt x="300" y="0"/>
                  </a:moveTo>
                  <a:cubicBezTo>
                    <a:pt x="81" y="0"/>
                    <a:pt x="0" y="341"/>
                    <a:pt x="234" y="383"/>
                  </a:cubicBezTo>
                  <a:cubicBezTo>
                    <a:pt x="933" y="505"/>
                    <a:pt x="1630" y="629"/>
                    <a:pt x="2327" y="749"/>
                  </a:cubicBezTo>
                  <a:cubicBezTo>
                    <a:pt x="2341" y="752"/>
                    <a:pt x="2354" y="753"/>
                    <a:pt x="2367" y="753"/>
                  </a:cubicBezTo>
                  <a:cubicBezTo>
                    <a:pt x="2585" y="753"/>
                    <a:pt x="2667" y="412"/>
                    <a:pt x="2432" y="370"/>
                  </a:cubicBezTo>
                  <a:cubicBezTo>
                    <a:pt x="1734" y="248"/>
                    <a:pt x="1036" y="125"/>
                    <a:pt x="340" y="4"/>
                  </a:cubicBezTo>
                  <a:cubicBezTo>
                    <a:pt x="326" y="1"/>
                    <a:pt x="313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518250" y="1840300"/>
              <a:ext cx="69125" cy="120000"/>
            </a:xfrm>
            <a:custGeom>
              <a:avLst/>
              <a:gdLst/>
              <a:ahLst/>
              <a:cxnLst/>
              <a:rect l="l" t="t" r="r" b="b"/>
              <a:pathLst>
                <a:path w="2765" h="4800" extrusionOk="0">
                  <a:moveTo>
                    <a:pt x="1306" y="0"/>
                  </a:moveTo>
                  <a:cubicBezTo>
                    <a:pt x="913" y="0"/>
                    <a:pt x="477" y="227"/>
                    <a:pt x="175" y="425"/>
                  </a:cubicBezTo>
                  <a:cubicBezTo>
                    <a:pt x="1" y="542"/>
                    <a:pt x="109" y="800"/>
                    <a:pt x="272" y="800"/>
                  </a:cubicBezTo>
                  <a:cubicBezTo>
                    <a:pt x="304" y="800"/>
                    <a:pt x="339" y="790"/>
                    <a:pt x="374" y="766"/>
                  </a:cubicBezTo>
                  <a:cubicBezTo>
                    <a:pt x="563" y="629"/>
                    <a:pt x="765" y="516"/>
                    <a:pt x="981" y="428"/>
                  </a:cubicBezTo>
                  <a:cubicBezTo>
                    <a:pt x="1585" y="705"/>
                    <a:pt x="1733" y="1030"/>
                    <a:pt x="1419" y="1403"/>
                  </a:cubicBezTo>
                  <a:cubicBezTo>
                    <a:pt x="1323" y="1771"/>
                    <a:pt x="1001" y="2182"/>
                    <a:pt x="819" y="2520"/>
                  </a:cubicBezTo>
                  <a:cubicBezTo>
                    <a:pt x="771" y="2613"/>
                    <a:pt x="795" y="2735"/>
                    <a:pt x="889" y="2790"/>
                  </a:cubicBezTo>
                  <a:cubicBezTo>
                    <a:pt x="998" y="2852"/>
                    <a:pt x="1315" y="2905"/>
                    <a:pt x="1388" y="2959"/>
                  </a:cubicBezTo>
                  <a:cubicBezTo>
                    <a:pt x="2765" y="3996"/>
                    <a:pt x="1197" y="4316"/>
                    <a:pt x="551" y="4404"/>
                  </a:cubicBezTo>
                  <a:cubicBezTo>
                    <a:pt x="314" y="4437"/>
                    <a:pt x="302" y="4800"/>
                    <a:pt x="521" y="4800"/>
                  </a:cubicBezTo>
                  <a:cubicBezTo>
                    <a:pt x="531" y="4800"/>
                    <a:pt x="541" y="4799"/>
                    <a:pt x="551" y="4797"/>
                  </a:cubicBezTo>
                  <a:cubicBezTo>
                    <a:pt x="1282" y="4699"/>
                    <a:pt x="2242" y="4517"/>
                    <a:pt x="2384" y="3642"/>
                  </a:cubicBezTo>
                  <a:cubicBezTo>
                    <a:pt x="2423" y="3396"/>
                    <a:pt x="2390" y="3121"/>
                    <a:pt x="2241" y="2915"/>
                  </a:cubicBezTo>
                  <a:cubicBezTo>
                    <a:pt x="1991" y="2569"/>
                    <a:pt x="1622" y="2641"/>
                    <a:pt x="1272" y="2529"/>
                  </a:cubicBezTo>
                  <a:lnTo>
                    <a:pt x="1272" y="2529"/>
                  </a:lnTo>
                  <a:cubicBezTo>
                    <a:pt x="1641" y="1937"/>
                    <a:pt x="2355" y="989"/>
                    <a:pt x="1984" y="383"/>
                  </a:cubicBezTo>
                  <a:cubicBezTo>
                    <a:pt x="1814" y="102"/>
                    <a:pt x="1570" y="0"/>
                    <a:pt x="1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663150" y="1811050"/>
              <a:ext cx="303475" cy="158950"/>
            </a:xfrm>
            <a:custGeom>
              <a:avLst/>
              <a:gdLst/>
              <a:ahLst/>
              <a:cxnLst/>
              <a:rect l="l" t="t" r="r" b="b"/>
              <a:pathLst>
                <a:path w="12139" h="6358" extrusionOk="0">
                  <a:moveTo>
                    <a:pt x="4400" y="0"/>
                  </a:moveTo>
                  <a:cubicBezTo>
                    <a:pt x="4200" y="0"/>
                    <a:pt x="4015" y="18"/>
                    <a:pt x="3873" y="74"/>
                  </a:cubicBezTo>
                  <a:cubicBezTo>
                    <a:pt x="3197" y="336"/>
                    <a:pt x="3263" y="1474"/>
                    <a:pt x="3146" y="2065"/>
                  </a:cubicBezTo>
                  <a:cubicBezTo>
                    <a:pt x="2912" y="3253"/>
                    <a:pt x="2681" y="4442"/>
                    <a:pt x="2449" y="5631"/>
                  </a:cubicBezTo>
                  <a:lnTo>
                    <a:pt x="2449" y="5631"/>
                  </a:lnTo>
                  <a:cubicBezTo>
                    <a:pt x="1577" y="4155"/>
                    <a:pt x="901" y="2597"/>
                    <a:pt x="419" y="944"/>
                  </a:cubicBezTo>
                  <a:cubicBezTo>
                    <a:pt x="392" y="846"/>
                    <a:pt x="316" y="804"/>
                    <a:pt x="238" y="804"/>
                  </a:cubicBezTo>
                  <a:cubicBezTo>
                    <a:pt x="121" y="804"/>
                    <a:pt x="1" y="899"/>
                    <a:pt x="44" y="1047"/>
                  </a:cubicBezTo>
                  <a:cubicBezTo>
                    <a:pt x="582" y="2894"/>
                    <a:pt x="1358" y="4630"/>
                    <a:pt x="2377" y="6264"/>
                  </a:cubicBezTo>
                  <a:cubicBezTo>
                    <a:pt x="2416" y="6325"/>
                    <a:pt x="2487" y="6357"/>
                    <a:pt x="2556" y="6357"/>
                  </a:cubicBezTo>
                  <a:cubicBezTo>
                    <a:pt x="2638" y="6357"/>
                    <a:pt x="2718" y="6312"/>
                    <a:pt x="2736" y="6218"/>
                  </a:cubicBezTo>
                  <a:cubicBezTo>
                    <a:pt x="2952" y="5114"/>
                    <a:pt x="3170" y="4009"/>
                    <a:pt x="3385" y="2905"/>
                  </a:cubicBezTo>
                  <a:cubicBezTo>
                    <a:pt x="3492" y="2353"/>
                    <a:pt x="3601" y="1802"/>
                    <a:pt x="3708" y="1249"/>
                  </a:cubicBezTo>
                  <a:cubicBezTo>
                    <a:pt x="3855" y="505"/>
                    <a:pt x="4073" y="453"/>
                    <a:pt x="4743" y="453"/>
                  </a:cubicBezTo>
                  <a:cubicBezTo>
                    <a:pt x="4786" y="453"/>
                    <a:pt x="4830" y="453"/>
                    <a:pt x="4876" y="453"/>
                  </a:cubicBezTo>
                  <a:cubicBezTo>
                    <a:pt x="7211" y="463"/>
                    <a:pt x="9549" y="472"/>
                    <a:pt x="11884" y="483"/>
                  </a:cubicBezTo>
                  <a:cubicBezTo>
                    <a:pt x="11884" y="483"/>
                    <a:pt x="11885" y="483"/>
                    <a:pt x="11885" y="483"/>
                  </a:cubicBezTo>
                  <a:cubicBezTo>
                    <a:pt x="12139" y="483"/>
                    <a:pt x="12138" y="91"/>
                    <a:pt x="11884" y="90"/>
                  </a:cubicBezTo>
                  <a:cubicBezTo>
                    <a:pt x="10457" y="84"/>
                    <a:pt x="9029" y="77"/>
                    <a:pt x="7602" y="71"/>
                  </a:cubicBezTo>
                  <a:cubicBezTo>
                    <a:pt x="6888" y="68"/>
                    <a:pt x="6173" y="67"/>
                    <a:pt x="5461" y="62"/>
                  </a:cubicBezTo>
                  <a:cubicBezTo>
                    <a:pt x="5183" y="61"/>
                    <a:pt x="4767" y="0"/>
                    <a:pt x="4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826450" y="1866425"/>
              <a:ext cx="81875" cy="86525"/>
            </a:xfrm>
            <a:custGeom>
              <a:avLst/>
              <a:gdLst/>
              <a:ahLst/>
              <a:cxnLst/>
              <a:rect l="l" t="t" r="r" b="b"/>
              <a:pathLst>
                <a:path w="3275" h="3461" extrusionOk="0">
                  <a:moveTo>
                    <a:pt x="1361" y="0"/>
                  </a:moveTo>
                  <a:cubicBezTo>
                    <a:pt x="945" y="0"/>
                    <a:pt x="464" y="224"/>
                    <a:pt x="173" y="418"/>
                  </a:cubicBezTo>
                  <a:cubicBezTo>
                    <a:pt x="1" y="538"/>
                    <a:pt x="108" y="794"/>
                    <a:pt x="272" y="794"/>
                  </a:cubicBezTo>
                  <a:cubicBezTo>
                    <a:pt x="304" y="794"/>
                    <a:pt x="339" y="784"/>
                    <a:pt x="374" y="760"/>
                  </a:cubicBezTo>
                  <a:cubicBezTo>
                    <a:pt x="583" y="622"/>
                    <a:pt x="807" y="494"/>
                    <a:pt x="1054" y="434"/>
                  </a:cubicBezTo>
                  <a:cubicBezTo>
                    <a:pt x="1138" y="414"/>
                    <a:pt x="1221" y="396"/>
                    <a:pt x="1303" y="396"/>
                  </a:cubicBezTo>
                  <a:cubicBezTo>
                    <a:pt x="1371" y="396"/>
                    <a:pt x="1438" y="408"/>
                    <a:pt x="1505" y="443"/>
                  </a:cubicBezTo>
                  <a:cubicBezTo>
                    <a:pt x="1696" y="466"/>
                    <a:pt x="1734" y="589"/>
                    <a:pt x="1615" y="816"/>
                  </a:cubicBezTo>
                  <a:cubicBezTo>
                    <a:pt x="1658" y="1005"/>
                    <a:pt x="1620" y="1168"/>
                    <a:pt x="1498" y="1304"/>
                  </a:cubicBezTo>
                  <a:cubicBezTo>
                    <a:pt x="1195" y="1863"/>
                    <a:pt x="675" y="2368"/>
                    <a:pt x="218" y="2802"/>
                  </a:cubicBezTo>
                  <a:cubicBezTo>
                    <a:pt x="82" y="2931"/>
                    <a:pt x="200" y="3120"/>
                    <a:pt x="357" y="3138"/>
                  </a:cubicBezTo>
                  <a:cubicBezTo>
                    <a:pt x="1248" y="3244"/>
                    <a:pt x="2135" y="3352"/>
                    <a:pt x="3024" y="3459"/>
                  </a:cubicBezTo>
                  <a:cubicBezTo>
                    <a:pt x="3033" y="3460"/>
                    <a:pt x="3042" y="3461"/>
                    <a:pt x="3051" y="3461"/>
                  </a:cubicBezTo>
                  <a:cubicBezTo>
                    <a:pt x="3274" y="3461"/>
                    <a:pt x="3264" y="3094"/>
                    <a:pt x="3024" y="3065"/>
                  </a:cubicBezTo>
                  <a:cubicBezTo>
                    <a:pt x="2277" y="2975"/>
                    <a:pt x="1532" y="2886"/>
                    <a:pt x="785" y="2796"/>
                  </a:cubicBezTo>
                  <a:lnTo>
                    <a:pt x="785" y="2796"/>
                  </a:lnTo>
                  <a:cubicBezTo>
                    <a:pt x="1108" y="2463"/>
                    <a:pt x="1408" y="2109"/>
                    <a:pt x="1680" y="1731"/>
                  </a:cubicBezTo>
                  <a:cubicBezTo>
                    <a:pt x="1938" y="1370"/>
                    <a:pt x="2264" y="902"/>
                    <a:pt x="2065" y="440"/>
                  </a:cubicBezTo>
                  <a:cubicBezTo>
                    <a:pt x="1926" y="116"/>
                    <a:pt x="1660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996525" y="1794125"/>
              <a:ext cx="116650" cy="222375"/>
            </a:xfrm>
            <a:custGeom>
              <a:avLst/>
              <a:gdLst/>
              <a:ahLst/>
              <a:cxnLst/>
              <a:rect l="l" t="t" r="r" b="b"/>
              <a:pathLst>
                <a:path w="4666" h="8895" extrusionOk="0">
                  <a:moveTo>
                    <a:pt x="985" y="1"/>
                  </a:moveTo>
                  <a:cubicBezTo>
                    <a:pt x="803" y="1"/>
                    <a:pt x="682" y="267"/>
                    <a:pt x="879" y="361"/>
                  </a:cubicBezTo>
                  <a:cubicBezTo>
                    <a:pt x="4211" y="1978"/>
                    <a:pt x="1940" y="6664"/>
                    <a:pt x="136" y="8555"/>
                  </a:cubicBezTo>
                  <a:cubicBezTo>
                    <a:pt x="1" y="8698"/>
                    <a:pt x="135" y="8895"/>
                    <a:pt x="284" y="8895"/>
                  </a:cubicBezTo>
                  <a:cubicBezTo>
                    <a:pt x="329" y="8895"/>
                    <a:pt x="375" y="8877"/>
                    <a:pt x="416" y="8835"/>
                  </a:cubicBezTo>
                  <a:cubicBezTo>
                    <a:pt x="2385" y="6767"/>
                    <a:pt x="4666" y="1763"/>
                    <a:pt x="1077" y="24"/>
                  </a:cubicBezTo>
                  <a:cubicBezTo>
                    <a:pt x="1045" y="8"/>
                    <a:pt x="101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7162375" y="1894725"/>
              <a:ext cx="107825" cy="13075"/>
            </a:xfrm>
            <a:custGeom>
              <a:avLst/>
              <a:gdLst/>
              <a:ahLst/>
              <a:cxnLst/>
              <a:rect l="l" t="t" r="r" b="b"/>
              <a:pathLst>
                <a:path w="4313" h="523" extrusionOk="0">
                  <a:moveTo>
                    <a:pt x="4087" y="1"/>
                  </a:moveTo>
                  <a:cubicBezTo>
                    <a:pt x="4079" y="1"/>
                    <a:pt x="4070" y="1"/>
                    <a:pt x="4061" y="2"/>
                  </a:cubicBezTo>
                  <a:cubicBezTo>
                    <a:pt x="3309" y="86"/>
                    <a:pt x="2556" y="128"/>
                    <a:pt x="1803" y="128"/>
                  </a:cubicBezTo>
                  <a:cubicBezTo>
                    <a:pt x="1287" y="128"/>
                    <a:pt x="770" y="108"/>
                    <a:pt x="252" y="69"/>
                  </a:cubicBezTo>
                  <a:cubicBezTo>
                    <a:pt x="246" y="69"/>
                    <a:pt x="240" y="69"/>
                    <a:pt x="234" y="69"/>
                  </a:cubicBezTo>
                  <a:cubicBezTo>
                    <a:pt x="0" y="69"/>
                    <a:pt x="8" y="444"/>
                    <a:pt x="252" y="463"/>
                  </a:cubicBezTo>
                  <a:cubicBezTo>
                    <a:pt x="771" y="503"/>
                    <a:pt x="1289" y="523"/>
                    <a:pt x="1807" y="523"/>
                  </a:cubicBezTo>
                  <a:cubicBezTo>
                    <a:pt x="2559" y="523"/>
                    <a:pt x="3309" y="481"/>
                    <a:pt x="4061" y="396"/>
                  </a:cubicBezTo>
                  <a:cubicBezTo>
                    <a:pt x="4302" y="368"/>
                    <a:pt x="4313" y="1"/>
                    <a:pt x="40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7379725" y="1830100"/>
              <a:ext cx="84800" cy="89025"/>
            </a:xfrm>
            <a:custGeom>
              <a:avLst/>
              <a:gdLst/>
              <a:ahLst/>
              <a:cxnLst/>
              <a:rect l="l" t="t" r="r" b="b"/>
              <a:pathLst>
                <a:path w="3392" h="3561" extrusionOk="0">
                  <a:moveTo>
                    <a:pt x="2502" y="0"/>
                  </a:moveTo>
                  <a:cubicBezTo>
                    <a:pt x="2457" y="0"/>
                    <a:pt x="2411" y="19"/>
                    <a:pt x="2372" y="65"/>
                  </a:cubicBezTo>
                  <a:cubicBezTo>
                    <a:pt x="1500" y="1055"/>
                    <a:pt x="734" y="2120"/>
                    <a:pt x="74" y="3264"/>
                  </a:cubicBezTo>
                  <a:cubicBezTo>
                    <a:pt x="1" y="3387"/>
                    <a:pt x="89" y="3561"/>
                    <a:pt x="238" y="3561"/>
                  </a:cubicBezTo>
                  <a:cubicBezTo>
                    <a:pt x="240" y="3561"/>
                    <a:pt x="241" y="3561"/>
                    <a:pt x="243" y="3561"/>
                  </a:cubicBezTo>
                  <a:cubicBezTo>
                    <a:pt x="1208" y="3529"/>
                    <a:pt x="2173" y="3496"/>
                    <a:pt x="3138" y="3466"/>
                  </a:cubicBezTo>
                  <a:cubicBezTo>
                    <a:pt x="3387" y="3458"/>
                    <a:pt x="3391" y="3072"/>
                    <a:pt x="3146" y="3072"/>
                  </a:cubicBezTo>
                  <a:cubicBezTo>
                    <a:pt x="3143" y="3072"/>
                    <a:pt x="3140" y="3072"/>
                    <a:pt x="3138" y="3072"/>
                  </a:cubicBezTo>
                  <a:cubicBezTo>
                    <a:pt x="2290" y="3100"/>
                    <a:pt x="1443" y="3129"/>
                    <a:pt x="596" y="3156"/>
                  </a:cubicBezTo>
                  <a:lnTo>
                    <a:pt x="596" y="3156"/>
                  </a:lnTo>
                  <a:cubicBezTo>
                    <a:pt x="1197" y="2158"/>
                    <a:pt x="1880" y="1222"/>
                    <a:pt x="2651" y="345"/>
                  </a:cubicBezTo>
                  <a:cubicBezTo>
                    <a:pt x="2778" y="199"/>
                    <a:pt x="2646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7456125" y="1866150"/>
              <a:ext cx="15975" cy="109525"/>
            </a:xfrm>
            <a:custGeom>
              <a:avLst/>
              <a:gdLst/>
              <a:ahLst/>
              <a:cxnLst/>
              <a:rect l="l" t="t" r="r" b="b"/>
              <a:pathLst>
                <a:path w="639" h="4381" extrusionOk="0">
                  <a:moveTo>
                    <a:pt x="395" y="0"/>
                  </a:moveTo>
                  <a:cubicBezTo>
                    <a:pt x="320" y="0"/>
                    <a:pt x="252" y="43"/>
                    <a:pt x="239" y="143"/>
                  </a:cubicBezTo>
                  <a:cubicBezTo>
                    <a:pt x="56" y="1492"/>
                    <a:pt x="0" y="2833"/>
                    <a:pt x="79" y="4191"/>
                  </a:cubicBezTo>
                  <a:cubicBezTo>
                    <a:pt x="86" y="4318"/>
                    <a:pt x="188" y="4381"/>
                    <a:pt x="287" y="4381"/>
                  </a:cubicBezTo>
                  <a:cubicBezTo>
                    <a:pt x="385" y="4381"/>
                    <a:pt x="480" y="4318"/>
                    <a:pt x="473" y="4191"/>
                  </a:cubicBezTo>
                  <a:cubicBezTo>
                    <a:pt x="397" y="2870"/>
                    <a:pt x="441" y="1559"/>
                    <a:pt x="619" y="248"/>
                  </a:cubicBezTo>
                  <a:cubicBezTo>
                    <a:pt x="638" y="98"/>
                    <a:pt x="509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7550500" y="1806500"/>
              <a:ext cx="81225" cy="154000"/>
            </a:xfrm>
            <a:custGeom>
              <a:avLst/>
              <a:gdLst/>
              <a:ahLst/>
              <a:cxnLst/>
              <a:rect l="l" t="t" r="r" b="b"/>
              <a:pathLst>
                <a:path w="3249" h="6160" extrusionOk="0">
                  <a:moveTo>
                    <a:pt x="2633" y="1"/>
                  </a:moveTo>
                  <a:cubicBezTo>
                    <a:pt x="2602" y="1"/>
                    <a:pt x="2569" y="9"/>
                    <a:pt x="2535" y="28"/>
                  </a:cubicBezTo>
                  <a:cubicBezTo>
                    <a:pt x="0" y="1474"/>
                    <a:pt x="269" y="5031"/>
                    <a:pt x="2938" y="6144"/>
                  </a:cubicBezTo>
                  <a:cubicBezTo>
                    <a:pt x="2964" y="6155"/>
                    <a:pt x="2989" y="6159"/>
                    <a:pt x="3011" y="6159"/>
                  </a:cubicBezTo>
                  <a:cubicBezTo>
                    <a:pt x="3191" y="6159"/>
                    <a:pt x="3248" y="5851"/>
                    <a:pt x="3044" y="5764"/>
                  </a:cubicBezTo>
                  <a:cubicBezTo>
                    <a:pt x="673" y="4777"/>
                    <a:pt x="531" y="1626"/>
                    <a:pt x="2736" y="367"/>
                  </a:cubicBezTo>
                  <a:cubicBezTo>
                    <a:pt x="2923" y="262"/>
                    <a:pt x="2808" y="1"/>
                    <a:pt x="2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7660975" y="1825125"/>
              <a:ext cx="61225" cy="105050"/>
            </a:xfrm>
            <a:custGeom>
              <a:avLst/>
              <a:gdLst/>
              <a:ahLst/>
              <a:cxnLst/>
              <a:rect l="l" t="t" r="r" b="b"/>
              <a:pathLst>
                <a:path w="2449" h="4202" extrusionOk="0">
                  <a:moveTo>
                    <a:pt x="1376" y="1"/>
                  </a:moveTo>
                  <a:cubicBezTo>
                    <a:pt x="945" y="1"/>
                    <a:pt x="519" y="372"/>
                    <a:pt x="238" y="682"/>
                  </a:cubicBezTo>
                  <a:cubicBezTo>
                    <a:pt x="108" y="824"/>
                    <a:pt x="240" y="1022"/>
                    <a:pt x="387" y="1022"/>
                  </a:cubicBezTo>
                  <a:cubicBezTo>
                    <a:pt x="431" y="1022"/>
                    <a:pt x="477" y="1003"/>
                    <a:pt x="517" y="959"/>
                  </a:cubicBezTo>
                  <a:cubicBezTo>
                    <a:pt x="703" y="753"/>
                    <a:pt x="1055" y="401"/>
                    <a:pt x="1294" y="401"/>
                  </a:cubicBezTo>
                  <a:cubicBezTo>
                    <a:pt x="1478" y="401"/>
                    <a:pt x="1596" y="610"/>
                    <a:pt x="1519" y="1254"/>
                  </a:cubicBezTo>
                  <a:cubicBezTo>
                    <a:pt x="1483" y="1554"/>
                    <a:pt x="1204" y="1953"/>
                    <a:pt x="1080" y="2228"/>
                  </a:cubicBezTo>
                  <a:cubicBezTo>
                    <a:pt x="1026" y="2346"/>
                    <a:pt x="1099" y="2532"/>
                    <a:pt x="1235" y="2532"/>
                  </a:cubicBezTo>
                  <a:cubicBezTo>
                    <a:pt x="1256" y="2532"/>
                    <a:pt x="1278" y="2528"/>
                    <a:pt x="1302" y="2518"/>
                  </a:cubicBezTo>
                  <a:cubicBezTo>
                    <a:pt x="1446" y="2839"/>
                    <a:pt x="1592" y="3158"/>
                    <a:pt x="1738" y="3478"/>
                  </a:cubicBezTo>
                  <a:cubicBezTo>
                    <a:pt x="1521" y="3672"/>
                    <a:pt x="1274" y="3774"/>
                    <a:pt x="999" y="3785"/>
                  </a:cubicBezTo>
                  <a:cubicBezTo>
                    <a:pt x="867" y="3807"/>
                    <a:pt x="740" y="3814"/>
                    <a:pt x="612" y="3814"/>
                  </a:cubicBezTo>
                  <a:cubicBezTo>
                    <a:pt x="494" y="3814"/>
                    <a:pt x="376" y="3808"/>
                    <a:pt x="254" y="3801"/>
                  </a:cubicBezTo>
                  <a:cubicBezTo>
                    <a:pt x="249" y="3801"/>
                    <a:pt x="245" y="3801"/>
                    <a:pt x="240" y="3801"/>
                  </a:cubicBezTo>
                  <a:cubicBezTo>
                    <a:pt x="0" y="3801"/>
                    <a:pt x="6" y="4181"/>
                    <a:pt x="254" y="4195"/>
                  </a:cubicBezTo>
                  <a:cubicBezTo>
                    <a:pt x="336" y="4199"/>
                    <a:pt x="422" y="4202"/>
                    <a:pt x="511" y="4202"/>
                  </a:cubicBezTo>
                  <a:cubicBezTo>
                    <a:pt x="1286" y="4202"/>
                    <a:pt x="2249" y="3999"/>
                    <a:pt x="2375" y="3094"/>
                  </a:cubicBezTo>
                  <a:cubicBezTo>
                    <a:pt x="2448" y="2571"/>
                    <a:pt x="2071" y="2124"/>
                    <a:pt x="1601" y="2078"/>
                  </a:cubicBezTo>
                  <a:lnTo>
                    <a:pt x="1601" y="2078"/>
                  </a:lnTo>
                  <a:cubicBezTo>
                    <a:pt x="1921" y="1491"/>
                    <a:pt x="2387" y="637"/>
                    <a:pt x="1877" y="198"/>
                  </a:cubicBezTo>
                  <a:cubicBezTo>
                    <a:pt x="1715" y="58"/>
                    <a:pt x="1545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7741025" y="1799325"/>
              <a:ext cx="77050" cy="151925"/>
            </a:xfrm>
            <a:custGeom>
              <a:avLst/>
              <a:gdLst/>
              <a:ahLst/>
              <a:cxnLst/>
              <a:rect l="l" t="t" r="r" b="b"/>
              <a:pathLst>
                <a:path w="3082" h="6077" extrusionOk="0">
                  <a:moveTo>
                    <a:pt x="774" y="1"/>
                  </a:moveTo>
                  <a:cubicBezTo>
                    <a:pt x="616" y="1"/>
                    <a:pt x="511" y="256"/>
                    <a:pt x="679" y="378"/>
                  </a:cubicBezTo>
                  <a:cubicBezTo>
                    <a:pt x="2662" y="1797"/>
                    <a:pt x="2371" y="4670"/>
                    <a:pt x="198" y="5715"/>
                  </a:cubicBezTo>
                  <a:cubicBezTo>
                    <a:pt x="0" y="5810"/>
                    <a:pt x="123" y="6077"/>
                    <a:pt x="307" y="6077"/>
                  </a:cubicBezTo>
                  <a:cubicBezTo>
                    <a:pt x="336" y="6077"/>
                    <a:pt x="366" y="6070"/>
                    <a:pt x="397" y="6056"/>
                  </a:cubicBezTo>
                  <a:cubicBezTo>
                    <a:pt x="2865" y="4867"/>
                    <a:pt x="3081" y="1616"/>
                    <a:pt x="878" y="37"/>
                  </a:cubicBezTo>
                  <a:cubicBezTo>
                    <a:pt x="843" y="12"/>
                    <a:pt x="807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7846575" y="1799800"/>
              <a:ext cx="76475" cy="156850"/>
            </a:xfrm>
            <a:custGeom>
              <a:avLst/>
              <a:gdLst/>
              <a:ahLst/>
              <a:cxnLst/>
              <a:rect l="l" t="t" r="r" b="b"/>
              <a:pathLst>
                <a:path w="3059" h="6274" extrusionOk="0">
                  <a:moveTo>
                    <a:pt x="2759" y="1"/>
                  </a:moveTo>
                  <a:cubicBezTo>
                    <a:pt x="2729" y="1"/>
                    <a:pt x="2698" y="8"/>
                    <a:pt x="2666" y="24"/>
                  </a:cubicBezTo>
                  <a:cubicBezTo>
                    <a:pt x="125" y="1308"/>
                    <a:pt x="0" y="4744"/>
                    <a:pt x="2405" y="6243"/>
                  </a:cubicBezTo>
                  <a:cubicBezTo>
                    <a:pt x="2440" y="6264"/>
                    <a:pt x="2474" y="6273"/>
                    <a:pt x="2506" y="6273"/>
                  </a:cubicBezTo>
                  <a:cubicBezTo>
                    <a:pt x="2675" y="6273"/>
                    <a:pt x="2785" y="6015"/>
                    <a:pt x="2604" y="5902"/>
                  </a:cubicBezTo>
                  <a:cubicBezTo>
                    <a:pt x="440" y="4555"/>
                    <a:pt x="600" y="1509"/>
                    <a:pt x="2863" y="363"/>
                  </a:cubicBezTo>
                  <a:cubicBezTo>
                    <a:pt x="3059" y="265"/>
                    <a:pt x="2940" y="1"/>
                    <a:pt x="2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7931775" y="1876575"/>
              <a:ext cx="51725" cy="14625"/>
            </a:xfrm>
            <a:custGeom>
              <a:avLst/>
              <a:gdLst/>
              <a:ahLst/>
              <a:cxnLst/>
              <a:rect l="l" t="t" r="r" b="b"/>
              <a:pathLst>
                <a:path w="2069" h="585" extrusionOk="0">
                  <a:moveTo>
                    <a:pt x="1151" y="1"/>
                  </a:moveTo>
                  <a:cubicBezTo>
                    <a:pt x="826" y="1"/>
                    <a:pt x="503" y="77"/>
                    <a:pt x="197" y="224"/>
                  </a:cubicBezTo>
                  <a:cubicBezTo>
                    <a:pt x="0" y="319"/>
                    <a:pt x="122" y="585"/>
                    <a:pt x="306" y="585"/>
                  </a:cubicBezTo>
                  <a:cubicBezTo>
                    <a:pt x="335" y="585"/>
                    <a:pt x="365" y="578"/>
                    <a:pt x="396" y="563"/>
                  </a:cubicBezTo>
                  <a:cubicBezTo>
                    <a:pt x="634" y="449"/>
                    <a:pt x="883" y="393"/>
                    <a:pt x="1134" y="393"/>
                  </a:cubicBezTo>
                  <a:cubicBezTo>
                    <a:pt x="1340" y="393"/>
                    <a:pt x="1547" y="430"/>
                    <a:pt x="1750" y="503"/>
                  </a:cubicBezTo>
                  <a:cubicBezTo>
                    <a:pt x="1774" y="512"/>
                    <a:pt x="1796" y="516"/>
                    <a:pt x="1817" y="516"/>
                  </a:cubicBezTo>
                  <a:cubicBezTo>
                    <a:pt x="2006" y="516"/>
                    <a:pt x="2069" y="199"/>
                    <a:pt x="1856" y="124"/>
                  </a:cubicBezTo>
                  <a:cubicBezTo>
                    <a:pt x="1623" y="41"/>
                    <a:pt x="1386" y="1"/>
                    <a:pt x="1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8026150" y="1809650"/>
              <a:ext cx="64800" cy="120225"/>
            </a:xfrm>
            <a:custGeom>
              <a:avLst/>
              <a:gdLst/>
              <a:ahLst/>
              <a:cxnLst/>
              <a:rect l="l" t="t" r="r" b="b"/>
              <a:pathLst>
                <a:path w="2592" h="4809" extrusionOk="0">
                  <a:moveTo>
                    <a:pt x="1636" y="0"/>
                  </a:moveTo>
                  <a:cubicBezTo>
                    <a:pt x="1143" y="0"/>
                    <a:pt x="675" y="129"/>
                    <a:pt x="210" y="392"/>
                  </a:cubicBezTo>
                  <a:cubicBezTo>
                    <a:pt x="21" y="499"/>
                    <a:pt x="137" y="760"/>
                    <a:pt x="311" y="760"/>
                  </a:cubicBezTo>
                  <a:cubicBezTo>
                    <a:pt x="342" y="760"/>
                    <a:pt x="374" y="752"/>
                    <a:pt x="407" y="734"/>
                  </a:cubicBezTo>
                  <a:cubicBezTo>
                    <a:pt x="810" y="506"/>
                    <a:pt x="1210" y="394"/>
                    <a:pt x="1634" y="394"/>
                  </a:cubicBezTo>
                  <a:cubicBezTo>
                    <a:pt x="1756" y="394"/>
                    <a:pt x="1879" y="403"/>
                    <a:pt x="2005" y="421"/>
                  </a:cubicBezTo>
                  <a:lnTo>
                    <a:pt x="2005" y="421"/>
                  </a:lnTo>
                  <a:cubicBezTo>
                    <a:pt x="1761" y="1108"/>
                    <a:pt x="1396" y="1674"/>
                    <a:pt x="867" y="2195"/>
                  </a:cubicBezTo>
                  <a:cubicBezTo>
                    <a:pt x="738" y="2323"/>
                    <a:pt x="856" y="2538"/>
                    <a:pt x="1006" y="2538"/>
                  </a:cubicBezTo>
                  <a:cubicBezTo>
                    <a:pt x="1038" y="2538"/>
                    <a:pt x="1071" y="2528"/>
                    <a:pt x="1104" y="2506"/>
                  </a:cubicBezTo>
                  <a:cubicBezTo>
                    <a:pt x="1279" y="2452"/>
                    <a:pt x="1429" y="2424"/>
                    <a:pt x="1553" y="2424"/>
                  </a:cubicBezTo>
                  <a:cubicBezTo>
                    <a:pt x="2056" y="2424"/>
                    <a:pt x="2134" y="2876"/>
                    <a:pt x="1787" y="3780"/>
                  </a:cubicBezTo>
                  <a:cubicBezTo>
                    <a:pt x="1625" y="3956"/>
                    <a:pt x="1432" y="4082"/>
                    <a:pt x="1209" y="4160"/>
                  </a:cubicBezTo>
                  <a:cubicBezTo>
                    <a:pt x="897" y="4304"/>
                    <a:pt x="569" y="4364"/>
                    <a:pt x="235" y="4426"/>
                  </a:cubicBezTo>
                  <a:cubicBezTo>
                    <a:pt x="0" y="4468"/>
                    <a:pt x="81" y="4809"/>
                    <a:pt x="299" y="4809"/>
                  </a:cubicBezTo>
                  <a:cubicBezTo>
                    <a:pt x="312" y="4809"/>
                    <a:pt x="326" y="4808"/>
                    <a:pt x="340" y="4805"/>
                  </a:cubicBezTo>
                  <a:cubicBezTo>
                    <a:pt x="1280" y="4633"/>
                    <a:pt x="2592" y="4152"/>
                    <a:pt x="2493" y="2954"/>
                  </a:cubicBezTo>
                  <a:cubicBezTo>
                    <a:pt x="2449" y="2430"/>
                    <a:pt x="2038" y="2050"/>
                    <a:pt x="1576" y="1996"/>
                  </a:cubicBezTo>
                  <a:lnTo>
                    <a:pt x="1576" y="1996"/>
                  </a:lnTo>
                  <a:cubicBezTo>
                    <a:pt x="1971" y="1500"/>
                    <a:pt x="2259" y="947"/>
                    <a:pt x="2456" y="319"/>
                  </a:cubicBezTo>
                  <a:cubicBezTo>
                    <a:pt x="2486" y="220"/>
                    <a:pt x="2420" y="98"/>
                    <a:pt x="2317" y="77"/>
                  </a:cubicBezTo>
                  <a:cubicBezTo>
                    <a:pt x="2083" y="26"/>
                    <a:pt x="1857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8156475" y="1830050"/>
              <a:ext cx="10725" cy="99800"/>
            </a:xfrm>
            <a:custGeom>
              <a:avLst/>
              <a:gdLst/>
              <a:ahLst/>
              <a:cxnLst/>
              <a:rect l="l" t="t" r="r" b="b"/>
              <a:pathLst>
                <a:path w="429" h="3992" extrusionOk="0">
                  <a:moveTo>
                    <a:pt x="232" y="1"/>
                  </a:moveTo>
                  <a:cubicBezTo>
                    <a:pt x="134" y="1"/>
                    <a:pt x="35" y="64"/>
                    <a:pt x="34" y="190"/>
                  </a:cubicBezTo>
                  <a:cubicBezTo>
                    <a:pt x="23" y="1394"/>
                    <a:pt x="13" y="2596"/>
                    <a:pt x="1" y="3802"/>
                  </a:cubicBezTo>
                  <a:cubicBezTo>
                    <a:pt x="1" y="3928"/>
                    <a:pt x="99" y="3992"/>
                    <a:pt x="197" y="3992"/>
                  </a:cubicBezTo>
                  <a:cubicBezTo>
                    <a:pt x="295" y="3992"/>
                    <a:pt x="394" y="3928"/>
                    <a:pt x="395" y="3802"/>
                  </a:cubicBezTo>
                  <a:cubicBezTo>
                    <a:pt x="406" y="2596"/>
                    <a:pt x="416" y="1394"/>
                    <a:pt x="428" y="190"/>
                  </a:cubicBezTo>
                  <a:cubicBezTo>
                    <a:pt x="429" y="64"/>
                    <a:pt x="331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8164050" y="1823450"/>
              <a:ext cx="94500" cy="88325"/>
            </a:xfrm>
            <a:custGeom>
              <a:avLst/>
              <a:gdLst/>
              <a:ahLst/>
              <a:cxnLst/>
              <a:rect l="l" t="t" r="r" b="b"/>
              <a:pathLst>
                <a:path w="3780" h="3533" extrusionOk="0">
                  <a:moveTo>
                    <a:pt x="3482" y="1"/>
                  </a:moveTo>
                  <a:cubicBezTo>
                    <a:pt x="3418" y="1"/>
                    <a:pt x="3351" y="30"/>
                    <a:pt x="3306" y="90"/>
                  </a:cubicBezTo>
                  <a:cubicBezTo>
                    <a:pt x="2823" y="737"/>
                    <a:pt x="2344" y="1386"/>
                    <a:pt x="1857" y="2030"/>
                  </a:cubicBezTo>
                  <a:cubicBezTo>
                    <a:pt x="1686" y="2256"/>
                    <a:pt x="1658" y="2389"/>
                    <a:pt x="1459" y="2389"/>
                  </a:cubicBezTo>
                  <a:cubicBezTo>
                    <a:pt x="1415" y="2389"/>
                    <a:pt x="1363" y="2383"/>
                    <a:pt x="1299" y="2369"/>
                  </a:cubicBezTo>
                  <a:cubicBezTo>
                    <a:pt x="1001" y="2306"/>
                    <a:pt x="949" y="2142"/>
                    <a:pt x="826" y="1894"/>
                  </a:cubicBezTo>
                  <a:cubicBezTo>
                    <a:pt x="599" y="1436"/>
                    <a:pt x="470" y="948"/>
                    <a:pt x="410" y="441"/>
                  </a:cubicBezTo>
                  <a:cubicBezTo>
                    <a:pt x="395" y="318"/>
                    <a:pt x="289" y="256"/>
                    <a:pt x="191" y="256"/>
                  </a:cubicBezTo>
                  <a:cubicBezTo>
                    <a:pt x="92" y="256"/>
                    <a:pt x="0" y="318"/>
                    <a:pt x="16" y="444"/>
                  </a:cubicBezTo>
                  <a:cubicBezTo>
                    <a:pt x="95" y="1095"/>
                    <a:pt x="425" y="2943"/>
                    <a:pt x="1352" y="2946"/>
                  </a:cubicBezTo>
                  <a:cubicBezTo>
                    <a:pt x="1353" y="2946"/>
                    <a:pt x="1354" y="2946"/>
                    <a:pt x="1356" y="2946"/>
                  </a:cubicBezTo>
                  <a:cubicBezTo>
                    <a:pt x="1753" y="2946"/>
                    <a:pt x="1989" y="2506"/>
                    <a:pt x="2196" y="2230"/>
                  </a:cubicBezTo>
                  <a:cubicBezTo>
                    <a:pt x="2564" y="1740"/>
                    <a:pt x="2931" y="1249"/>
                    <a:pt x="3298" y="757"/>
                  </a:cubicBezTo>
                  <a:lnTo>
                    <a:pt x="3298" y="757"/>
                  </a:lnTo>
                  <a:lnTo>
                    <a:pt x="3382" y="3343"/>
                  </a:lnTo>
                  <a:cubicBezTo>
                    <a:pt x="3386" y="3469"/>
                    <a:pt x="3487" y="3532"/>
                    <a:pt x="3585" y="3532"/>
                  </a:cubicBezTo>
                  <a:cubicBezTo>
                    <a:pt x="3684" y="3532"/>
                    <a:pt x="3780" y="3469"/>
                    <a:pt x="3775" y="3343"/>
                  </a:cubicBezTo>
                  <a:lnTo>
                    <a:pt x="3674" y="190"/>
                  </a:lnTo>
                  <a:cubicBezTo>
                    <a:pt x="3669" y="66"/>
                    <a:pt x="3579" y="1"/>
                    <a:pt x="3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8337025" y="1831700"/>
              <a:ext cx="10700" cy="95075"/>
            </a:xfrm>
            <a:custGeom>
              <a:avLst/>
              <a:gdLst/>
              <a:ahLst/>
              <a:cxnLst/>
              <a:rect l="l" t="t" r="r" b="b"/>
              <a:pathLst>
                <a:path w="428" h="3803" extrusionOk="0">
                  <a:moveTo>
                    <a:pt x="230" y="0"/>
                  </a:moveTo>
                  <a:cubicBezTo>
                    <a:pt x="132" y="0"/>
                    <a:pt x="34" y="63"/>
                    <a:pt x="33" y="190"/>
                  </a:cubicBezTo>
                  <a:cubicBezTo>
                    <a:pt x="21" y="1331"/>
                    <a:pt x="11" y="2470"/>
                    <a:pt x="1" y="3611"/>
                  </a:cubicBezTo>
                  <a:cubicBezTo>
                    <a:pt x="1" y="3738"/>
                    <a:pt x="99" y="3802"/>
                    <a:pt x="197" y="3802"/>
                  </a:cubicBezTo>
                  <a:cubicBezTo>
                    <a:pt x="296" y="3802"/>
                    <a:pt x="394" y="3738"/>
                    <a:pt x="395" y="3611"/>
                  </a:cubicBezTo>
                  <a:cubicBezTo>
                    <a:pt x="406" y="2472"/>
                    <a:pt x="417" y="1332"/>
                    <a:pt x="427" y="190"/>
                  </a:cubicBezTo>
                  <a:cubicBezTo>
                    <a:pt x="427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8302550" y="1865975"/>
              <a:ext cx="75400" cy="14150"/>
            </a:xfrm>
            <a:custGeom>
              <a:avLst/>
              <a:gdLst/>
              <a:ahLst/>
              <a:cxnLst/>
              <a:rect l="l" t="t" r="r" b="b"/>
              <a:pathLst>
                <a:path w="3016" h="566" extrusionOk="0">
                  <a:moveTo>
                    <a:pt x="1555" y="0"/>
                  </a:moveTo>
                  <a:cubicBezTo>
                    <a:pt x="1111" y="0"/>
                    <a:pt x="667" y="60"/>
                    <a:pt x="225" y="179"/>
                  </a:cubicBezTo>
                  <a:cubicBezTo>
                    <a:pt x="0" y="241"/>
                    <a:pt x="69" y="566"/>
                    <a:pt x="272" y="566"/>
                  </a:cubicBezTo>
                  <a:cubicBezTo>
                    <a:pt x="290" y="566"/>
                    <a:pt x="308" y="563"/>
                    <a:pt x="328" y="558"/>
                  </a:cubicBezTo>
                  <a:cubicBezTo>
                    <a:pt x="738" y="447"/>
                    <a:pt x="1146" y="391"/>
                    <a:pt x="1554" y="391"/>
                  </a:cubicBezTo>
                  <a:cubicBezTo>
                    <a:pt x="1929" y="391"/>
                    <a:pt x="2305" y="438"/>
                    <a:pt x="2683" y="532"/>
                  </a:cubicBezTo>
                  <a:cubicBezTo>
                    <a:pt x="2701" y="537"/>
                    <a:pt x="2718" y="539"/>
                    <a:pt x="2735" y="539"/>
                  </a:cubicBezTo>
                  <a:cubicBezTo>
                    <a:pt x="2944" y="539"/>
                    <a:pt x="3016" y="209"/>
                    <a:pt x="2789" y="153"/>
                  </a:cubicBezTo>
                  <a:cubicBezTo>
                    <a:pt x="2378" y="51"/>
                    <a:pt x="1967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8436825" y="1830000"/>
              <a:ext cx="68325" cy="94125"/>
            </a:xfrm>
            <a:custGeom>
              <a:avLst/>
              <a:gdLst/>
              <a:ahLst/>
              <a:cxnLst/>
              <a:rect l="l" t="t" r="r" b="b"/>
              <a:pathLst>
                <a:path w="2733" h="3765" extrusionOk="0">
                  <a:moveTo>
                    <a:pt x="1345" y="1"/>
                  </a:moveTo>
                  <a:cubicBezTo>
                    <a:pt x="939" y="1"/>
                    <a:pt x="468" y="196"/>
                    <a:pt x="181" y="369"/>
                  </a:cubicBezTo>
                  <a:cubicBezTo>
                    <a:pt x="0" y="480"/>
                    <a:pt x="111" y="739"/>
                    <a:pt x="280" y="739"/>
                  </a:cubicBezTo>
                  <a:cubicBezTo>
                    <a:pt x="312" y="739"/>
                    <a:pt x="346" y="730"/>
                    <a:pt x="380" y="709"/>
                  </a:cubicBezTo>
                  <a:cubicBezTo>
                    <a:pt x="560" y="599"/>
                    <a:pt x="982" y="360"/>
                    <a:pt x="1294" y="360"/>
                  </a:cubicBezTo>
                  <a:cubicBezTo>
                    <a:pt x="1539" y="360"/>
                    <a:pt x="1715" y="507"/>
                    <a:pt x="1654" y="976"/>
                  </a:cubicBezTo>
                  <a:cubicBezTo>
                    <a:pt x="1624" y="1208"/>
                    <a:pt x="1285" y="1565"/>
                    <a:pt x="1160" y="1764"/>
                  </a:cubicBezTo>
                  <a:cubicBezTo>
                    <a:pt x="801" y="2331"/>
                    <a:pt x="439" y="2899"/>
                    <a:pt x="79" y="3467"/>
                  </a:cubicBezTo>
                  <a:cubicBezTo>
                    <a:pt x="6" y="3580"/>
                    <a:pt x="94" y="3764"/>
                    <a:pt x="234" y="3764"/>
                  </a:cubicBezTo>
                  <a:cubicBezTo>
                    <a:pt x="239" y="3764"/>
                    <a:pt x="244" y="3764"/>
                    <a:pt x="250" y="3764"/>
                  </a:cubicBezTo>
                  <a:cubicBezTo>
                    <a:pt x="994" y="3692"/>
                    <a:pt x="1736" y="3620"/>
                    <a:pt x="2480" y="3547"/>
                  </a:cubicBezTo>
                  <a:cubicBezTo>
                    <a:pt x="2722" y="3522"/>
                    <a:pt x="2733" y="3152"/>
                    <a:pt x="2503" y="3152"/>
                  </a:cubicBezTo>
                  <a:cubicBezTo>
                    <a:pt x="2496" y="3152"/>
                    <a:pt x="2488" y="3153"/>
                    <a:pt x="2480" y="3154"/>
                  </a:cubicBezTo>
                  <a:cubicBezTo>
                    <a:pt x="1863" y="3213"/>
                    <a:pt x="1248" y="3272"/>
                    <a:pt x="631" y="3333"/>
                  </a:cubicBezTo>
                  <a:lnTo>
                    <a:pt x="631" y="3333"/>
                  </a:lnTo>
                  <a:cubicBezTo>
                    <a:pt x="944" y="2840"/>
                    <a:pt x="1255" y="2348"/>
                    <a:pt x="1568" y="1855"/>
                  </a:cubicBezTo>
                  <a:cubicBezTo>
                    <a:pt x="1791" y="1506"/>
                    <a:pt x="2185" y="1075"/>
                    <a:pt x="2103" y="621"/>
                  </a:cubicBezTo>
                  <a:cubicBezTo>
                    <a:pt x="2020" y="156"/>
                    <a:pt x="1709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8533975" y="1793725"/>
              <a:ext cx="77050" cy="155400"/>
            </a:xfrm>
            <a:custGeom>
              <a:avLst/>
              <a:gdLst/>
              <a:ahLst/>
              <a:cxnLst/>
              <a:rect l="l" t="t" r="r" b="b"/>
              <a:pathLst>
                <a:path w="3082" h="6216" extrusionOk="0">
                  <a:moveTo>
                    <a:pt x="300" y="1"/>
                  </a:moveTo>
                  <a:cubicBezTo>
                    <a:pt x="119" y="1"/>
                    <a:pt x="0" y="265"/>
                    <a:pt x="194" y="363"/>
                  </a:cubicBezTo>
                  <a:cubicBezTo>
                    <a:pt x="2408" y="1473"/>
                    <a:pt x="2657" y="4421"/>
                    <a:pt x="602" y="5842"/>
                  </a:cubicBezTo>
                  <a:cubicBezTo>
                    <a:pt x="430" y="5960"/>
                    <a:pt x="536" y="6216"/>
                    <a:pt x="698" y="6216"/>
                  </a:cubicBezTo>
                  <a:cubicBezTo>
                    <a:pt x="731" y="6216"/>
                    <a:pt x="766" y="6205"/>
                    <a:pt x="801" y="6181"/>
                  </a:cubicBezTo>
                  <a:cubicBezTo>
                    <a:pt x="3082" y="4605"/>
                    <a:pt x="2891" y="1275"/>
                    <a:pt x="393" y="24"/>
                  </a:cubicBezTo>
                  <a:cubicBezTo>
                    <a:pt x="361" y="8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2671494" y="2190767"/>
            <a:ext cx="3801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THANK YOU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Calisto MT" panose="02040603050505030304" pitchFamily="18" charset="0"/>
              </a:rPr>
              <a:t>What is vedic Mathematics……….?</a:t>
            </a:r>
            <a:endParaRPr sz="2800" dirty="0">
              <a:latin typeface="Calisto MT" panose="02040603050505030304" pitchFamily="18" charset="0"/>
            </a:endParaRPr>
          </a:p>
        </p:txBody>
      </p:sp>
      <p:sp>
        <p:nvSpPr>
          <p:cNvPr id="1461" name="Google Shape;1461;p40"/>
          <p:cNvSpPr txBox="1">
            <a:spLocks noGrp="1"/>
          </p:cNvSpPr>
          <p:nvPr>
            <p:ph type="body" idx="1"/>
          </p:nvPr>
        </p:nvSpPr>
        <p:spPr>
          <a:xfrm>
            <a:off x="720000" y="1928459"/>
            <a:ext cx="5112088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Calisto MT" panose="02040603050505030304" pitchFamily="18" charset="0"/>
              </a:rPr>
              <a:t>Vedic Mathematics</a:t>
            </a:r>
            <a:r>
              <a:rPr lang="en-US" sz="1600" dirty="0">
                <a:latin typeface="Calisto MT" panose="02040603050505030304" pitchFamily="18" charset="0"/>
              </a:rPr>
              <a:t> </a:t>
            </a:r>
            <a:r>
              <a:rPr lang="en-US" sz="1600" dirty="0" smtClean="0">
                <a:latin typeface="Calisto MT" panose="02040603050505030304" pitchFamily="18" charset="0"/>
              </a:rPr>
              <a:t>is the name given to the ancient system of mathematics which was rediscovered by Vedas.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sto MT" panose="02040603050505030304" pitchFamily="18" charset="0"/>
              </a:rPr>
              <a:t>It’s a unique technique </a:t>
            </a:r>
            <a:r>
              <a:rPr lang="en-US" sz="1600" dirty="0">
                <a:latin typeface="Calisto MT" panose="02040603050505030304" pitchFamily="18" charset="0"/>
              </a:rPr>
              <a:t>of Calculations best on simple principles and rules, with which any mathematical problem like in arithmetic, algebra, geometry, trigonometry can be solved mentally</a:t>
            </a:r>
            <a:r>
              <a:rPr lang="en-US" sz="1600" dirty="0" smtClean="0">
                <a:latin typeface="Calisto MT" panose="0204060305050503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 smtClean="0">
              <a:latin typeface="Calisto MT" panose="0204060305050503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845748" y="1317572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6542850" y="919519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avLst/>
              <a:gdLst/>
              <a:ahLst/>
              <a:cxnLst/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avLst/>
              <a:gdLst/>
              <a:ahLst/>
              <a:cxnLst/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avLst/>
              <a:gdLst/>
              <a:ahLst/>
              <a:cxnLst/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avLst/>
              <a:gdLst/>
              <a:ahLst/>
              <a:cxnLst/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avLst/>
              <a:gdLst/>
              <a:ahLst/>
              <a:cxnLst/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avLst/>
              <a:gdLst/>
              <a:ahLst/>
              <a:cxnLst/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avLst/>
              <a:gdLst/>
              <a:ahLst/>
              <a:cxnLst/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avLst/>
              <a:gdLst/>
              <a:ahLst/>
              <a:cxnLst/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avLst/>
              <a:gdLst/>
              <a:ahLst/>
              <a:cxnLst/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avLst/>
              <a:gdLst/>
              <a:ahLst/>
              <a:cxnLst/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avLst/>
              <a:gdLst/>
              <a:ahLst/>
              <a:cxnLst/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avLst/>
              <a:gdLst/>
              <a:ahLst/>
              <a:cxnLst/>
              <a:rect l="l" t="t" r="r" b="b"/>
              <a:pathLst>
                <a:path w="28205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avLst/>
              <a:gdLst/>
              <a:ahLst/>
              <a:cxnLst/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25" y="2069130"/>
            <a:ext cx="2466728" cy="170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" grpId="1" animBg="1"/>
      <p:bldP spid="146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3" name="Google Shape;1643;p42"/>
          <p:cNvGrpSpPr/>
          <p:nvPr/>
        </p:nvGrpSpPr>
        <p:grpSpPr>
          <a:xfrm>
            <a:off x="8092963" y="4178320"/>
            <a:ext cx="331043" cy="416396"/>
            <a:chOff x="8092963" y="4178320"/>
            <a:chExt cx="331043" cy="416396"/>
          </a:xfrm>
        </p:grpSpPr>
        <p:sp>
          <p:nvSpPr>
            <p:cNvPr id="1644" name="Google Shape;1644;p42"/>
            <p:cNvSpPr/>
            <p:nvPr/>
          </p:nvSpPr>
          <p:spPr>
            <a:xfrm>
              <a:off x="8367881" y="4360309"/>
              <a:ext cx="50042" cy="74125"/>
            </a:xfrm>
            <a:custGeom>
              <a:avLst/>
              <a:gdLst/>
              <a:ahLst/>
              <a:cxnLst/>
              <a:rect l="l" t="t" r="r" b="b"/>
              <a:pathLst>
                <a:path w="3842" h="5691" extrusionOk="0">
                  <a:moveTo>
                    <a:pt x="419" y="1"/>
                  </a:moveTo>
                  <a:lnTo>
                    <a:pt x="0" y="5690"/>
                  </a:lnTo>
                  <a:lnTo>
                    <a:pt x="277" y="5690"/>
                  </a:lnTo>
                  <a:cubicBezTo>
                    <a:pt x="2247" y="5690"/>
                    <a:pt x="3842" y="4093"/>
                    <a:pt x="3842" y="2128"/>
                  </a:cubicBezTo>
                  <a:lnTo>
                    <a:pt x="3842" y="1918"/>
                  </a:lnTo>
                  <a:cubicBezTo>
                    <a:pt x="3842" y="858"/>
                    <a:pt x="2982" y="1"/>
                    <a:pt x="1925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8099059" y="4360309"/>
              <a:ext cx="50055" cy="74125"/>
            </a:xfrm>
            <a:custGeom>
              <a:avLst/>
              <a:gdLst/>
              <a:ahLst/>
              <a:cxnLst/>
              <a:rect l="l" t="t" r="r" b="b"/>
              <a:pathLst>
                <a:path w="3843" h="5691" extrusionOk="0">
                  <a:moveTo>
                    <a:pt x="1919" y="1"/>
                  </a:moveTo>
                  <a:cubicBezTo>
                    <a:pt x="860" y="1"/>
                    <a:pt x="0" y="858"/>
                    <a:pt x="0" y="1918"/>
                  </a:cubicBezTo>
                  <a:lnTo>
                    <a:pt x="0" y="2128"/>
                  </a:lnTo>
                  <a:cubicBezTo>
                    <a:pt x="0" y="4093"/>
                    <a:pt x="1596" y="5690"/>
                    <a:pt x="3564" y="5690"/>
                  </a:cubicBezTo>
                  <a:lnTo>
                    <a:pt x="3843" y="5690"/>
                  </a:lnTo>
                  <a:lnTo>
                    <a:pt x="3422" y="1"/>
                  </a:ln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8153300" y="4521274"/>
              <a:ext cx="210380" cy="67391"/>
            </a:xfrm>
            <a:custGeom>
              <a:avLst/>
              <a:gdLst/>
              <a:ahLst/>
              <a:cxnLst/>
              <a:rect l="l" t="t" r="r" b="b"/>
              <a:pathLst>
                <a:path w="16152" h="5174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3" y="3368"/>
                    <a:pt x="2174" y="3761"/>
                  </a:cubicBezTo>
                  <a:lnTo>
                    <a:pt x="246" y="4687"/>
                  </a:lnTo>
                  <a:cubicBezTo>
                    <a:pt x="0" y="4806"/>
                    <a:pt x="83" y="5173"/>
                    <a:pt x="356" y="5173"/>
                  </a:cubicBezTo>
                  <a:lnTo>
                    <a:pt x="15796" y="5173"/>
                  </a:lnTo>
                  <a:cubicBezTo>
                    <a:pt x="16069" y="5173"/>
                    <a:pt x="16152" y="4806"/>
                    <a:pt x="15908" y="4687"/>
                  </a:cubicBezTo>
                  <a:lnTo>
                    <a:pt x="13979" y="3761"/>
                  </a:lnTo>
                  <a:cubicBezTo>
                    <a:pt x="13159" y="3369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5"/>
                    <a:pt x="9273" y="1721"/>
                    <a:pt x="8076" y="1721"/>
                  </a:cubicBezTo>
                  <a:cubicBezTo>
                    <a:pt x="6881" y="1721"/>
                    <a:pt x="5113" y="1095"/>
                    <a:pt x="3516" y="0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8137148" y="4214532"/>
              <a:ext cx="242682" cy="329129"/>
            </a:xfrm>
            <a:custGeom>
              <a:avLst/>
              <a:gdLst/>
              <a:ahLst/>
              <a:cxnLst/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2" y="1"/>
                    <a:pt x="0" y="4425"/>
                    <a:pt x="384" y="9616"/>
                  </a:cubicBezTo>
                  <a:lnTo>
                    <a:pt x="993" y="17887"/>
                  </a:lnTo>
                  <a:cubicBezTo>
                    <a:pt x="1315" y="22248"/>
                    <a:pt x="6690" y="25269"/>
                    <a:pt x="9319" y="25269"/>
                  </a:cubicBezTo>
                  <a:cubicBezTo>
                    <a:pt x="11946" y="25269"/>
                    <a:pt x="17322" y="22247"/>
                    <a:pt x="17643" y="17887"/>
                  </a:cubicBezTo>
                  <a:cubicBezTo>
                    <a:pt x="17639" y="17886"/>
                    <a:pt x="18248" y="9616"/>
                    <a:pt x="18248" y="9616"/>
                  </a:cubicBezTo>
                  <a:cubicBezTo>
                    <a:pt x="18632" y="4425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200924" y="4219938"/>
              <a:ext cx="178013" cy="323710"/>
            </a:xfrm>
            <a:custGeom>
              <a:avLst/>
              <a:gdLst/>
              <a:ahLst/>
              <a:cxnLst/>
              <a:rect l="l" t="t" r="r" b="b"/>
              <a:pathLst>
                <a:path w="13667" h="24853" extrusionOk="0">
                  <a:moveTo>
                    <a:pt x="7123" y="1"/>
                  </a:moveTo>
                  <a:lnTo>
                    <a:pt x="7123" y="1"/>
                  </a:lnTo>
                  <a:cubicBezTo>
                    <a:pt x="9573" y="1751"/>
                    <a:pt x="11095" y="4701"/>
                    <a:pt x="10856" y="7952"/>
                  </a:cubicBezTo>
                  <a:lnTo>
                    <a:pt x="10246" y="16223"/>
                  </a:lnTo>
                  <a:cubicBezTo>
                    <a:pt x="9924" y="20583"/>
                    <a:pt x="4549" y="23604"/>
                    <a:pt x="1922" y="23604"/>
                  </a:cubicBezTo>
                  <a:cubicBezTo>
                    <a:pt x="1377" y="23604"/>
                    <a:pt x="712" y="23472"/>
                    <a:pt x="0" y="23228"/>
                  </a:cubicBezTo>
                  <a:lnTo>
                    <a:pt x="0" y="23228"/>
                  </a:lnTo>
                  <a:cubicBezTo>
                    <a:pt x="1562" y="24264"/>
                    <a:pt x="3258" y="24852"/>
                    <a:pt x="4420" y="24852"/>
                  </a:cubicBezTo>
                  <a:cubicBezTo>
                    <a:pt x="7047" y="24852"/>
                    <a:pt x="12424" y="21829"/>
                    <a:pt x="12744" y="17471"/>
                  </a:cubicBezTo>
                  <a:lnTo>
                    <a:pt x="13354" y="9200"/>
                  </a:lnTo>
                  <a:cubicBezTo>
                    <a:pt x="13667" y="4951"/>
                    <a:pt x="10969" y="1215"/>
                    <a:pt x="712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165936" y="4273190"/>
              <a:ext cx="20827" cy="64812"/>
            </a:xfrm>
            <a:custGeom>
              <a:avLst/>
              <a:gdLst/>
              <a:ahLst/>
              <a:cxnLst/>
              <a:rect l="l" t="t" r="r" b="b"/>
              <a:pathLst>
                <a:path w="1599" h="4976" extrusionOk="0">
                  <a:moveTo>
                    <a:pt x="1599" y="1"/>
                  </a:moveTo>
                  <a:cubicBezTo>
                    <a:pt x="670" y="1141"/>
                    <a:pt x="132" y="2509"/>
                    <a:pt x="36" y="3961"/>
                  </a:cubicBezTo>
                  <a:cubicBezTo>
                    <a:pt x="0" y="4509"/>
                    <a:pt x="435" y="4976"/>
                    <a:pt x="986" y="4976"/>
                  </a:cubicBezTo>
                  <a:lnTo>
                    <a:pt x="1599" y="497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CBA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8165936" y="4321738"/>
              <a:ext cx="20827" cy="16268"/>
            </a:xfrm>
            <a:custGeom>
              <a:avLst/>
              <a:gdLst/>
              <a:ahLst/>
              <a:cxnLst/>
              <a:rect l="l" t="t" r="r" b="b"/>
              <a:pathLst>
                <a:path w="1599" h="1249" extrusionOk="0">
                  <a:moveTo>
                    <a:pt x="56" y="0"/>
                  </a:moveTo>
                  <a:cubicBezTo>
                    <a:pt x="49" y="78"/>
                    <a:pt x="42" y="157"/>
                    <a:pt x="36" y="234"/>
                  </a:cubicBezTo>
                  <a:cubicBezTo>
                    <a:pt x="0" y="782"/>
                    <a:pt x="435" y="1249"/>
                    <a:pt x="986" y="1249"/>
                  </a:cubicBezTo>
                  <a:lnTo>
                    <a:pt x="1599" y="1249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rgbClr val="BC9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8224788" y="4238931"/>
              <a:ext cx="67391" cy="20397"/>
            </a:xfrm>
            <a:custGeom>
              <a:avLst/>
              <a:gdLst/>
              <a:ahLst/>
              <a:cxnLst/>
              <a:rect l="l" t="t" r="r" b="b"/>
              <a:pathLst>
                <a:path w="5174" h="1566" extrusionOk="0">
                  <a:moveTo>
                    <a:pt x="2587" y="0"/>
                  </a:moveTo>
                  <a:cubicBezTo>
                    <a:pt x="1688" y="0"/>
                    <a:pt x="819" y="164"/>
                    <a:pt x="11" y="478"/>
                  </a:cubicBezTo>
                  <a:cubicBezTo>
                    <a:pt x="4" y="554"/>
                    <a:pt x="1" y="633"/>
                    <a:pt x="1" y="712"/>
                  </a:cubicBezTo>
                  <a:lnTo>
                    <a:pt x="2" y="1566"/>
                  </a:lnTo>
                  <a:lnTo>
                    <a:pt x="5174" y="1566"/>
                  </a:lnTo>
                  <a:lnTo>
                    <a:pt x="5174" y="712"/>
                  </a:lnTo>
                  <a:cubicBezTo>
                    <a:pt x="5174" y="633"/>
                    <a:pt x="5169" y="554"/>
                    <a:pt x="5162" y="478"/>
                  </a:cubicBezTo>
                  <a:cubicBezTo>
                    <a:pt x="4356" y="164"/>
                    <a:pt x="3488" y="0"/>
                    <a:pt x="2587" y="0"/>
                  </a:cubicBezTo>
                  <a:close/>
                </a:path>
              </a:pathLst>
            </a:custGeom>
            <a:solidFill>
              <a:srgbClr val="CBA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8330249" y="4273151"/>
              <a:ext cx="20814" cy="64838"/>
            </a:xfrm>
            <a:custGeom>
              <a:avLst/>
              <a:gdLst/>
              <a:ahLst/>
              <a:cxnLst/>
              <a:rect l="l" t="t" r="r" b="b"/>
              <a:pathLst>
                <a:path w="1598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612" y="4977"/>
                  </a:lnTo>
                  <a:cubicBezTo>
                    <a:pt x="613" y="4977"/>
                    <a:pt x="614" y="4977"/>
                    <a:pt x="615" y="4977"/>
                  </a:cubicBezTo>
                  <a:cubicBezTo>
                    <a:pt x="1163" y="4977"/>
                    <a:pt x="1598" y="4511"/>
                    <a:pt x="1562" y="3964"/>
                  </a:cubicBezTo>
                  <a:cubicBezTo>
                    <a:pt x="1464" y="2512"/>
                    <a:pt x="928" y="1142"/>
                    <a:pt x="1" y="1"/>
                  </a:cubicBezTo>
                  <a:close/>
                </a:path>
              </a:pathLst>
            </a:custGeom>
            <a:solidFill>
              <a:srgbClr val="BC9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8186712" y="4259330"/>
              <a:ext cx="143496" cy="78671"/>
            </a:xfrm>
            <a:custGeom>
              <a:avLst/>
              <a:gdLst/>
              <a:ahLst/>
              <a:cxnLst/>
              <a:rect l="l" t="t" r="r" b="b"/>
              <a:pathLst>
                <a:path w="11017" h="6040" extrusionOk="0">
                  <a:moveTo>
                    <a:pt x="65" y="0"/>
                  </a:moveTo>
                  <a:cubicBezTo>
                    <a:pt x="30" y="0"/>
                    <a:pt x="1" y="29"/>
                    <a:pt x="1" y="65"/>
                  </a:cubicBezTo>
                  <a:lnTo>
                    <a:pt x="1" y="6040"/>
                  </a:lnTo>
                  <a:lnTo>
                    <a:pt x="11017" y="6040"/>
                  </a:lnTo>
                  <a:lnTo>
                    <a:pt x="11017" y="65"/>
                  </a:lnTo>
                  <a:cubicBezTo>
                    <a:pt x="11017" y="29"/>
                    <a:pt x="10988" y="0"/>
                    <a:pt x="10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8186712" y="4259330"/>
              <a:ext cx="143535" cy="78671"/>
            </a:xfrm>
            <a:custGeom>
              <a:avLst/>
              <a:gdLst/>
              <a:ahLst/>
              <a:cxnLst/>
              <a:rect l="l" t="t" r="r" b="b"/>
              <a:pathLst>
                <a:path w="11020" h="6040" extrusionOk="0">
                  <a:moveTo>
                    <a:pt x="8523" y="0"/>
                  </a:moveTo>
                  <a:lnTo>
                    <a:pt x="8523" y="3735"/>
                  </a:lnTo>
                  <a:cubicBezTo>
                    <a:pt x="8523" y="4318"/>
                    <a:pt x="8049" y="4791"/>
                    <a:pt x="7467" y="4791"/>
                  </a:cubicBezTo>
                  <a:lnTo>
                    <a:pt x="1" y="4791"/>
                  </a:lnTo>
                  <a:lnTo>
                    <a:pt x="1" y="6040"/>
                  </a:lnTo>
                  <a:lnTo>
                    <a:pt x="11018" y="6040"/>
                  </a:lnTo>
                  <a:lnTo>
                    <a:pt x="11018" y="65"/>
                  </a:lnTo>
                  <a:cubicBezTo>
                    <a:pt x="11020" y="29"/>
                    <a:pt x="10990" y="0"/>
                    <a:pt x="1095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8196235" y="4184442"/>
              <a:ext cx="124480" cy="74881"/>
            </a:xfrm>
            <a:custGeom>
              <a:avLst/>
              <a:gdLst/>
              <a:ahLst/>
              <a:cxnLst/>
              <a:rect l="l" t="t" r="r" b="b"/>
              <a:pathLst>
                <a:path w="9557" h="5749" extrusionOk="0">
                  <a:moveTo>
                    <a:pt x="4779" y="1"/>
                  </a:moveTo>
                  <a:cubicBezTo>
                    <a:pt x="2140" y="1"/>
                    <a:pt x="0" y="2140"/>
                    <a:pt x="0" y="4779"/>
                  </a:cubicBezTo>
                  <a:lnTo>
                    <a:pt x="0" y="5749"/>
                  </a:lnTo>
                  <a:lnTo>
                    <a:pt x="2193" y="5749"/>
                  </a:lnTo>
                  <a:lnTo>
                    <a:pt x="2193" y="4895"/>
                  </a:lnTo>
                  <a:cubicBezTo>
                    <a:pt x="2193" y="3467"/>
                    <a:pt x="3349" y="2311"/>
                    <a:pt x="4777" y="2311"/>
                  </a:cubicBezTo>
                  <a:cubicBezTo>
                    <a:pt x="6205" y="2311"/>
                    <a:pt x="7361" y="3467"/>
                    <a:pt x="7361" y="4895"/>
                  </a:cubicBezTo>
                  <a:lnTo>
                    <a:pt x="7361" y="5749"/>
                  </a:lnTo>
                  <a:lnTo>
                    <a:pt x="9557" y="5749"/>
                  </a:lnTo>
                  <a:lnTo>
                    <a:pt x="9557" y="4779"/>
                  </a:lnTo>
                  <a:cubicBezTo>
                    <a:pt x="9557" y="2140"/>
                    <a:pt x="7417" y="1"/>
                    <a:pt x="4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8241019" y="4287805"/>
              <a:ext cx="34959" cy="50198"/>
            </a:xfrm>
            <a:custGeom>
              <a:avLst/>
              <a:gdLst/>
              <a:ahLst/>
              <a:cxnLst/>
              <a:rect l="l" t="t" r="r" b="b"/>
              <a:pathLst>
                <a:path w="2684" h="3854" extrusionOk="0">
                  <a:moveTo>
                    <a:pt x="1342" y="1"/>
                  </a:moveTo>
                  <a:cubicBezTo>
                    <a:pt x="602" y="1"/>
                    <a:pt x="0" y="602"/>
                    <a:pt x="0" y="1343"/>
                  </a:cubicBezTo>
                  <a:cubicBezTo>
                    <a:pt x="0" y="1825"/>
                    <a:pt x="256" y="2247"/>
                    <a:pt x="636" y="2483"/>
                  </a:cubicBezTo>
                  <a:lnTo>
                    <a:pt x="636" y="3854"/>
                  </a:lnTo>
                  <a:lnTo>
                    <a:pt x="2049" y="3854"/>
                  </a:lnTo>
                  <a:lnTo>
                    <a:pt x="2049" y="2483"/>
                  </a:lnTo>
                  <a:cubicBezTo>
                    <a:pt x="2430" y="2247"/>
                    <a:pt x="2684" y="1823"/>
                    <a:pt x="2684" y="1343"/>
                  </a:cubicBezTo>
                  <a:cubicBezTo>
                    <a:pt x="2684" y="602"/>
                    <a:pt x="2084" y="1"/>
                    <a:pt x="1342" y="1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8249277" y="4321738"/>
              <a:ext cx="18430" cy="16268"/>
            </a:xfrm>
            <a:custGeom>
              <a:avLst/>
              <a:gdLst/>
              <a:ahLst/>
              <a:cxnLst/>
              <a:rect l="l" t="t" r="r" b="b"/>
              <a:pathLst>
                <a:path w="1415" h="1249" extrusionOk="0">
                  <a:moveTo>
                    <a:pt x="1" y="0"/>
                  </a:moveTo>
                  <a:lnTo>
                    <a:pt x="1" y="1249"/>
                  </a:lnTo>
                  <a:lnTo>
                    <a:pt x="1414" y="1249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8092963" y="4178320"/>
              <a:ext cx="331043" cy="416396"/>
            </a:xfrm>
            <a:custGeom>
              <a:avLst/>
              <a:gdLst/>
              <a:ahLst/>
              <a:cxnLst/>
              <a:rect l="l" t="t" r="r" b="b"/>
              <a:pathLst>
                <a:path w="25416" h="31969" extrusionOk="0">
                  <a:moveTo>
                    <a:pt x="12708" y="3249"/>
                  </a:moveTo>
                  <a:cubicBezTo>
                    <a:pt x="13537" y="3249"/>
                    <a:pt x="14255" y="3728"/>
                    <a:pt x="14602" y="4422"/>
                  </a:cubicBezTo>
                  <a:cubicBezTo>
                    <a:pt x="13987" y="4265"/>
                    <a:pt x="13348" y="4186"/>
                    <a:pt x="12708" y="4186"/>
                  </a:cubicBezTo>
                  <a:cubicBezTo>
                    <a:pt x="12069" y="4186"/>
                    <a:pt x="11429" y="4265"/>
                    <a:pt x="10812" y="4422"/>
                  </a:cubicBezTo>
                  <a:cubicBezTo>
                    <a:pt x="11161" y="3728"/>
                    <a:pt x="11880" y="3249"/>
                    <a:pt x="12708" y="3249"/>
                  </a:cubicBezTo>
                  <a:close/>
                  <a:moveTo>
                    <a:pt x="6732" y="8888"/>
                  </a:moveTo>
                  <a:lnTo>
                    <a:pt x="6732" y="11791"/>
                  </a:lnTo>
                  <a:lnTo>
                    <a:pt x="6588" y="11791"/>
                  </a:lnTo>
                  <a:cubicBezTo>
                    <a:pt x="6308" y="11791"/>
                    <a:pt x="6086" y="11554"/>
                    <a:pt x="6106" y="11276"/>
                  </a:cubicBezTo>
                  <a:cubicBezTo>
                    <a:pt x="6162" y="10441"/>
                    <a:pt x="6376" y="9633"/>
                    <a:pt x="6732" y="8888"/>
                  </a:cubicBezTo>
                  <a:close/>
                  <a:moveTo>
                    <a:pt x="12707" y="8874"/>
                  </a:moveTo>
                  <a:cubicBezTo>
                    <a:pt x="13187" y="8874"/>
                    <a:pt x="13580" y="9267"/>
                    <a:pt x="13580" y="9748"/>
                  </a:cubicBezTo>
                  <a:cubicBezTo>
                    <a:pt x="13580" y="10053"/>
                    <a:pt x="13425" y="10330"/>
                    <a:pt x="13166" y="10491"/>
                  </a:cubicBezTo>
                  <a:cubicBezTo>
                    <a:pt x="13028" y="10577"/>
                    <a:pt x="12945" y="10725"/>
                    <a:pt x="12945" y="10888"/>
                  </a:cubicBezTo>
                  <a:lnTo>
                    <a:pt x="12945" y="11791"/>
                  </a:lnTo>
                  <a:lnTo>
                    <a:pt x="12468" y="11791"/>
                  </a:lnTo>
                  <a:lnTo>
                    <a:pt x="12468" y="10888"/>
                  </a:lnTo>
                  <a:cubicBezTo>
                    <a:pt x="12468" y="10725"/>
                    <a:pt x="12385" y="10577"/>
                    <a:pt x="12247" y="10491"/>
                  </a:cubicBezTo>
                  <a:cubicBezTo>
                    <a:pt x="11989" y="10329"/>
                    <a:pt x="11833" y="10050"/>
                    <a:pt x="11833" y="9748"/>
                  </a:cubicBezTo>
                  <a:cubicBezTo>
                    <a:pt x="11833" y="9265"/>
                    <a:pt x="12226" y="8874"/>
                    <a:pt x="12707" y="8874"/>
                  </a:cubicBezTo>
                  <a:close/>
                  <a:moveTo>
                    <a:pt x="12709" y="5123"/>
                  </a:moveTo>
                  <a:cubicBezTo>
                    <a:pt x="13421" y="5123"/>
                    <a:pt x="14139" y="5234"/>
                    <a:pt x="14825" y="5464"/>
                  </a:cubicBezTo>
                  <a:lnTo>
                    <a:pt x="14825" y="5751"/>
                  </a:lnTo>
                  <a:lnTo>
                    <a:pt x="13022" y="5751"/>
                  </a:lnTo>
                  <a:cubicBezTo>
                    <a:pt x="12764" y="5751"/>
                    <a:pt x="12554" y="5961"/>
                    <a:pt x="12554" y="6219"/>
                  </a:cubicBezTo>
                  <a:cubicBezTo>
                    <a:pt x="12554" y="6477"/>
                    <a:pt x="12764" y="6688"/>
                    <a:pt x="13022" y="6688"/>
                  </a:cubicBezTo>
                  <a:lnTo>
                    <a:pt x="17749" y="6688"/>
                  </a:lnTo>
                  <a:lnTo>
                    <a:pt x="17749" y="11791"/>
                  </a:lnTo>
                  <a:lnTo>
                    <a:pt x="13883" y="11791"/>
                  </a:lnTo>
                  <a:lnTo>
                    <a:pt x="13883" y="11125"/>
                  </a:lnTo>
                  <a:cubicBezTo>
                    <a:pt x="14285" y="10785"/>
                    <a:pt x="14519" y="10286"/>
                    <a:pt x="14519" y="9748"/>
                  </a:cubicBezTo>
                  <a:cubicBezTo>
                    <a:pt x="14519" y="8749"/>
                    <a:pt x="13705" y="7938"/>
                    <a:pt x="12708" y="7938"/>
                  </a:cubicBezTo>
                  <a:cubicBezTo>
                    <a:pt x="11709" y="7938"/>
                    <a:pt x="10899" y="8750"/>
                    <a:pt x="10899" y="9748"/>
                  </a:cubicBezTo>
                  <a:cubicBezTo>
                    <a:pt x="10899" y="10286"/>
                    <a:pt x="11132" y="10785"/>
                    <a:pt x="11534" y="11125"/>
                  </a:cubicBezTo>
                  <a:lnTo>
                    <a:pt x="11534" y="11791"/>
                  </a:lnTo>
                  <a:lnTo>
                    <a:pt x="7667" y="11791"/>
                  </a:lnTo>
                  <a:lnTo>
                    <a:pt x="7667" y="6688"/>
                  </a:lnTo>
                  <a:lnTo>
                    <a:pt x="10835" y="6688"/>
                  </a:lnTo>
                  <a:cubicBezTo>
                    <a:pt x="11094" y="6688"/>
                    <a:pt x="11305" y="6477"/>
                    <a:pt x="11305" y="6219"/>
                  </a:cubicBezTo>
                  <a:cubicBezTo>
                    <a:pt x="11305" y="5961"/>
                    <a:pt x="11094" y="5751"/>
                    <a:pt x="10835" y="5751"/>
                  </a:cubicBezTo>
                  <a:lnTo>
                    <a:pt x="10590" y="5751"/>
                  </a:lnTo>
                  <a:lnTo>
                    <a:pt x="10590" y="5464"/>
                  </a:lnTo>
                  <a:cubicBezTo>
                    <a:pt x="11263" y="5239"/>
                    <a:pt x="11983" y="5123"/>
                    <a:pt x="12709" y="5123"/>
                  </a:cubicBezTo>
                  <a:close/>
                  <a:moveTo>
                    <a:pt x="18683" y="8888"/>
                  </a:moveTo>
                  <a:cubicBezTo>
                    <a:pt x="19042" y="9633"/>
                    <a:pt x="19254" y="10438"/>
                    <a:pt x="19309" y="11276"/>
                  </a:cubicBezTo>
                  <a:cubicBezTo>
                    <a:pt x="19327" y="11554"/>
                    <a:pt x="19106" y="11791"/>
                    <a:pt x="18827" y="11791"/>
                  </a:cubicBezTo>
                  <a:lnTo>
                    <a:pt x="18683" y="11791"/>
                  </a:lnTo>
                  <a:lnTo>
                    <a:pt x="18683" y="8888"/>
                  </a:lnTo>
                  <a:close/>
                  <a:moveTo>
                    <a:pt x="4415" y="14701"/>
                  </a:moveTo>
                  <a:lnTo>
                    <a:pt x="4415" y="14701"/>
                  </a:lnTo>
                  <a:cubicBezTo>
                    <a:pt x="4415" y="14701"/>
                    <a:pt x="4480" y="15576"/>
                    <a:pt x="4672" y="18194"/>
                  </a:cubicBezTo>
                  <a:lnTo>
                    <a:pt x="4672" y="18194"/>
                  </a:lnTo>
                  <a:cubicBezTo>
                    <a:pt x="4634" y="17664"/>
                    <a:pt x="4416" y="14701"/>
                    <a:pt x="4415" y="14701"/>
                  </a:cubicBezTo>
                  <a:close/>
                  <a:moveTo>
                    <a:pt x="3456" y="14440"/>
                  </a:moveTo>
                  <a:lnTo>
                    <a:pt x="3804" y="19184"/>
                  </a:lnTo>
                  <a:cubicBezTo>
                    <a:pt x="2203" y="19067"/>
                    <a:pt x="937" y="17727"/>
                    <a:pt x="937" y="16097"/>
                  </a:cubicBezTo>
                  <a:lnTo>
                    <a:pt x="937" y="15888"/>
                  </a:lnTo>
                  <a:cubicBezTo>
                    <a:pt x="937" y="15090"/>
                    <a:pt x="1586" y="14440"/>
                    <a:pt x="2384" y="14440"/>
                  </a:cubicBezTo>
                  <a:close/>
                  <a:moveTo>
                    <a:pt x="23031" y="14440"/>
                  </a:moveTo>
                  <a:cubicBezTo>
                    <a:pt x="23829" y="14440"/>
                    <a:pt x="24479" y="15090"/>
                    <a:pt x="24479" y="15888"/>
                  </a:cubicBezTo>
                  <a:lnTo>
                    <a:pt x="24479" y="16097"/>
                  </a:lnTo>
                  <a:cubicBezTo>
                    <a:pt x="24479" y="17727"/>
                    <a:pt x="23212" y="19067"/>
                    <a:pt x="21610" y="19184"/>
                  </a:cubicBezTo>
                  <a:lnTo>
                    <a:pt x="21960" y="14440"/>
                  </a:lnTo>
                  <a:close/>
                  <a:moveTo>
                    <a:pt x="8614" y="27173"/>
                  </a:moveTo>
                  <a:cubicBezTo>
                    <a:pt x="10025" y="27998"/>
                    <a:pt x="11543" y="28516"/>
                    <a:pt x="12707" y="28516"/>
                  </a:cubicBezTo>
                  <a:cubicBezTo>
                    <a:pt x="13823" y="28516"/>
                    <a:pt x="15340" y="28034"/>
                    <a:pt x="16800" y="27179"/>
                  </a:cubicBezTo>
                  <a:lnTo>
                    <a:pt x="16800" y="27961"/>
                  </a:lnTo>
                  <a:cubicBezTo>
                    <a:pt x="16802" y="29042"/>
                    <a:pt x="17432" y="30043"/>
                    <a:pt x="18408" y="30511"/>
                  </a:cubicBezTo>
                  <a:lnTo>
                    <a:pt x="19492" y="31032"/>
                  </a:lnTo>
                  <a:lnTo>
                    <a:pt x="5921" y="31032"/>
                  </a:lnTo>
                  <a:lnTo>
                    <a:pt x="7007" y="30511"/>
                  </a:lnTo>
                  <a:cubicBezTo>
                    <a:pt x="7983" y="30043"/>
                    <a:pt x="8614" y="29040"/>
                    <a:pt x="8614" y="27958"/>
                  </a:cubicBezTo>
                  <a:lnTo>
                    <a:pt x="8614" y="27173"/>
                  </a:lnTo>
                  <a:close/>
                  <a:moveTo>
                    <a:pt x="12708" y="0"/>
                  </a:moveTo>
                  <a:cubicBezTo>
                    <a:pt x="11451" y="0"/>
                    <a:pt x="10233" y="452"/>
                    <a:pt x="9283" y="1274"/>
                  </a:cubicBezTo>
                  <a:cubicBezTo>
                    <a:pt x="9088" y="1442"/>
                    <a:pt x="9066" y="1739"/>
                    <a:pt x="9234" y="1934"/>
                  </a:cubicBezTo>
                  <a:cubicBezTo>
                    <a:pt x="9327" y="2041"/>
                    <a:pt x="9458" y="2096"/>
                    <a:pt x="9589" y="2096"/>
                  </a:cubicBezTo>
                  <a:cubicBezTo>
                    <a:pt x="9697" y="2096"/>
                    <a:pt x="9806" y="2059"/>
                    <a:pt x="9894" y="1983"/>
                  </a:cubicBezTo>
                  <a:cubicBezTo>
                    <a:pt x="10676" y="1309"/>
                    <a:pt x="11675" y="937"/>
                    <a:pt x="12708" y="937"/>
                  </a:cubicBezTo>
                  <a:cubicBezTo>
                    <a:pt x="15084" y="937"/>
                    <a:pt x="17019" y="2870"/>
                    <a:pt x="17019" y="5248"/>
                  </a:cubicBezTo>
                  <a:lnTo>
                    <a:pt x="17019" y="5750"/>
                  </a:lnTo>
                  <a:lnTo>
                    <a:pt x="15763" y="5750"/>
                  </a:lnTo>
                  <a:lnTo>
                    <a:pt x="15763" y="5364"/>
                  </a:lnTo>
                  <a:cubicBezTo>
                    <a:pt x="15763" y="3685"/>
                    <a:pt x="14398" y="2309"/>
                    <a:pt x="12708" y="2309"/>
                  </a:cubicBezTo>
                  <a:cubicBezTo>
                    <a:pt x="11018" y="2309"/>
                    <a:pt x="9654" y="3686"/>
                    <a:pt x="9654" y="5364"/>
                  </a:cubicBezTo>
                  <a:lnTo>
                    <a:pt x="9654" y="5750"/>
                  </a:lnTo>
                  <a:lnTo>
                    <a:pt x="8399" y="5750"/>
                  </a:lnTo>
                  <a:cubicBezTo>
                    <a:pt x="8399" y="5140"/>
                    <a:pt x="8359" y="4496"/>
                    <a:pt x="8716" y="3620"/>
                  </a:cubicBezTo>
                  <a:cubicBezTo>
                    <a:pt x="8812" y="3382"/>
                    <a:pt x="8697" y="3108"/>
                    <a:pt x="8459" y="3010"/>
                  </a:cubicBezTo>
                  <a:cubicBezTo>
                    <a:pt x="8402" y="2987"/>
                    <a:pt x="8342" y="2975"/>
                    <a:pt x="8283" y="2975"/>
                  </a:cubicBezTo>
                  <a:cubicBezTo>
                    <a:pt x="8099" y="2975"/>
                    <a:pt x="7923" y="3087"/>
                    <a:pt x="7849" y="3267"/>
                  </a:cubicBezTo>
                  <a:cubicBezTo>
                    <a:pt x="7783" y="3432"/>
                    <a:pt x="7724" y="3599"/>
                    <a:pt x="7674" y="3768"/>
                  </a:cubicBezTo>
                  <a:cubicBezTo>
                    <a:pt x="4720" y="5636"/>
                    <a:pt x="3049" y="8937"/>
                    <a:pt x="3308" y="12431"/>
                  </a:cubicBezTo>
                  <a:lnTo>
                    <a:pt x="3387" y="13504"/>
                  </a:lnTo>
                  <a:lnTo>
                    <a:pt x="2387" y="13504"/>
                  </a:lnTo>
                  <a:cubicBezTo>
                    <a:pt x="1071" y="13504"/>
                    <a:pt x="0" y="14573"/>
                    <a:pt x="0" y="15889"/>
                  </a:cubicBezTo>
                  <a:lnTo>
                    <a:pt x="0" y="16099"/>
                  </a:lnTo>
                  <a:cubicBezTo>
                    <a:pt x="0" y="18270"/>
                    <a:pt x="1724" y="20045"/>
                    <a:pt x="3875" y="20128"/>
                  </a:cubicBezTo>
                  <a:lnTo>
                    <a:pt x="3918" y="20702"/>
                  </a:lnTo>
                  <a:cubicBezTo>
                    <a:pt x="3998" y="21794"/>
                    <a:pt x="4374" y="22863"/>
                    <a:pt x="5035" y="23879"/>
                  </a:cubicBezTo>
                  <a:cubicBezTo>
                    <a:pt x="5124" y="24016"/>
                    <a:pt x="5275" y="24091"/>
                    <a:pt x="5429" y="24091"/>
                  </a:cubicBezTo>
                  <a:cubicBezTo>
                    <a:pt x="5795" y="24091"/>
                    <a:pt x="6026" y="23682"/>
                    <a:pt x="5820" y="23369"/>
                  </a:cubicBezTo>
                  <a:cubicBezTo>
                    <a:pt x="5246" y="22487"/>
                    <a:pt x="4922" y="21566"/>
                    <a:pt x="4852" y="20633"/>
                  </a:cubicBezTo>
                  <a:cubicBezTo>
                    <a:pt x="4782" y="19689"/>
                    <a:pt x="4723" y="18882"/>
                    <a:pt x="4672" y="18194"/>
                  </a:cubicBezTo>
                  <a:lnTo>
                    <a:pt x="4672" y="18194"/>
                  </a:lnTo>
                  <a:cubicBezTo>
                    <a:pt x="4676" y="18246"/>
                    <a:pt x="4678" y="18275"/>
                    <a:pt x="4678" y="18275"/>
                  </a:cubicBezTo>
                  <a:cubicBezTo>
                    <a:pt x="4678" y="18275"/>
                    <a:pt x="4575" y="16883"/>
                    <a:pt x="4242" y="12363"/>
                  </a:cubicBezTo>
                  <a:cubicBezTo>
                    <a:pt x="4032" y="9509"/>
                    <a:pt x="5251" y="6796"/>
                    <a:pt x="7466" y="5061"/>
                  </a:cubicBezTo>
                  <a:lnTo>
                    <a:pt x="7466" y="5061"/>
                  </a:lnTo>
                  <a:cubicBezTo>
                    <a:pt x="7460" y="5197"/>
                    <a:pt x="7462" y="5265"/>
                    <a:pt x="7462" y="5753"/>
                  </a:cubicBezTo>
                  <a:lnTo>
                    <a:pt x="7264" y="5753"/>
                  </a:lnTo>
                  <a:cubicBezTo>
                    <a:pt x="6970" y="5753"/>
                    <a:pt x="6732" y="5992"/>
                    <a:pt x="6732" y="6285"/>
                  </a:cubicBezTo>
                  <a:lnTo>
                    <a:pt x="6732" y="7122"/>
                  </a:lnTo>
                  <a:cubicBezTo>
                    <a:pt x="5810" y="8307"/>
                    <a:pt x="5272" y="9720"/>
                    <a:pt x="5172" y="11214"/>
                  </a:cubicBezTo>
                  <a:cubicBezTo>
                    <a:pt x="5117" y="12032"/>
                    <a:pt x="5769" y="12728"/>
                    <a:pt x="6588" y="12728"/>
                  </a:cubicBezTo>
                  <a:lnTo>
                    <a:pt x="18828" y="12728"/>
                  </a:lnTo>
                  <a:cubicBezTo>
                    <a:pt x="19647" y="12728"/>
                    <a:pt x="20299" y="12035"/>
                    <a:pt x="20246" y="11214"/>
                  </a:cubicBezTo>
                  <a:cubicBezTo>
                    <a:pt x="20147" y="9719"/>
                    <a:pt x="19607" y="8307"/>
                    <a:pt x="18685" y="7122"/>
                  </a:cubicBezTo>
                  <a:lnTo>
                    <a:pt x="18685" y="6285"/>
                  </a:lnTo>
                  <a:cubicBezTo>
                    <a:pt x="18685" y="5991"/>
                    <a:pt x="18446" y="5753"/>
                    <a:pt x="18152" y="5753"/>
                  </a:cubicBezTo>
                  <a:lnTo>
                    <a:pt x="17954" y="5753"/>
                  </a:lnTo>
                  <a:cubicBezTo>
                    <a:pt x="17954" y="5236"/>
                    <a:pt x="17957" y="5186"/>
                    <a:pt x="17951" y="5061"/>
                  </a:cubicBezTo>
                  <a:lnTo>
                    <a:pt x="17951" y="5061"/>
                  </a:lnTo>
                  <a:cubicBezTo>
                    <a:pt x="20167" y="6796"/>
                    <a:pt x="21384" y="9509"/>
                    <a:pt x="21174" y="12363"/>
                  </a:cubicBezTo>
                  <a:cubicBezTo>
                    <a:pt x="20993" y="14821"/>
                    <a:pt x="20759" y="17995"/>
                    <a:pt x="20564" y="20633"/>
                  </a:cubicBezTo>
                  <a:cubicBezTo>
                    <a:pt x="20277" y="24537"/>
                    <a:pt x="15347" y="27582"/>
                    <a:pt x="12707" y="27582"/>
                  </a:cubicBezTo>
                  <a:cubicBezTo>
                    <a:pt x="11389" y="27582"/>
                    <a:pt x="9068" y="26706"/>
                    <a:pt x="7196" y="24981"/>
                  </a:cubicBezTo>
                  <a:cubicBezTo>
                    <a:pt x="7106" y="24898"/>
                    <a:pt x="6993" y="24857"/>
                    <a:pt x="6880" y="24857"/>
                  </a:cubicBezTo>
                  <a:cubicBezTo>
                    <a:pt x="6753" y="24857"/>
                    <a:pt x="6627" y="24908"/>
                    <a:pt x="6535" y="25008"/>
                  </a:cubicBezTo>
                  <a:cubicBezTo>
                    <a:pt x="6358" y="25199"/>
                    <a:pt x="6371" y="25494"/>
                    <a:pt x="6561" y="25670"/>
                  </a:cubicBezTo>
                  <a:cubicBezTo>
                    <a:pt x="6908" y="25990"/>
                    <a:pt x="7283" y="26291"/>
                    <a:pt x="7676" y="26571"/>
                  </a:cubicBezTo>
                  <a:lnTo>
                    <a:pt x="7676" y="27961"/>
                  </a:lnTo>
                  <a:cubicBezTo>
                    <a:pt x="7676" y="28686"/>
                    <a:pt x="7254" y="29356"/>
                    <a:pt x="6601" y="29669"/>
                  </a:cubicBezTo>
                  <a:lnTo>
                    <a:pt x="4672" y="30594"/>
                  </a:lnTo>
                  <a:cubicBezTo>
                    <a:pt x="4365" y="30741"/>
                    <a:pt x="4205" y="31076"/>
                    <a:pt x="4279" y="31406"/>
                  </a:cubicBezTo>
                  <a:cubicBezTo>
                    <a:pt x="4355" y="31738"/>
                    <a:pt x="4645" y="31969"/>
                    <a:pt x="4987" y="31969"/>
                  </a:cubicBezTo>
                  <a:lnTo>
                    <a:pt x="20427" y="31969"/>
                  </a:lnTo>
                  <a:cubicBezTo>
                    <a:pt x="20767" y="31969"/>
                    <a:pt x="21056" y="31738"/>
                    <a:pt x="21133" y="31406"/>
                  </a:cubicBezTo>
                  <a:cubicBezTo>
                    <a:pt x="21209" y="31075"/>
                    <a:pt x="21046" y="30741"/>
                    <a:pt x="20741" y="30594"/>
                  </a:cubicBezTo>
                  <a:lnTo>
                    <a:pt x="18812" y="29669"/>
                  </a:lnTo>
                  <a:cubicBezTo>
                    <a:pt x="18159" y="29354"/>
                    <a:pt x="17737" y="28683"/>
                    <a:pt x="17737" y="27961"/>
                  </a:cubicBezTo>
                  <a:lnTo>
                    <a:pt x="17737" y="26571"/>
                  </a:lnTo>
                  <a:cubicBezTo>
                    <a:pt x="19675" y="25182"/>
                    <a:pt x="21319" y="23134"/>
                    <a:pt x="21498" y="20702"/>
                  </a:cubicBezTo>
                  <a:lnTo>
                    <a:pt x="21541" y="20128"/>
                  </a:lnTo>
                  <a:cubicBezTo>
                    <a:pt x="23692" y="20045"/>
                    <a:pt x="25416" y="18270"/>
                    <a:pt x="25416" y="16099"/>
                  </a:cubicBezTo>
                  <a:lnTo>
                    <a:pt x="25416" y="15889"/>
                  </a:lnTo>
                  <a:cubicBezTo>
                    <a:pt x="25414" y="14573"/>
                    <a:pt x="24345" y="13501"/>
                    <a:pt x="23031" y="13501"/>
                  </a:cubicBezTo>
                  <a:lnTo>
                    <a:pt x="22031" y="13501"/>
                  </a:lnTo>
                  <a:lnTo>
                    <a:pt x="22110" y="12429"/>
                  </a:lnTo>
                  <a:cubicBezTo>
                    <a:pt x="22365" y="8935"/>
                    <a:pt x="20698" y="5632"/>
                    <a:pt x="17742" y="3765"/>
                  </a:cubicBezTo>
                  <a:cubicBezTo>
                    <a:pt x="17102" y="1591"/>
                    <a:pt x="15087" y="0"/>
                    <a:pt x="1270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8187546" y="4372124"/>
              <a:ext cx="60801" cy="12217"/>
            </a:xfrm>
            <a:custGeom>
              <a:avLst/>
              <a:gdLst/>
              <a:ahLst/>
              <a:cxnLst/>
              <a:rect l="l" t="t" r="r" b="b"/>
              <a:pathLst>
                <a:path w="4668" h="938" extrusionOk="0">
                  <a:moveTo>
                    <a:pt x="468" y="1"/>
                  </a:moveTo>
                  <a:cubicBezTo>
                    <a:pt x="210" y="1"/>
                    <a:pt x="0" y="212"/>
                    <a:pt x="0" y="470"/>
                  </a:cubicBezTo>
                  <a:cubicBezTo>
                    <a:pt x="0" y="728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7" y="938"/>
                    <a:pt x="4668" y="728"/>
                    <a:pt x="4668" y="470"/>
                  </a:cubicBezTo>
                  <a:cubicBezTo>
                    <a:pt x="4668" y="212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8252404" y="4372124"/>
              <a:ext cx="77030" cy="76704"/>
            </a:xfrm>
            <a:custGeom>
              <a:avLst/>
              <a:gdLst/>
              <a:ahLst/>
              <a:cxnLst/>
              <a:rect l="l" t="t" r="r" b="b"/>
              <a:pathLst>
                <a:path w="5914" h="5889" extrusionOk="0">
                  <a:moveTo>
                    <a:pt x="2962" y="1"/>
                  </a:moveTo>
                  <a:cubicBezTo>
                    <a:pt x="2016" y="1"/>
                    <a:pt x="1247" y="771"/>
                    <a:pt x="1247" y="1716"/>
                  </a:cubicBezTo>
                  <a:lnTo>
                    <a:pt x="1247" y="4174"/>
                  </a:lnTo>
                  <a:cubicBezTo>
                    <a:pt x="1247" y="4603"/>
                    <a:pt x="897" y="4951"/>
                    <a:pt x="468" y="4951"/>
                  </a:cubicBezTo>
                  <a:cubicBezTo>
                    <a:pt x="210" y="4951"/>
                    <a:pt x="0" y="5162"/>
                    <a:pt x="0" y="5421"/>
                  </a:cubicBezTo>
                  <a:cubicBezTo>
                    <a:pt x="0" y="5679"/>
                    <a:pt x="210" y="5888"/>
                    <a:pt x="468" y="5888"/>
                  </a:cubicBezTo>
                  <a:cubicBezTo>
                    <a:pt x="469" y="5888"/>
                    <a:pt x="470" y="5888"/>
                    <a:pt x="471" y="5888"/>
                  </a:cubicBezTo>
                  <a:cubicBezTo>
                    <a:pt x="1415" y="5888"/>
                    <a:pt x="2183" y="5120"/>
                    <a:pt x="2183" y="4174"/>
                  </a:cubicBezTo>
                  <a:lnTo>
                    <a:pt x="2183" y="1716"/>
                  </a:lnTo>
                  <a:cubicBezTo>
                    <a:pt x="2183" y="1288"/>
                    <a:pt x="2533" y="938"/>
                    <a:pt x="2962" y="938"/>
                  </a:cubicBezTo>
                  <a:lnTo>
                    <a:pt x="5446" y="938"/>
                  </a:lnTo>
                  <a:cubicBezTo>
                    <a:pt x="5704" y="938"/>
                    <a:pt x="5914" y="728"/>
                    <a:pt x="5914" y="470"/>
                  </a:cubicBezTo>
                  <a:cubicBezTo>
                    <a:pt x="5914" y="212"/>
                    <a:pt x="5704" y="1"/>
                    <a:pt x="54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8211749" y="4478184"/>
              <a:ext cx="93520" cy="22937"/>
            </a:xfrm>
            <a:custGeom>
              <a:avLst/>
              <a:gdLst/>
              <a:ahLst/>
              <a:cxnLst/>
              <a:rect l="l" t="t" r="r" b="b"/>
              <a:pathLst>
                <a:path w="7180" h="1761" extrusionOk="0">
                  <a:moveTo>
                    <a:pt x="3591" y="1"/>
                  </a:moveTo>
                  <a:cubicBezTo>
                    <a:pt x="2605" y="1"/>
                    <a:pt x="1619" y="226"/>
                    <a:pt x="719" y="676"/>
                  </a:cubicBezTo>
                  <a:lnTo>
                    <a:pt x="325" y="875"/>
                  </a:lnTo>
                  <a:cubicBezTo>
                    <a:pt x="94" y="991"/>
                    <a:pt x="0" y="1272"/>
                    <a:pt x="116" y="1502"/>
                  </a:cubicBezTo>
                  <a:cubicBezTo>
                    <a:pt x="200" y="1666"/>
                    <a:pt x="364" y="1761"/>
                    <a:pt x="535" y="1761"/>
                  </a:cubicBezTo>
                  <a:cubicBezTo>
                    <a:pt x="606" y="1761"/>
                    <a:pt x="678" y="1744"/>
                    <a:pt x="745" y="1710"/>
                  </a:cubicBezTo>
                  <a:lnTo>
                    <a:pt x="1138" y="1513"/>
                  </a:lnTo>
                  <a:cubicBezTo>
                    <a:pt x="1906" y="1128"/>
                    <a:pt x="2748" y="936"/>
                    <a:pt x="3590" y="936"/>
                  </a:cubicBezTo>
                  <a:cubicBezTo>
                    <a:pt x="4432" y="936"/>
                    <a:pt x="5274" y="1128"/>
                    <a:pt x="6041" y="1513"/>
                  </a:cubicBezTo>
                  <a:lnTo>
                    <a:pt x="6434" y="1710"/>
                  </a:lnTo>
                  <a:cubicBezTo>
                    <a:pt x="6502" y="1743"/>
                    <a:pt x="6574" y="1759"/>
                    <a:pt x="6645" y="1759"/>
                  </a:cubicBezTo>
                  <a:cubicBezTo>
                    <a:pt x="6816" y="1759"/>
                    <a:pt x="6980" y="1666"/>
                    <a:pt x="7062" y="1502"/>
                  </a:cubicBezTo>
                  <a:cubicBezTo>
                    <a:pt x="7179" y="1271"/>
                    <a:pt x="7086" y="989"/>
                    <a:pt x="6853" y="875"/>
                  </a:cubicBezTo>
                  <a:lnTo>
                    <a:pt x="6463" y="676"/>
                  </a:lnTo>
                  <a:cubicBezTo>
                    <a:pt x="5563" y="226"/>
                    <a:pt x="4577" y="1"/>
                    <a:pt x="3591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42"/>
          <p:cNvGrpSpPr/>
          <p:nvPr/>
        </p:nvGrpSpPr>
        <p:grpSpPr>
          <a:xfrm>
            <a:off x="565091" y="3983891"/>
            <a:ext cx="861654" cy="752835"/>
            <a:chOff x="999988" y="3311780"/>
            <a:chExt cx="861654" cy="752835"/>
          </a:xfrm>
        </p:grpSpPr>
        <p:sp>
          <p:nvSpPr>
            <p:cNvPr id="1663" name="Google Shape;1663;p42"/>
            <p:cNvSpPr/>
            <p:nvPr/>
          </p:nvSpPr>
          <p:spPr>
            <a:xfrm>
              <a:off x="1000898" y="3320339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1014544" y="3311780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999988" y="3533870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1003328" y="3522027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1041399" y="3548825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1016006" y="3544214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1027583" y="355237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1078863" y="357526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1053508" y="357063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1065085" y="357877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1116404" y="3601662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1091010" y="359705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1102606" y="3605192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1153906" y="362806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1128493" y="362345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1140108" y="3631573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1191389" y="365449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1166033" y="364986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1177629" y="365802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1228910" y="3680918"/>
              <a:ext cx="30994" cy="40332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1203535" y="367626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1215112" y="3684429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1266393" y="3707279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1241037" y="3702668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1252614" y="3710847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1303914" y="3733679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1278539" y="372908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1290117" y="3737247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1341416" y="3760116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1316061" y="375552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1327619" y="376364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1378899" y="37865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1353544" y="378192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1365140" y="379006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1416421" y="381293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1391046" y="380832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1402623" y="3816503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1453904" y="383935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1428548" y="383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1440125" y="3842902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1491406" y="3865790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1466050" y="386114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1477627" y="386930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1528946" y="3892152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1503533" y="3887540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1515129" y="3895701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1566410" y="3918590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1541054" y="391395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1552669" y="3922120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1603950" y="3945008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1578557" y="3940396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1590134" y="3948519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1641414" y="397140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1616059" y="396679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1627655" y="3974938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1678916" y="399780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1653561" y="399319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1665157" y="4001375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1716457" y="4024245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1691044" y="401961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1702659" y="4027775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1450981" y="3663799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1447147" y="3667557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2"/>
          <p:cNvGrpSpPr/>
          <p:nvPr/>
        </p:nvGrpSpPr>
        <p:grpSpPr>
          <a:xfrm>
            <a:off x="7682450" y="1228850"/>
            <a:ext cx="373125" cy="345125"/>
            <a:chOff x="7682450" y="1228850"/>
            <a:chExt cx="373125" cy="345125"/>
          </a:xfrm>
        </p:grpSpPr>
        <p:sp>
          <p:nvSpPr>
            <p:cNvPr id="1727" name="Google Shape;1727;p42"/>
            <p:cNvSpPr/>
            <p:nvPr/>
          </p:nvSpPr>
          <p:spPr>
            <a:xfrm>
              <a:off x="7682450" y="12332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7700100" y="12288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974996" y="582519"/>
            <a:ext cx="7317184" cy="646331"/>
          </a:xfrm>
          <a:prstGeom prst="rect">
            <a:avLst/>
          </a:prstGeom>
          <a:noFill/>
          <a:ln>
            <a:solidFill>
              <a:schemeClr val="accent2">
                <a:lumMod val="1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Why Vedic Mathematics …..?</a:t>
            </a:r>
            <a:endParaRPr lang="en-US" sz="3600" dirty="0">
              <a:solidFill>
                <a:schemeClr val="accent2">
                  <a:lumMod val="10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024" y="185110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9566" y="1918755"/>
            <a:ext cx="562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sto MT" panose="02040603050505030304" pitchFamily="18" charset="0"/>
              </a:rPr>
              <a:t>It helps a person to solve problems 10 to 15 times faster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sto MT" panose="02040603050505030304" pitchFamily="18" charset="0"/>
              </a:rPr>
              <a:t>It reduces burden.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sto MT" panose="02040603050505030304" pitchFamily="18" charset="0"/>
              </a:rPr>
              <a:t>It provides one line answer.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sto MT" panose="02040603050505030304" pitchFamily="18" charset="0"/>
              </a:rPr>
              <a:t>It increases concentration.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alisto MT" panose="02040603050505030304" pitchFamily="18" charset="0"/>
              </a:rPr>
              <a:t>Logical thinking process get enhanced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Calisto MT" panose="02040603050505030304" pitchFamily="18" charset="0"/>
            </a:endParaRPr>
          </a:p>
        </p:txBody>
      </p:sp>
      <p:grpSp>
        <p:nvGrpSpPr>
          <p:cNvPr id="91" name="Google Shape;2516;p47"/>
          <p:cNvGrpSpPr/>
          <p:nvPr/>
        </p:nvGrpSpPr>
        <p:grpSpPr>
          <a:xfrm>
            <a:off x="6524444" y="1384352"/>
            <a:ext cx="1281203" cy="3349382"/>
            <a:chOff x="1342825" y="1390875"/>
            <a:chExt cx="2034939" cy="6021147"/>
          </a:xfrm>
        </p:grpSpPr>
        <p:sp>
          <p:nvSpPr>
            <p:cNvPr id="92" name="Google Shape;2517;p47"/>
            <p:cNvSpPr/>
            <p:nvPr/>
          </p:nvSpPr>
          <p:spPr>
            <a:xfrm>
              <a:off x="2615483" y="6916322"/>
              <a:ext cx="194028" cy="243248"/>
            </a:xfrm>
            <a:custGeom>
              <a:avLst/>
              <a:gdLst/>
              <a:ahLst/>
              <a:cxnLst/>
              <a:rect l="l" t="t" r="r" b="b"/>
              <a:pathLst>
                <a:path w="5105" h="6400" extrusionOk="0">
                  <a:moveTo>
                    <a:pt x="3393" y="1"/>
                  </a:moveTo>
                  <a:cubicBezTo>
                    <a:pt x="2117" y="1"/>
                    <a:pt x="509" y="139"/>
                    <a:pt x="0" y="791"/>
                  </a:cubicBezTo>
                  <a:lnTo>
                    <a:pt x="615" y="6257"/>
                  </a:lnTo>
                  <a:cubicBezTo>
                    <a:pt x="615" y="6257"/>
                    <a:pt x="1161" y="6399"/>
                    <a:pt x="1962" y="6399"/>
                  </a:cubicBezTo>
                  <a:cubicBezTo>
                    <a:pt x="2833" y="6399"/>
                    <a:pt x="4006" y="6230"/>
                    <a:pt x="5105" y="5524"/>
                  </a:cubicBezTo>
                  <a:lnTo>
                    <a:pt x="5105" y="77"/>
                  </a:lnTo>
                  <a:cubicBezTo>
                    <a:pt x="5105" y="77"/>
                    <a:pt x="4340" y="1"/>
                    <a:pt x="3393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18;p47"/>
            <p:cNvSpPr/>
            <p:nvPr/>
          </p:nvSpPr>
          <p:spPr>
            <a:xfrm>
              <a:off x="2372536" y="4270701"/>
              <a:ext cx="520095" cy="2646424"/>
            </a:xfrm>
            <a:custGeom>
              <a:avLst/>
              <a:gdLst/>
              <a:ahLst/>
              <a:cxnLst/>
              <a:rect l="l" t="t" r="r" b="b"/>
              <a:pathLst>
                <a:path w="13684" h="69629" extrusionOk="0">
                  <a:moveTo>
                    <a:pt x="1" y="0"/>
                  </a:moveTo>
                  <a:lnTo>
                    <a:pt x="1" y="0"/>
                  </a:lnTo>
                  <a:cubicBezTo>
                    <a:pt x="673" y="19405"/>
                    <a:pt x="800" y="28978"/>
                    <a:pt x="3652" y="42704"/>
                  </a:cubicBezTo>
                  <a:cubicBezTo>
                    <a:pt x="2744" y="45634"/>
                    <a:pt x="4812" y="62660"/>
                    <a:pt x="6397" y="69312"/>
                  </a:cubicBezTo>
                  <a:lnTo>
                    <a:pt x="10937" y="69628"/>
                  </a:lnTo>
                  <a:lnTo>
                    <a:pt x="12521" y="45977"/>
                  </a:lnTo>
                  <a:lnTo>
                    <a:pt x="13683" y="5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19;p47"/>
            <p:cNvSpPr/>
            <p:nvPr/>
          </p:nvSpPr>
          <p:spPr>
            <a:xfrm>
              <a:off x="2438480" y="4576932"/>
              <a:ext cx="252598" cy="2345063"/>
            </a:xfrm>
            <a:custGeom>
              <a:avLst/>
              <a:gdLst/>
              <a:ahLst/>
              <a:cxnLst/>
              <a:rect l="l" t="t" r="r" b="b"/>
              <a:pathLst>
                <a:path w="6646" h="61700" extrusionOk="0">
                  <a:moveTo>
                    <a:pt x="326" y="0"/>
                  </a:moveTo>
                  <a:cubicBezTo>
                    <a:pt x="322" y="0"/>
                    <a:pt x="318" y="1"/>
                    <a:pt x="314" y="1"/>
                  </a:cubicBezTo>
                  <a:cubicBezTo>
                    <a:pt x="138" y="6"/>
                    <a:pt x="1" y="151"/>
                    <a:pt x="3" y="327"/>
                  </a:cubicBezTo>
                  <a:cubicBezTo>
                    <a:pt x="9" y="570"/>
                    <a:pt x="654" y="24808"/>
                    <a:pt x="3600" y="34424"/>
                  </a:cubicBezTo>
                  <a:cubicBezTo>
                    <a:pt x="3560" y="35004"/>
                    <a:pt x="3254" y="39645"/>
                    <a:pt x="3606" y="43986"/>
                  </a:cubicBezTo>
                  <a:cubicBezTo>
                    <a:pt x="3979" y="48591"/>
                    <a:pt x="5973" y="61304"/>
                    <a:pt x="5993" y="61432"/>
                  </a:cubicBezTo>
                  <a:cubicBezTo>
                    <a:pt x="6017" y="61590"/>
                    <a:pt x="6152" y="61700"/>
                    <a:pt x="6306" y="61700"/>
                  </a:cubicBezTo>
                  <a:cubicBezTo>
                    <a:pt x="6322" y="61700"/>
                    <a:pt x="6338" y="61698"/>
                    <a:pt x="6353" y="61696"/>
                  </a:cubicBezTo>
                  <a:cubicBezTo>
                    <a:pt x="6528" y="61667"/>
                    <a:pt x="6645" y="61505"/>
                    <a:pt x="6618" y="61332"/>
                  </a:cubicBezTo>
                  <a:cubicBezTo>
                    <a:pt x="6599" y="61205"/>
                    <a:pt x="4609" y="48514"/>
                    <a:pt x="4237" y="43934"/>
                  </a:cubicBezTo>
                  <a:cubicBezTo>
                    <a:pt x="3865" y="39368"/>
                    <a:pt x="4234" y="34459"/>
                    <a:pt x="4237" y="34411"/>
                  </a:cubicBezTo>
                  <a:cubicBezTo>
                    <a:pt x="4241" y="34372"/>
                    <a:pt x="4237" y="34331"/>
                    <a:pt x="4225" y="34293"/>
                  </a:cubicBezTo>
                  <a:cubicBezTo>
                    <a:pt x="1291" y="24801"/>
                    <a:pt x="644" y="553"/>
                    <a:pt x="638" y="310"/>
                  </a:cubicBezTo>
                  <a:cubicBezTo>
                    <a:pt x="633" y="139"/>
                    <a:pt x="486" y="0"/>
                    <a:pt x="3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20;p47"/>
            <p:cNvSpPr/>
            <p:nvPr/>
          </p:nvSpPr>
          <p:spPr>
            <a:xfrm>
              <a:off x="2553302" y="6861021"/>
              <a:ext cx="317591" cy="137815"/>
            </a:xfrm>
            <a:custGeom>
              <a:avLst/>
              <a:gdLst/>
              <a:ahLst/>
              <a:cxnLst/>
              <a:rect l="l" t="t" r="r" b="b"/>
              <a:pathLst>
                <a:path w="8356" h="3626" extrusionOk="0">
                  <a:moveTo>
                    <a:pt x="163" y="0"/>
                  </a:moveTo>
                  <a:lnTo>
                    <a:pt x="163" y="0"/>
                  </a:lnTo>
                  <a:cubicBezTo>
                    <a:pt x="0" y="1146"/>
                    <a:pt x="200" y="2347"/>
                    <a:pt x="479" y="3484"/>
                  </a:cubicBezTo>
                  <a:lnTo>
                    <a:pt x="7819" y="3626"/>
                  </a:lnTo>
                  <a:cubicBezTo>
                    <a:pt x="8182" y="2476"/>
                    <a:pt x="8355" y="1319"/>
                    <a:pt x="7982" y="12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21;p47"/>
            <p:cNvSpPr/>
            <p:nvPr/>
          </p:nvSpPr>
          <p:spPr>
            <a:xfrm>
              <a:off x="2558851" y="7080099"/>
              <a:ext cx="691775" cy="331919"/>
            </a:xfrm>
            <a:custGeom>
              <a:avLst/>
              <a:gdLst/>
              <a:ahLst/>
              <a:cxnLst/>
              <a:rect l="l" t="t" r="r" b="b"/>
              <a:pathLst>
                <a:path w="18201" h="8733" extrusionOk="0">
                  <a:moveTo>
                    <a:pt x="6975" y="0"/>
                  </a:moveTo>
                  <a:cubicBezTo>
                    <a:pt x="6463" y="0"/>
                    <a:pt x="6150" y="629"/>
                    <a:pt x="6150" y="629"/>
                  </a:cubicBezTo>
                  <a:cubicBezTo>
                    <a:pt x="6150" y="629"/>
                    <a:pt x="5275" y="446"/>
                    <a:pt x="4228" y="446"/>
                  </a:cubicBezTo>
                  <a:cubicBezTo>
                    <a:pt x="3009" y="446"/>
                    <a:pt x="1556" y="694"/>
                    <a:pt x="983" y="1769"/>
                  </a:cubicBezTo>
                  <a:cubicBezTo>
                    <a:pt x="412" y="2841"/>
                    <a:pt x="0" y="5936"/>
                    <a:pt x="39" y="7542"/>
                  </a:cubicBezTo>
                  <a:cubicBezTo>
                    <a:pt x="57" y="8253"/>
                    <a:pt x="102" y="8732"/>
                    <a:pt x="102" y="8732"/>
                  </a:cubicBezTo>
                  <a:lnTo>
                    <a:pt x="18150" y="8732"/>
                  </a:lnTo>
                  <a:cubicBezTo>
                    <a:pt x="18200" y="8296"/>
                    <a:pt x="18168" y="7901"/>
                    <a:pt x="18070" y="7542"/>
                  </a:cubicBezTo>
                  <a:cubicBezTo>
                    <a:pt x="17078" y="3914"/>
                    <a:pt x="9292" y="3838"/>
                    <a:pt x="8635" y="2138"/>
                  </a:cubicBezTo>
                  <a:cubicBezTo>
                    <a:pt x="7987" y="455"/>
                    <a:pt x="7409" y="0"/>
                    <a:pt x="6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22;p47"/>
            <p:cNvSpPr/>
            <p:nvPr/>
          </p:nvSpPr>
          <p:spPr>
            <a:xfrm>
              <a:off x="2975000" y="7215103"/>
              <a:ext cx="97185" cy="63473"/>
            </a:xfrm>
            <a:custGeom>
              <a:avLst/>
              <a:gdLst/>
              <a:ahLst/>
              <a:cxnLst/>
              <a:rect l="l" t="t" r="r" b="b"/>
              <a:pathLst>
                <a:path w="2557" h="1670" extrusionOk="0">
                  <a:moveTo>
                    <a:pt x="1588" y="0"/>
                  </a:moveTo>
                  <a:cubicBezTo>
                    <a:pt x="1390" y="0"/>
                    <a:pt x="1174" y="34"/>
                    <a:pt x="962" y="130"/>
                  </a:cubicBezTo>
                  <a:cubicBezTo>
                    <a:pt x="517" y="332"/>
                    <a:pt x="204" y="755"/>
                    <a:pt x="32" y="1389"/>
                  </a:cubicBezTo>
                  <a:cubicBezTo>
                    <a:pt x="0" y="1506"/>
                    <a:pt x="69" y="1631"/>
                    <a:pt x="189" y="1662"/>
                  </a:cubicBezTo>
                  <a:cubicBezTo>
                    <a:pt x="209" y="1668"/>
                    <a:pt x="229" y="1669"/>
                    <a:pt x="249" y="1669"/>
                  </a:cubicBezTo>
                  <a:cubicBezTo>
                    <a:pt x="347" y="1668"/>
                    <a:pt x="437" y="1604"/>
                    <a:pt x="464" y="1506"/>
                  </a:cubicBezTo>
                  <a:cubicBezTo>
                    <a:pt x="597" y="1010"/>
                    <a:pt x="826" y="684"/>
                    <a:pt x="1143" y="538"/>
                  </a:cubicBezTo>
                  <a:cubicBezTo>
                    <a:pt x="1290" y="470"/>
                    <a:pt x="1443" y="447"/>
                    <a:pt x="1587" y="447"/>
                  </a:cubicBezTo>
                  <a:cubicBezTo>
                    <a:pt x="1921" y="447"/>
                    <a:pt x="2200" y="576"/>
                    <a:pt x="2204" y="580"/>
                  </a:cubicBezTo>
                  <a:cubicBezTo>
                    <a:pt x="2235" y="594"/>
                    <a:pt x="2268" y="601"/>
                    <a:pt x="2301" y="601"/>
                  </a:cubicBezTo>
                  <a:cubicBezTo>
                    <a:pt x="2384" y="601"/>
                    <a:pt x="2464" y="555"/>
                    <a:pt x="2503" y="475"/>
                  </a:cubicBezTo>
                  <a:cubicBezTo>
                    <a:pt x="2556" y="365"/>
                    <a:pt x="2510" y="231"/>
                    <a:pt x="2399" y="176"/>
                  </a:cubicBezTo>
                  <a:cubicBezTo>
                    <a:pt x="2378" y="166"/>
                    <a:pt x="2028" y="0"/>
                    <a:pt x="1588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23;p47"/>
            <p:cNvSpPr/>
            <p:nvPr/>
          </p:nvSpPr>
          <p:spPr>
            <a:xfrm>
              <a:off x="2933420" y="7197163"/>
              <a:ext cx="97185" cy="63473"/>
            </a:xfrm>
            <a:custGeom>
              <a:avLst/>
              <a:gdLst/>
              <a:ahLst/>
              <a:cxnLst/>
              <a:rect l="l" t="t" r="r" b="b"/>
              <a:pathLst>
                <a:path w="2557" h="1670" extrusionOk="0">
                  <a:moveTo>
                    <a:pt x="1588" y="0"/>
                  </a:moveTo>
                  <a:cubicBezTo>
                    <a:pt x="1390" y="0"/>
                    <a:pt x="1174" y="34"/>
                    <a:pt x="961" y="130"/>
                  </a:cubicBezTo>
                  <a:cubicBezTo>
                    <a:pt x="517" y="332"/>
                    <a:pt x="203" y="755"/>
                    <a:pt x="32" y="1389"/>
                  </a:cubicBezTo>
                  <a:cubicBezTo>
                    <a:pt x="0" y="1506"/>
                    <a:pt x="70" y="1631"/>
                    <a:pt x="189" y="1662"/>
                  </a:cubicBezTo>
                  <a:cubicBezTo>
                    <a:pt x="209" y="1668"/>
                    <a:pt x="229" y="1669"/>
                    <a:pt x="249" y="1669"/>
                  </a:cubicBezTo>
                  <a:cubicBezTo>
                    <a:pt x="346" y="1669"/>
                    <a:pt x="437" y="1604"/>
                    <a:pt x="464" y="1506"/>
                  </a:cubicBezTo>
                  <a:cubicBezTo>
                    <a:pt x="597" y="1010"/>
                    <a:pt x="826" y="684"/>
                    <a:pt x="1143" y="538"/>
                  </a:cubicBezTo>
                  <a:cubicBezTo>
                    <a:pt x="1290" y="470"/>
                    <a:pt x="1443" y="447"/>
                    <a:pt x="1586" y="447"/>
                  </a:cubicBezTo>
                  <a:cubicBezTo>
                    <a:pt x="1921" y="447"/>
                    <a:pt x="2200" y="577"/>
                    <a:pt x="2204" y="580"/>
                  </a:cubicBezTo>
                  <a:cubicBezTo>
                    <a:pt x="2235" y="594"/>
                    <a:pt x="2268" y="602"/>
                    <a:pt x="2301" y="602"/>
                  </a:cubicBezTo>
                  <a:cubicBezTo>
                    <a:pt x="2384" y="602"/>
                    <a:pt x="2464" y="555"/>
                    <a:pt x="2503" y="475"/>
                  </a:cubicBezTo>
                  <a:cubicBezTo>
                    <a:pt x="2556" y="365"/>
                    <a:pt x="2510" y="231"/>
                    <a:pt x="2399" y="176"/>
                  </a:cubicBezTo>
                  <a:cubicBezTo>
                    <a:pt x="2378" y="166"/>
                    <a:pt x="2027" y="0"/>
                    <a:pt x="1588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24;p47"/>
            <p:cNvSpPr/>
            <p:nvPr/>
          </p:nvSpPr>
          <p:spPr>
            <a:xfrm>
              <a:off x="2890623" y="7185723"/>
              <a:ext cx="97223" cy="63473"/>
            </a:xfrm>
            <a:custGeom>
              <a:avLst/>
              <a:gdLst/>
              <a:ahLst/>
              <a:cxnLst/>
              <a:rect l="l" t="t" r="r" b="b"/>
              <a:pathLst>
                <a:path w="2558" h="1670" extrusionOk="0">
                  <a:moveTo>
                    <a:pt x="1589" y="1"/>
                  </a:moveTo>
                  <a:cubicBezTo>
                    <a:pt x="1391" y="1"/>
                    <a:pt x="1175" y="34"/>
                    <a:pt x="963" y="131"/>
                  </a:cubicBezTo>
                  <a:cubicBezTo>
                    <a:pt x="519" y="333"/>
                    <a:pt x="205" y="756"/>
                    <a:pt x="34" y="1390"/>
                  </a:cubicBezTo>
                  <a:cubicBezTo>
                    <a:pt x="1" y="1507"/>
                    <a:pt x="71" y="1631"/>
                    <a:pt x="191" y="1663"/>
                  </a:cubicBezTo>
                  <a:cubicBezTo>
                    <a:pt x="211" y="1669"/>
                    <a:pt x="231" y="1670"/>
                    <a:pt x="250" y="1670"/>
                  </a:cubicBezTo>
                  <a:cubicBezTo>
                    <a:pt x="348" y="1670"/>
                    <a:pt x="438" y="1604"/>
                    <a:pt x="464" y="1507"/>
                  </a:cubicBezTo>
                  <a:cubicBezTo>
                    <a:pt x="599" y="1011"/>
                    <a:pt x="827" y="685"/>
                    <a:pt x="1144" y="539"/>
                  </a:cubicBezTo>
                  <a:cubicBezTo>
                    <a:pt x="1291" y="471"/>
                    <a:pt x="1444" y="447"/>
                    <a:pt x="1588" y="447"/>
                  </a:cubicBezTo>
                  <a:cubicBezTo>
                    <a:pt x="1923" y="447"/>
                    <a:pt x="2201" y="577"/>
                    <a:pt x="2206" y="580"/>
                  </a:cubicBezTo>
                  <a:cubicBezTo>
                    <a:pt x="2237" y="595"/>
                    <a:pt x="2270" y="602"/>
                    <a:pt x="2303" y="602"/>
                  </a:cubicBezTo>
                  <a:cubicBezTo>
                    <a:pt x="2386" y="602"/>
                    <a:pt x="2466" y="556"/>
                    <a:pt x="2505" y="476"/>
                  </a:cubicBezTo>
                  <a:cubicBezTo>
                    <a:pt x="2558" y="366"/>
                    <a:pt x="2511" y="231"/>
                    <a:pt x="2401" y="177"/>
                  </a:cubicBezTo>
                  <a:cubicBezTo>
                    <a:pt x="2380" y="167"/>
                    <a:pt x="2029" y="1"/>
                    <a:pt x="1589" y="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25;p47"/>
            <p:cNvSpPr/>
            <p:nvPr/>
          </p:nvSpPr>
          <p:spPr>
            <a:xfrm>
              <a:off x="2560296" y="7366755"/>
              <a:ext cx="690330" cy="45267"/>
            </a:xfrm>
            <a:custGeom>
              <a:avLst/>
              <a:gdLst/>
              <a:ahLst/>
              <a:cxnLst/>
              <a:rect l="l" t="t" r="r" b="b"/>
              <a:pathLst>
                <a:path w="18163" h="1191" extrusionOk="0">
                  <a:moveTo>
                    <a:pt x="1" y="0"/>
                  </a:moveTo>
                  <a:cubicBezTo>
                    <a:pt x="19" y="711"/>
                    <a:pt x="64" y="1190"/>
                    <a:pt x="64" y="1190"/>
                  </a:cubicBezTo>
                  <a:lnTo>
                    <a:pt x="18112" y="1190"/>
                  </a:lnTo>
                  <a:cubicBezTo>
                    <a:pt x="18162" y="754"/>
                    <a:pt x="18130" y="359"/>
                    <a:pt x="18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26;p47"/>
            <p:cNvSpPr/>
            <p:nvPr/>
          </p:nvSpPr>
          <p:spPr>
            <a:xfrm>
              <a:off x="1750916" y="6904312"/>
              <a:ext cx="203872" cy="266129"/>
            </a:xfrm>
            <a:custGeom>
              <a:avLst/>
              <a:gdLst/>
              <a:ahLst/>
              <a:cxnLst/>
              <a:rect l="l" t="t" r="r" b="b"/>
              <a:pathLst>
                <a:path w="5364" h="7002" extrusionOk="0">
                  <a:moveTo>
                    <a:pt x="3656" y="0"/>
                  </a:moveTo>
                  <a:cubicBezTo>
                    <a:pt x="2379" y="0"/>
                    <a:pt x="769" y="139"/>
                    <a:pt x="259" y="790"/>
                  </a:cubicBezTo>
                  <a:lnTo>
                    <a:pt x="0" y="6400"/>
                  </a:lnTo>
                  <a:cubicBezTo>
                    <a:pt x="0" y="6400"/>
                    <a:pt x="1309" y="7002"/>
                    <a:pt x="2805" y="7002"/>
                  </a:cubicBezTo>
                  <a:cubicBezTo>
                    <a:pt x="3553" y="7002"/>
                    <a:pt x="4348" y="6851"/>
                    <a:pt x="5050" y="6400"/>
                  </a:cubicBezTo>
                  <a:lnTo>
                    <a:pt x="5363" y="75"/>
                  </a:lnTo>
                  <a:lnTo>
                    <a:pt x="5363" y="75"/>
                  </a:lnTo>
                  <a:cubicBezTo>
                    <a:pt x="5363" y="75"/>
                    <a:pt x="5363" y="75"/>
                    <a:pt x="5363" y="75"/>
                  </a:cubicBezTo>
                  <a:cubicBezTo>
                    <a:pt x="5357" y="75"/>
                    <a:pt x="4597" y="0"/>
                    <a:pt x="365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27;p47"/>
            <p:cNvSpPr/>
            <p:nvPr/>
          </p:nvSpPr>
          <p:spPr>
            <a:xfrm>
              <a:off x="1748788" y="4236228"/>
              <a:ext cx="882952" cy="2656800"/>
            </a:xfrm>
            <a:custGeom>
              <a:avLst/>
              <a:gdLst/>
              <a:ahLst/>
              <a:cxnLst/>
              <a:rect l="l" t="t" r="r" b="b"/>
              <a:pathLst>
                <a:path w="23231" h="69902" extrusionOk="0">
                  <a:moveTo>
                    <a:pt x="21752" y="0"/>
                  </a:moveTo>
                  <a:lnTo>
                    <a:pt x="3504" y="877"/>
                  </a:lnTo>
                  <a:lnTo>
                    <a:pt x="952" y="48466"/>
                  </a:lnTo>
                  <a:cubicBezTo>
                    <a:pt x="0" y="60608"/>
                    <a:pt x="106" y="63144"/>
                    <a:pt x="0" y="69690"/>
                  </a:cubicBezTo>
                  <a:lnTo>
                    <a:pt x="5913" y="69902"/>
                  </a:lnTo>
                  <a:lnTo>
                    <a:pt x="10770" y="43081"/>
                  </a:lnTo>
                  <a:lnTo>
                    <a:pt x="15100" y="14572"/>
                  </a:lnTo>
                  <a:cubicBezTo>
                    <a:pt x="23231" y="6020"/>
                    <a:pt x="21752" y="0"/>
                    <a:pt x="21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28;p47"/>
            <p:cNvSpPr/>
            <p:nvPr/>
          </p:nvSpPr>
          <p:spPr>
            <a:xfrm>
              <a:off x="1592651" y="7057332"/>
              <a:ext cx="467036" cy="353470"/>
            </a:xfrm>
            <a:custGeom>
              <a:avLst/>
              <a:gdLst/>
              <a:ahLst/>
              <a:cxnLst/>
              <a:rect l="l" t="t" r="r" b="b"/>
              <a:pathLst>
                <a:path w="12288" h="9300" extrusionOk="0">
                  <a:moveTo>
                    <a:pt x="6312" y="0"/>
                  </a:moveTo>
                  <a:cubicBezTo>
                    <a:pt x="5609" y="0"/>
                    <a:pt x="4906" y="285"/>
                    <a:pt x="4349" y="855"/>
                  </a:cubicBezTo>
                  <a:cubicBezTo>
                    <a:pt x="2604" y="2640"/>
                    <a:pt x="2145" y="4881"/>
                    <a:pt x="1054" y="5789"/>
                  </a:cubicBezTo>
                  <a:cubicBezTo>
                    <a:pt x="328" y="6392"/>
                    <a:pt x="97" y="7288"/>
                    <a:pt x="47" y="8021"/>
                  </a:cubicBezTo>
                  <a:cubicBezTo>
                    <a:pt x="1" y="8734"/>
                    <a:pt x="121" y="9300"/>
                    <a:pt x="121" y="9300"/>
                  </a:cubicBezTo>
                  <a:lnTo>
                    <a:pt x="12143" y="9300"/>
                  </a:lnTo>
                  <a:cubicBezTo>
                    <a:pt x="12143" y="9300"/>
                    <a:pt x="12265" y="8775"/>
                    <a:pt x="12279" y="8021"/>
                  </a:cubicBezTo>
                  <a:cubicBezTo>
                    <a:pt x="12288" y="7572"/>
                    <a:pt x="12259" y="7042"/>
                    <a:pt x="12143" y="6488"/>
                  </a:cubicBezTo>
                  <a:cubicBezTo>
                    <a:pt x="11831" y="5014"/>
                    <a:pt x="10551" y="5383"/>
                    <a:pt x="9464" y="2345"/>
                  </a:cubicBezTo>
                  <a:cubicBezTo>
                    <a:pt x="9233" y="1697"/>
                    <a:pt x="8691" y="1277"/>
                    <a:pt x="8283" y="859"/>
                  </a:cubicBezTo>
                  <a:cubicBezTo>
                    <a:pt x="7724" y="287"/>
                    <a:pt x="7018" y="0"/>
                    <a:pt x="6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29;p47"/>
            <p:cNvSpPr/>
            <p:nvPr/>
          </p:nvSpPr>
          <p:spPr>
            <a:xfrm>
              <a:off x="1728568" y="7165617"/>
              <a:ext cx="196385" cy="57467"/>
            </a:xfrm>
            <a:custGeom>
              <a:avLst/>
              <a:gdLst/>
              <a:ahLst/>
              <a:cxnLst/>
              <a:rect l="l" t="t" r="r" b="b"/>
              <a:pathLst>
                <a:path w="5167" h="1512" extrusionOk="0">
                  <a:moveTo>
                    <a:pt x="2583" y="1"/>
                  </a:moveTo>
                  <a:cubicBezTo>
                    <a:pt x="678" y="1"/>
                    <a:pt x="81" y="1138"/>
                    <a:pt x="56" y="1185"/>
                  </a:cubicBezTo>
                  <a:cubicBezTo>
                    <a:pt x="0" y="1297"/>
                    <a:pt x="43" y="1431"/>
                    <a:pt x="153" y="1485"/>
                  </a:cubicBezTo>
                  <a:cubicBezTo>
                    <a:pt x="187" y="1502"/>
                    <a:pt x="222" y="1510"/>
                    <a:pt x="256" y="1510"/>
                  </a:cubicBezTo>
                  <a:cubicBezTo>
                    <a:pt x="338" y="1510"/>
                    <a:pt x="416" y="1466"/>
                    <a:pt x="454" y="1388"/>
                  </a:cubicBezTo>
                  <a:cubicBezTo>
                    <a:pt x="460" y="1378"/>
                    <a:pt x="950" y="447"/>
                    <a:pt x="2583" y="447"/>
                  </a:cubicBezTo>
                  <a:cubicBezTo>
                    <a:pt x="4201" y="447"/>
                    <a:pt x="4693" y="1349"/>
                    <a:pt x="4713" y="1388"/>
                  </a:cubicBezTo>
                  <a:cubicBezTo>
                    <a:pt x="4751" y="1467"/>
                    <a:pt x="4830" y="1511"/>
                    <a:pt x="4913" y="1511"/>
                  </a:cubicBezTo>
                  <a:cubicBezTo>
                    <a:pt x="4947" y="1511"/>
                    <a:pt x="4980" y="1503"/>
                    <a:pt x="5013" y="1485"/>
                  </a:cubicBezTo>
                  <a:cubicBezTo>
                    <a:pt x="5122" y="1431"/>
                    <a:pt x="5166" y="1297"/>
                    <a:pt x="5112" y="1185"/>
                  </a:cubicBezTo>
                  <a:cubicBezTo>
                    <a:pt x="5086" y="1138"/>
                    <a:pt x="4491" y="1"/>
                    <a:pt x="2583" y="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30;p47"/>
            <p:cNvSpPr/>
            <p:nvPr/>
          </p:nvSpPr>
          <p:spPr>
            <a:xfrm>
              <a:off x="1728568" y="7125176"/>
              <a:ext cx="196385" cy="57467"/>
            </a:xfrm>
            <a:custGeom>
              <a:avLst/>
              <a:gdLst/>
              <a:ahLst/>
              <a:cxnLst/>
              <a:rect l="l" t="t" r="r" b="b"/>
              <a:pathLst>
                <a:path w="5167" h="1512" extrusionOk="0">
                  <a:moveTo>
                    <a:pt x="2583" y="1"/>
                  </a:moveTo>
                  <a:cubicBezTo>
                    <a:pt x="678" y="1"/>
                    <a:pt x="81" y="1138"/>
                    <a:pt x="56" y="1186"/>
                  </a:cubicBezTo>
                  <a:cubicBezTo>
                    <a:pt x="0" y="1297"/>
                    <a:pt x="43" y="1431"/>
                    <a:pt x="153" y="1487"/>
                  </a:cubicBezTo>
                  <a:cubicBezTo>
                    <a:pt x="186" y="1503"/>
                    <a:pt x="221" y="1510"/>
                    <a:pt x="255" y="1510"/>
                  </a:cubicBezTo>
                  <a:cubicBezTo>
                    <a:pt x="337" y="1510"/>
                    <a:pt x="415" y="1466"/>
                    <a:pt x="454" y="1388"/>
                  </a:cubicBezTo>
                  <a:cubicBezTo>
                    <a:pt x="460" y="1379"/>
                    <a:pt x="950" y="447"/>
                    <a:pt x="2583" y="447"/>
                  </a:cubicBezTo>
                  <a:cubicBezTo>
                    <a:pt x="4201" y="447"/>
                    <a:pt x="4693" y="1351"/>
                    <a:pt x="4713" y="1388"/>
                  </a:cubicBezTo>
                  <a:cubicBezTo>
                    <a:pt x="4751" y="1467"/>
                    <a:pt x="4830" y="1511"/>
                    <a:pt x="4913" y="1511"/>
                  </a:cubicBezTo>
                  <a:cubicBezTo>
                    <a:pt x="4947" y="1511"/>
                    <a:pt x="4980" y="1504"/>
                    <a:pt x="5013" y="1487"/>
                  </a:cubicBezTo>
                  <a:cubicBezTo>
                    <a:pt x="5122" y="1431"/>
                    <a:pt x="5166" y="1297"/>
                    <a:pt x="5112" y="1186"/>
                  </a:cubicBezTo>
                  <a:cubicBezTo>
                    <a:pt x="5086" y="1138"/>
                    <a:pt x="4491" y="1"/>
                    <a:pt x="2583" y="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31;p47"/>
            <p:cNvSpPr/>
            <p:nvPr/>
          </p:nvSpPr>
          <p:spPr>
            <a:xfrm>
              <a:off x="1728568" y="7088004"/>
              <a:ext cx="196385" cy="57429"/>
            </a:xfrm>
            <a:custGeom>
              <a:avLst/>
              <a:gdLst/>
              <a:ahLst/>
              <a:cxnLst/>
              <a:rect l="l" t="t" r="r" b="b"/>
              <a:pathLst>
                <a:path w="5167" h="1511" extrusionOk="0">
                  <a:moveTo>
                    <a:pt x="2583" y="1"/>
                  </a:moveTo>
                  <a:cubicBezTo>
                    <a:pt x="678" y="1"/>
                    <a:pt x="81" y="1138"/>
                    <a:pt x="56" y="1186"/>
                  </a:cubicBezTo>
                  <a:cubicBezTo>
                    <a:pt x="0" y="1296"/>
                    <a:pt x="43" y="1431"/>
                    <a:pt x="153" y="1486"/>
                  </a:cubicBezTo>
                  <a:cubicBezTo>
                    <a:pt x="186" y="1503"/>
                    <a:pt x="221" y="1511"/>
                    <a:pt x="256" y="1511"/>
                  </a:cubicBezTo>
                  <a:cubicBezTo>
                    <a:pt x="338" y="1511"/>
                    <a:pt x="416" y="1466"/>
                    <a:pt x="454" y="1388"/>
                  </a:cubicBezTo>
                  <a:cubicBezTo>
                    <a:pt x="460" y="1379"/>
                    <a:pt x="950" y="448"/>
                    <a:pt x="2583" y="448"/>
                  </a:cubicBezTo>
                  <a:cubicBezTo>
                    <a:pt x="4201" y="448"/>
                    <a:pt x="4693" y="1351"/>
                    <a:pt x="4713" y="1388"/>
                  </a:cubicBezTo>
                  <a:cubicBezTo>
                    <a:pt x="4751" y="1466"/>
                    <a:pt x="4830" y="1511"/>
                    <a:pt x="4913" y="1511"/>
                  </a:cubicBezTo>
                  <a:cubicBezTo>
                    <a:pt x="4947" y="1511"/>
                    <a:pt x="4980" y="1504"/>
                    <a:pt x="5013" y="1486"/>
                  </a:cubicBezTo>
                  <a:cubicBezTo>
                    <a:pt x="5122" y="1431"/>
                    <a:pt x="5166" y="1296"/>
                    <a:pt x="5112" y="1186"/>
                  </a:cubicBezTo>
                  <a:cubicBezTo>
                    <a:pt x="5086" y="1138"/>
                    <a:pt x="4491" y="1"/>
                    <a:pt x="2583" y="1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32;p47"/>
            <p:cNvSpPr/>
            <p:nvPr/>
          </p:nvSpPr>
          <p:spPr>
            <a:xfrm>
              <a:off x="1592651" y="7362194"/>
              <a:ext cx="466732" cy="48612"/>
            </a:xfrm>
            <a:custGeom>
              <a:avLst/>
              <a:gdLst/>
              <a:ahLst/>
              <a:cxnLst/>
              <a:rect l="l" t="t" r="r" b="b"/>
              <a:pathLst>
                <a:path w="12280" h="1279" extrusionOk="0">
                  <a:moveTo>
                    <a:pt x="47" y="0"/>
                  </a:moveTo>
                  <a:cubicBezTo>
                    <a:pt x="1" y="713"/>
                    <a:pt x="121" y="1279"/>
                    <a:pt x="121" y="1279"/>
                  </a:cubicBezTo>
                  <a:lnTo>
                    <a:pt x="12143" y="1279"/>
                  </a:lnTo>
                  <a:cubicBezTo>
                    <a:pt x="12143" y="1279"/>
                    <a:pt x="12265" y="754"/>
                    <a:pt x="12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33;p47"/>
            <p:cNvSpPr/>
            <p:nvPr/>
          </p:nvSpPr>
          <p:spPr>
            <a:xfrm>
              <a:off x="1694855" y="6859957"/>
              <a:ext cx="329563" cy="135953"/>
            </a:xfrm>
            <a:custGeom>
              <a:avLst/>
              <a:gdLst/>
              <a:ahLst/>
              <a:cxnLst/>
              <a:rect l="l" t="t" r="r" b="b"/>
              <a:pathLst>
                <a:path w="8671" h="3577" extrusionOk="0">
                  <a:moveTo>
                    <a:pt x="164" y="1"/>
                  </a:moveTo>
                  <a:lnTo>
                    <a:pt x="164" y="1"/>
                  </a:lnTo>
                  <a:cubicBezTo>
                    <a:pt x="1" y="1147"/>
                    <a:pt x="45" y="2289"/>
                    <a:pt x="324" y="3426"/>
                  </a:cubicBezTo>
                  <a:lnTo>
                    <a:pt x="8134" y="3576"/>
                  </a:lnTo>
                  <a:cubicBezTo>
                    <a:pt x="8499" y="2427"/>
                    <a:pt x="8670" y="1271"/>
                    <a:pt x="8299" y="78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34;p47"/>
            <p:cNvSpPr/>
            <p:nvPr/>
          </p:nvSpPr>
          <p:spPr>
            <a:xfrm>
              <a:off x="1767716" y="2300368"/>
              <a:ext cx="1170403" cy="2250424"/>
            </a:xfrm>
            <a:custGeom>
              <a:avLst/>
              <a:gdLst/>
              <a:ahLst/>
              <a:cxnLst/>
              <a:rect l="l" t="t" r="r" b="b"/>
              <a:pathLst>
                <a:path w="30794" h="59210" extrusionOk="0">
                  <a:moveTo>
                    <a:pt x="11941" y="1"/>
                  </a:moveTo>
                  <a:cubicBezTo>
                    <a:pt x="11941" y="1"/>
                    <a:pt x="3927" y="2957"/>
                    <a:pt x="1526" y="5116"/>
                  </a:cubicBezTo>
                  <a:cubicBezTo>
                    <a:pt x="0" y="6488"/>
                    <a:pt x="1632" y="14251"/>
                    <a:pt x="2728" y="20674"/>
                  </a:cubicBezTo>
                  <a:cubicBezTo>
                    <a:pt x="2788" y="21020"/>
                    <a:pt x="2845" y="21363"/>
                    <a:pt x="2899" y="21704"/>
                  </a:cubicBezTo>
                  <a:cubicBezTo>
                    <a:pt x="3011" y="22371"/>
                    <a:pt x="3111" y="23019"/>
                    <a:pt x="3199" y="23640"/>
                  </a:cubicBezTo>
                  <a:cubicBezTo>
                    <a:pt x="3205" y="23657"/>
                    <a:pt x="3207" y="23677"/>
                    <a:pt x="3209" y="23693"/>
                  </a:cubicBezTo>
                  <a:cubicBezTo>
                    <a:pt x="3209" y="23701"/>
                    <a:pt x="3211" y="23709"/>
                    <a:pt x="3212" y="23719"/>
                  </a:cubicBezTo>
                  <a:cubicBezTo>
                    <a:pt x="3257" y="24040"/>
                    <a:pt x="3300" y="24355"/>
                    <a:pt x="3338" y="24660"/>
                  </a:cubicBezTo>
                  <a:cubicBezTo>
                    <a:pt x="3340" y="24680"/>
                    <a:pt x="3342" y="24698"/>
                    <a:pt x="3345" y="24717"/>
                  </a:cubicBezTo>
                  <a:cubicBezTo>
                    <a:pt x="3355" y="24806"/>
                    <a:pt x="3367" y="24891"/>
                    <a:pt x="3375" y="24977"/>
                  </a:cubicBezTo>
                  <a:cubicBezTo>
                    <a:pt x="3506" y="26090"/>
                    <a:pt x="3571" y="27062"/>
                    <a:pt x="3546" y="27828"/>
                  </a:cubicBezTo>
                  <a:cubicBezTo>
                    <a:pt x="3290" y="34740"/>
                    <a:pt x="1981" y="50789"/>
                    <a:pt x="1981" y="55161"/>
                  </a:cubicBezTo>
                  <a:cubicBezTo>
                    <a:pt x="1981" y="58129"/>
                    <a:pt x="7903" y="59210"/>
                    <a:pt x="14293" y="59210"/>
                  </a:cubicBezTo>
                  <a:cubicBezTo>
                    <a:pt x="21609" y="59210"/>
                    <a:pt x="29540" y="57794"/>
                    <a:pt x="29905" y="56171"/>
                  </a:cubicBezTo>
                  <a:cubicBezTo>
                    <a:pt x="30793" y="52223"/>
                    <a:pt x="29133" y="39938"/>
                    <a:pt x="28605" y="30705"/>
                  </a:cubicBezTo>
                  <a:cubicBezTo>
                    <a:pt x="28582" y="30293"/>
                    <a:pt x="28562" y="29890"/>
                    <a:pt x="28542" y="29491"/>
                  </a:cubicBezTo>
                  <a:cubicBezTo>
                    <a:pt x="28476" y="28109"/>
                    <a:pt x="28445" y="26812"/>
                    <a:pt x="28455" y="25642"/>
                  </a:cubicBezTo>
                  <a:cubicBezTo>
                    <a:pt x="28475" y="23584"/>
                    <a:pt x="28564" y="21119"/>
                    <a:pt x="28655" y="18601"/>
                  </a:cubicBezTo>
                  <a:cubicBezTo>
                    <a:pt x="28670" y="18195"/>
                    <a:pt x="28685" y="17786"/>
                    <a:pt x="28700" y="17379"/>
                  </a:cubicBezTo>
                  <a:cubicBezTo>
                    <a:pt x="28906" y="11619"/>
                    <a:pt x="29064" y="5880"/>
                    <a:pt x="28378" y="4351"/>
                  </a:cubicBezTo>
                  <a:cubicBezTo>
                    <a:pt x="27341" y="2044"/>
                    <a:pt x="18457" y="92"/>
                    <a:pt x="18457" y="92"/>
                  </a:cubicBezTo>
                  <a:lnTo>
                    <a:pt x="1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35;p47"/>
            <p:cNvSpPr/>
            <p:nvPr/>
          </p:nvSpPr>
          <p:spPr>
            <a:xfrm>
              <a:off x="1855058" y="2837421"/>
              <a:ext cx="117823" cy="192432"/>
            </a:xfrm>
            <a:custGeom>
              <a:avLst/>
              <a:gdLst/>
              <a:ahLst/>
              <a:cxnLst/>
              <a:rect l="l" t="t" r="r" b="b"/>
              <a:pathLst>
                <a:path w="3100" h="5063" extrusionOk="0">
                  <a:moveTo>
                    <a:pt x="2746" y="0"/>
                  </a:moveTo>
                  <a:cubicBezTo>
                    <a:pt x="2650" y="0"/>
                    <a:pt x="2555" y="44"/>
                    <a:pt x="2495" y="128"/>
                  </a:cubicBezTo>
                  <a:cubicBezTo>
                    <a:pt x="1692" y="1219"/>
                    <a:pt x="1000" y="2318"/>
                    <a:pt x="441" y="3286"/>
                  </a:cubicBezTo>
                  <a:cubicBezTo>
                    <a:pt x="434" y="3300"/>
                    <a:pt x="425" y="3313"/>
                    <a:pt x="418" y="3327"/>
                  </a:cubicBezTo>
                  <a:lnTo>
                    <a:pt x="412" y="3339"/>
                  </a:lnTo>
                  <a:cubicBezTo>
                    <a:pt x="264" y="3592"/>
                    <a:pt x="128" y="3837"/>
                    <a:pt x="0" y="4071"/>
                  </a:cubicBezTo>
                  <a:lnTo>
                    <a:pt x="175" y="5062"/>
                  </a:lnTo>
                  <a:cubicBezTo>
                    <a:pt x="385" y="4655"/>
                    <a:pt x="635" y="4191"/>
                    <a:pt x="923" y="3691"/>
                  </a:cubicBezTo>
                  <a:lnTo>
                    <a:pt x="926" y="3691"/>
                  </a:lnTo>
                  <a:cubicBezTo>
                    <a:pt x="1105" y="3377"/>
                    <a:pt x="1299" y="3050"/>
                    <a:pt x="1506" y="2712"/>
                  </a:cubicBezTo>
                  <a:cubicBezTo>
                    <a:pt x="1944" y="2003"/>
                    <a:pt x="2443" y="1248"/>
                    <a:pt x="2997" y="496"/>
                  </a:cubicBezTo>
                  <a:cubicBezTo>
                    <a:pt x="3100" y="358"/>
                    <a:pt x="3068" y="161"/>
                    <a:pt x="2931" y="61"/>
                  </a:cubicBezTo>
                  <a:cubicBezTo>
                    <a:pt x="2875" y="20"/>
                    <a:pt x="2810" y="0"/>
                    <a:pt x="27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36;p47"/>
            <p:cNvSpPr/>
            <p:nvPr/>
          </p:nvSpPr>
          <p:spPr>
            <a:xfrm>
              <a:off x="1868057" y="2909636"/>
              <a:ext cx="127173" cy="70998"/>
            </a:xfrm>
            <a:custGeom>
              <a:avLst/>
              <a:gdLst/>
              <a:ahLst/>
              <a:cxnLst/>
              <a:rect l="l" t="t" r="r" b="b"/>
              <a:pathLst>
                <a:path w="3346" h="1868" extrusionOk="0">
                  <a:moveTo>
                    <a:pt x="2991" y="1"/>
                  </a:moveTo>
                  <a:cubicBezTo>
                    <a:pt x="2949" y="1"/>
                    <a:pt x="2906" y="9"/>
                    <a:pt x="2865" y="27"/>
                  </a:cubicBezTo>
                  <a:cubicBezTo>
                    <a:pt x="2791" y="60"/>
                    <a:pt x="1067" y="832"/>
                    <a:pt x="212" y="1281"/>
                  </a:cubicBezTo>
                  <a:cubicBezTo>
                    <a:pt x="59" y="1362"/>
                    <a:pt x="0" y="1549"/>
                    <a:pt x="80" y="1701"/>
                  </a:cubicBezTo>
                  <a:cubicBezTo>
                    <a:pt x="136" y="1806"/>
                    <a:pt x="243" y="1868"/>
                    <a:pt x="356" y="1868"/>
                  </a:cubicBezTo>
                  <a:cubicBezTo>
                    <a:pt x="406" y="1868"/>
                    <a:pt x="455" y="1856"/>
                    <a:pt x="501" y="1832"/>
                  </a:cubicBezTo>
                  <a:cubicBezTo>
                    <a:pt x="1339" y="1393"/>
                    <a:pt x="3101" y="604"/>
                    <a:pt x="3118" y="596"/>
                  </a:cubicBezTo>
                  <a:cubicBezTo>
                    <a:pt x="3275" y="526"/>
                    <a:pt x="3345" y="342"/>
                    <a:pt x="3275" y="185"/>
                  </a:cubicBezTo>
                  <a:cubicBezTo>
                    <a:pt x="3224" y="68"/>
                    <a:pt x="3110" y="1"/>
                    <a:pt x="2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37;p47"/>
            <p:cNvSpPr/>
            <p:nvPr/>
          </p:nvSpPr>
          <p:spPr>
            <a:xfrm>
              <a:off x="2747029" y="2817352"/>
              <a:ext cx="111628" cy="189923"/>
            </a:xfrm>
            <a:custGeom>
              <a:avLst/>
              <a:gdLst/>
              <a:ahLst/>
              <a:cxnLst/>
              <a:rect l="l" t="t" r="r" b="b"/>
              <a:pathLst>
                <a:path w="2937" h="4997" extrusionOk="0">
                  <a:moveTo>
                    <a:pt x="353" y="1"/>
                  </a:moveTo>
                  <a:cubicBezTo>
                    <a:pt x="289" y="1"/>
                    <a:pt x="224" y="20"/>
                    <a:pt x="168" y="61"/>
                  </a:cubicBezTo>
                  <a:cubicBezTo>
                    <a:pt x="29" y="163"/>
                    <a:pt x="0" y="359"/>
                    <a:pt x="102" y="496"/>
                  </a:cubicBezTo>
                  <a:cubicBezTo>
                    <a:pt x="657" y="1248"/>
                    <a:pt x="1154" y="2003"/>
                    <a:pt x="1594" y="2713"/>
                  </a:cubicBezTo>
                  <a:cubicBezTo>
                    <a:pt x="1802" y="3052"/>
                    <a:pt x="1997" y="3381"/>
                    <a:pt x="2176" y="3692"/>
                  </a:cubicBezTo>
                  <a:cubicBezTo>
                    <a:pt x="2447" y="4167"/>
                    <a:pt x="2688" y="4606"/>
                    <a:pt x="2891" y="4997"/>
                  </a:cubicBezTo>
                  <a:cubicBezTo>
                    <a:pt x="2905" y="4590"/>
                    <a:pt x="2921" y="4181"/>
                    <a:pt x="2936" y="3774"/>
                  </a:cubicBezTo>
                  <a:cubicBezTo>
                    <a:pt x="2854" y="3625"/>
                    <a:pt x="2766" y="3474"/>
                    <a:pt x="2678" y="3319"/>
                  </a:cubicBezTo>
                  <a:cubicBezTo>
                    <a:pt x="2669" y="3306"/>
                    <a:pt x="2662" y="3293"/>
                    <a:pt x="2655" y="3279"/>
                  </a:cubicBezTo>
                  <a:cubicBezTo>
                    <a:pt x="2097" y="2314"/>
                    <a:pt x="1408" y="1218"/>
                    <a:pt x="604" y="128"/>
                  </a:cubicBezTo>
                  <a:cubicBezTo>
                    <a:pt x="543" y="44"/>
                    <a:pt x="449" y="1"/>
                    <a:pt x="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38;p47"/>
            <p:cNvSpPr/>
            <p:nvPr/>
          </p:nvSpPr>
          <p:spPr>
            <a:xfrm>
              <a:off x="2724680" y="2889605"/>
              <a:ext cx="127173" cy="70998"/>
            </a:xfrm>
            <a:custGeom>
              <a:avLst/>
              <a:gdLst/>
              <a:ahLst/>
              <a:cxnLst/>
              <a:rect l="l" t="t" r="r" b="b"/>
              <a:pathLst>
                <a:path w="3346" h="1868" extrusionOk="0">
                  <a:moveTo>
                    <a:pt x="354" y="1"/>
                  </a:moveTo>
                  <a:cubicBezTo>
                    <a:pt x="235" y="1"/>
                    <a:pt x="121" y="69"/>
                    <a:pt x="71" y="185"/>
                  </a:cubicBezTo>
                  <a:cubicBezTo>
                    <a:pt x="0" y="343"/>
                    <a:pt x="71" y="526"/>
                    <a:pt x="228" y="596"/>
                  </a:cubicBezTo>
                  <a:cubicBezTo>
                    <a:pt x="245" y="603"/>
                    <a:pt x="2006" y="1394"/>
                    <a:pt x="2845" y="1831"/>
                  </a:cubicBezTo>
                  <a:cubicBezTo>
                    <a:pt x="2891" y="1856"/>
                    <a:pt x="2940" y="1867"/>
                    <a:pt x="2990" y="1867"/>
                  </a:cubicBezTo>
                  <a:cubicBezTo>
                    <a:pt x="3103" y="1867"/>
                    <a:pt x="3210" y="1806"/>
                    <a:pt x="3264" y="1701"/>
                  </a:cubicBezTo>
                  <a:cubicBezTo>
                    <a:pt x="3346" y="1548"/>
                    <a:pt x="3286" y="1361"/>
                    <a:pt x="3134" y="1281"/>
                  </a:cubicBezTo>
                  <a:cubicBezTo>
                    <a:pt x="2277" y="832"/>
                    <a:pt x="554" y="59"/>
                    <a:pt x="481" y="28"/>
                  </a:cubicBezTo>
                  <a:cubicBezTo>
                    <a:pt x="440" y="9"/>
                    <a:pt x="396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39;p47"/>
            <p:cNvSpPr/>
            <p:nvPr/>
          </p:nvSpPr>
          <p:spPr>
            <a:xfrm>
              <a:off x="2178202" y="3394731"/>
              <a:ext cx="567642" cy="568820"/>
            </a:xfrm>
            <a:custGeom>
              <a:avLst/>
              <a:gdLst/>
              <a:ahLst/>
              <a:cxnLst/>
              <a:rect l="l" t="t" r="r" b="b"/>
              <a:pathLst>
                <a:path w="14935" h="14966" extrusionOk="0">
                  <a:moveTo>
                    <a:pt x="356" y="0"/>
                  </a:moveTo>
                  <a:cubicBezTo>
                    <a:pt x="313" y="0"/>
                    <a:pt x="269" y="9"/>
                    <a:pt x="227" y="29"/>
                  </a:cubicBezTo>
                  <a:cubicBezTo>
                    <a:pt x="71" y="100"/>
                    <a:pt x="1" y="285"/>
                    <a:pt x="72" y="442"/>
                  </a:cubicBezTo>
                  <a:cubicBezTo>
                    <a:pt x="87" y="475"/>
                    <a:pt x="1580" y="3736"/>
                    <a:pt x="4084" y="7126"/>
                  </a:cubicBezTo>
                  <a:cubicBezTo>
                    <a:pt x="6412" y="10279"/>
                    <a:pt x="10117" y="14197"/>
                    <a:pt x="14546" y="14960"/>
                  </a:cubicBezTo>
                  <a:cubicBezTo>
                    <a:pt x="14564" y="14964"/>
                    <a:pt x="14582" y="14965"/>
                    <a:pt x="14600" y="14965"/>
                  </a:cubicBezTo>
                  <a:cubicBezTo>
                    <a:pt x="14749" y="14965"/>
                    <a:pt x="14880" y="14859"/>
                    <a:pt x="14906" y="14706"/>
                  </a:cubicBezTo>
                  <a:cubicBezTo>
                    <a:pt x="14935" y="14536"/>
                    <a:pt x="14822" y="14376"/>
                    <a:pt x="14652" y="14347"/>
                  </a:cubicBezTo>
                  <a:cubicBezTo>
                    <a:pt x="10427" y="13618"/>
                    <a:pt x="6850" y="9822"/>
                    <a:pt x="4592" y="6765"/>
                  </a:cubicBezTo>
                  <a:cubicBezTo>
                    <a:pt x="2125" y="3424"/>
                    <a:pt x="654" y="214"/>
                    <a:pt x="640" y="183"/>
                  </a:cubicBezTo>
                  <a:cubicBezTo>
                    <a:pt x="588" y="69"/>
                    <a:pt x="474" y="0"/>
                    <a:pt x="3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40;p47"/>
            <p:cNvSpPr/>
            <p:nvPr/>
          </p:nvSpPr>
          <p:spPr>
            <a:xfrm>
              <a:off x="2145173" y="2430963"/>
              <a:ext cx="402423" cy="124323"/>
            </a:xfrm>
            <a:custGeom>
              <a:avLst/>
              <a:gdLst/>
              <a:ahLst/>
              <a:cxnLst/>
              <a:rect l="l" t="t" r="r" b="b"/>
              <a:pathLst>
                <a:path w="10588" h="3271" extrusionOk="0">
                  <a:moveTo>
                    <a:pt x="322" y="1"/>
                  </a:moveTo>
                  <a:cubicBezTo>
                    <a:pt x="243" y="1"/>
                    <a:pt x="165" y="33"/>
                    <a:pt x="108" y="97"/>
                  </a:cubicBezTo>
                  <a:cubicBezTo>
                    <a:pt x="0" y="214"/>
                    <a:pt x="10" y="398"/>
                    <a:pt x="128" y="505"/>
                  </a:cubicBezTo>
                  <a:cubicBezTo>
                    <a:pt x="176" y="548"/>
                    <a:pt x="1329" y="1576"/>
                    <a:pt x="3167" y="2371"/>
                  </a:cubicBezTo>
                  <a:cubicBezTo>
                    <a:pt x="4550" y="2970"/>
                    <a:pt x="5946" y="3271"/>
                    <a:pt x="7306" y="3271"/>
                  </a:cubicBezTo>
                  <a:cubicBezTo>
                    <a:pt x="8351" y="3271"/>
                    <a:pt x="9378" y="3093"/>
                    <a:pt x="10359" y="2737"/>
                  </a:cubicBezTo>
                  <a:cubicBezTo>
                    <a:pt x="10509" y="2683"/>
                    <a:pt x="10588" y="2517"/>
                    <a:pt x="10532" y="2367"/>
                  </a:cubicBezTo>
                  <a:cubicBezTo>
                    <a:pt x="10491" y="2250"/>
                    <a:pt x="10381" y="2176"/>
                    <a:pt x="10263" y="2176"/>
                  </a:cubicBezTo>
                  <a:cubicBezTo>
                    <a:pt x="10230" y="2176"/>
                    <a:pt x="10196" y="2182"/>
                    <a:pt x="10163" y="2194"/>
                  </a:cubicBezTo>
                  <a:cubicBezTo>
                    <a:pt x="9185" y="2549"/>
                    <a:pt x="8230" y="2693"/>
                    <a:pt x="7326" y="2693"/>
                  </a:cubicBezTo>
                  <a:cubicBezTo>
                    <a:pt x="3490" y="2693"/>
                    <a:pt x="551" y="107"/>
                    <a:pt x="515" y="76"/>
                  </a:cubicBezTo>
                  <a:cubicBezTo>
                    <a:pt x="460" y="26"/>
                    <a:pt x="391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41;p47"/>
            <p:cNvSpPr/>
            <p:nvPr/>
          </p:nvSpPr>
          <p:spPr>
            <a:xfrm>
              <a:off x="2072996" y="4026804"/>
              <a:ext cx="702759" cy="253814"/>
            </a:xfrm>
            <a:custGeom>
              <a:avLst/>
              <a:gdLst/>
              <a:ahLst/>
              <a:cxnLst/>
              <a:rect l="l" t="t" r="r" b="b"/>
              <a:pathLst>
                <a:path w="18490" h="6678" extrusionOk="0">
                  <a:moveTo>
                    <a:pt x="324" y="0"/>
                  </a:moveTo>
                  <a:cubicBezTo>
                    <a:pt x="242" y="0"/>
                    <a:pt x="161" y="35"/>
                    <a:pt x="104" y="101"/>
                  </a:cubicBezTo>
                  <a:cubicBezTo>
                    <a:pt x="0" y="223"/>
                    <a:pt x="14" y="406"/>
                    <a:pt x="136" y="509"/>
                  </a:cubicBezTo>
                  <a:cubicBezTo>
                    <a:pt x="157" y="529"/>
                    <a:pt x="2466" y="2488"/>
                    <a:pt x="5821" y="4176"/>
                  </a:cubicBezTo>
                  <a:cubicBezTo>
                    <a:pt x="8258" y="5400"/>
                    <a:pt x="11655" y="6677"/>
                    <a:pt x="15233" y="6677"/>
                  </a:cubicBezTo>
                  <a:cubicBezTo>
                    <a:pt x="16225" y="6677"/>
                    <a:pt x="17232" y="6579"/>
                    <a:pt x="18235" y="6353"/>
                  </a:cubicBezTo>
                  <a:cubicBezTo>
                    <a:pt x="18391" y="6320"/>
                    <a:pt x="18489" y="6164"/>
                    <a:pt x="18454" y="6008"/>
                  </a:cubicBezTo>
                  <a:cubicBezTo>
                    <a:pt x="18424" y="5872"/>
                    <a:pt x="18304" y="5781"/>
                    <a:pt x="18170" y="5781"/>
                  </a:cubicBezTo>
                  <a:cubicBezTo>
                    <a:pt x="18149" y="5781"/>
                    <a:pt x="18128" y="5784"/>
                    <a:pt x="18108" y="5788"/>
                  </a:cubicBezTo>
                  <a:cubicBezTo>
                    <a:pt x="17147" y="6003"/>
                    <a:pt x="16182" y="6097"/>
                    <a:pt x="15229" y="6097"/>
                  </a:cubicBezTo>
                  <a:cubicBezTo>
                    <a:pt x="11767" y="6097"/>
                    <a:pt x="8463" y="4855"/>
                    <a:pt x="6093" y="3664"/>
                  </a:cubicBezTo>
                  <a:cubicBezTo>
                    <a:pt x="2796" y="2009"/>
                    <a:pt x="535" y="89"/>
                    <a:pt x="512" y="70"/>
                  </a:cubicBezTo>
                  <a:cubicBezTo>
                    <a:pt x="457" y="23"/>
                    <a:pt x="390" y="0"/>
                    <a:pt x="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42;p47"/>
            <p:cNvSpPr/>
            <p:nvPr/>
          </p:nvSpPr>
          <p:spPr>
            <a:xfrm>
              <a:off x="2260033" y="4279253"/>
              <a:ext cx="350733" cy="69364"/>
            </a:xfrm>
            <a:custGeom>
              <a:avLst/>
              <a:gdLst/>
              <a:ahLst/>
              <a:cxnLst/>
              <a:rect l="l" t="t" r="r" b="b"/>
              <a:pathLst>
                <a:path w="9228" h="1825" extrusionOk="0">
                  <a:moveTo>
                    <a:pt x="329" y="1"/>
                  </a:moveTo>
                  <a:cubicBezTo>
                    <a:pt x="223" y="1"/>
                    <a:pt x="120" y="61"/>
                    <a:pt x="70" y="163"/>
                  </a:cubicBezTo>
                  <a:cubicBezTo>
                    <a:pt x="0" y="306"/>
                    <a:pt x="60" y="480"/>
                    <a:pt x="203" y="549"/>
                  </a:cubicBezTo>
                  <a:cubicBezTo>
                    <a:pt x="335" y="615"/>
                    <a:pt x="2858" y="1825"/>
                    <a:pt x="6192" y="1825"/>
                  </a:cubicBezTo>
                  <a:cubicBezTo>
                    <a:pt x="7071" y="1825"/>
                    <a:pt x="8008" y="1740"/>
                    <a:pt x="8973" y="1530"/>
                  </a:cubicBezTo>
                  <a:cubicBezTo>
                    <a:pt x="9129" y="1496"/>
                    <a:pt x="9228" y="1340"/>
                    <a:pt x="9194" y="1184"/>
                  </a:cubicBezTo>
                  <a:cubicBezTo>
                    <a:pt x="9164" y="1050"/>
                    <a:pt x="9043" y="956"/>
                    <a:pt x="8912" y="956"/>
                  </a:cubicBezTo>
                  <a:cubicBezTo>
                    <a:pt x="8891" y="956"/>
                    <a:pt x="8870" y="959"/>
                    <a:pt x="8849" y="964"/>
                  </a:cubicBezTo>
                  <a:cubicBezTo>
                    <a:pt x="7945" y="1162"/>
                    <a:pt x="7061" y="1242"/>
                    <a:pt x="6226" y="1242"/>
                  </a:cubicBezTo>
                  <a:cubicBezTo>
                    <a:pt x="2984" y="1242"/>
                    <a:pt x="488" y="47"/>
                    <a:pt x="457" y="31"/>
                  </a:cubicBezTo>
                  <a:cubicBezTo>
                    <a:pt x="415" y="11"/>
                    <a:pt x="372" y="1"/>
                    <a:pt x="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43;p47"/>
            <p:cNvSpPr/>
            <p:nvPr/>
          </p:nvSpPr>
          <p:spPr>
            <a:xfrm>
              <a:off x="1961480" y="1390875"/>
              <a:ext cx="746467" cy="351075"/>
            </a:xfrm>
            <a:custGeom>
              <a:avLst/>
              <a:gdLst/>
              <a:ahLst/>
              <a:cxnLst/>
              <a:rect l="l" t="t" r="r" b="b"/>
              <a:pathLst>
                <a:path w="19640" h="9237" extrusionOk="0">
                  <a:moveTo>
                    <a:pt x="8846" y="1"/>
                  </a:moveTo>
                  <a:cubicBezTo>
                    <a:pt x="8819" y="1"/>
                    <a:pt x="8792" y="2"/>
                    <a:pt x="8763" y="4"/>
                  </a:cubicBezTo>
                  <a:cubicBezTo>
                    <a:pt x="7496" y="112"/>
                    <a:pt x="6864" y="2540"/>
                    <a:pt x="6864" y="2540"/>
                  </a:cubicBezTo>
                  <a:cubicBezTo>
                    <a:pt x="6864" y="2540"/>
                    <a:pt x="6442" y="1271"/>
                    <a:pt x="4963" y="1061"/>
                  </a:cubicBezTo>
                  <a:cubicBezTo>
                    <a:pt x="4904" y="1053"/>
                    <a:pt x="4847" y="1049"/>
                    <a:pt x="4793" y="1049"/>
                  </a:cubicBezTo>
                  <a:cubicBezTo>
                    <a:pt x="3510" y="1049"/>
                    <a:pt x="3801" y="3384"/>
                    <a:pt x="3801" y="3384"/>
                  </a:cubicBezTo>
                  <a:cubicBezTo>
                    <a:pt x="3801" y="3384"/>
                    <a:pt x="2984" y="1584"/>
                    <a:pt x="1924" y="1584"/>
                  </a:cubicBezTo>
                  <a:cubicBezTo>
                    <a:pt x="1780" y="1584"/>
                    <a:pt x="1631" y="1618"/>
                    <a:pt x="1480" y="1693"/>
                  </a:cubicBezTo>
                  <a:cubicBezTo>
                    <a:pt x="609" y="2130"/>
                    <a:pt x="2112" y="5073"/>
                    <a:pt x="2112" y="5073"/>
                  </a:cubicBezTo>
                  <a:cubicBezTo>
                    <a:pt x="2112" y="5073"/>
                    <a:pt x="1616" y="4683"/>
                    <a:pt x="1137" y="4683"/>
                  </a:cubicBezTo>
                  <a:cubicBezTo>
                    <a:pt x="789" y="4683"/>
                    <a:pt x="450" y="4889"/>
                    <a:pt x="317" y="5601"/>
                  </a:cubicBezTo>
                  <a:cubicBezTo>
                    <a:pt x="1" y="7290"/>
                    <a:pt x="2761" y="8758"/>
                    <a:pt x="2761" y="8758"/>
                  </a:cubicBezTo>
                  <a:cubicBezTo>
                    <a:pt x="2761" y="8758"/>
                    <a:pt x="11786" y="9236"/>
                    <a:pt x="15605" y="9236"/>
                  </a:cubicBezTo>
                  <a:cubicBezTo>
                    <a:pt x="16213" y="9236"/>
                    <a:pt x="16689" y="9224"/>
                    <a:pt x="16976" y="9196"/>
                  </a:cubicBezTo>
                  <a:cubicBezTo>
                    <a:pt x="19061" y="8993"/>
                    <a:pt x="17951" y="7184"/>
                    <a:pt x="17951" y="7184"/>
                  </a:cubicBezTo>
                  <a:cubicBezTo>
                    <a:pt x="17951" y="7184"/>
                    <a:pt x="19640" y="6974"/>
                    <a:pt x="19430" y="5601"/>
                  </a:cubicBezTo>
                  <a:cubicBezTo>
                    <a:pt x="19310" y="4823"/>
                    <a:pt x="18345" y="4655"/>
                    <a:pt x="17530" y="4655"/>
                  </a:cubicBezTo>
                  <a:cubicBezTo>
                    <a:pt x="16905" y="4655"/>
                    <a:pt x="16368" y="4754"/>
                    <a:pt x="16368" y="4754"/>
                  </a:cubicBezTo>
                  <a:cubicBezTo>
                    <a:pt x="16368" y="4754"/>
                    <a:pt x="17528" y="4332"/>
                    <a:pt x="17000" y="2643"/>
                  </a:cubicBezTo>
                  <a:cubicBezTo>
                    <a:pt x="16831" y="2103"/>
                    <a:pt x="16392" y="1919"/>
                    <a:pt x="15873" y="1919"/>
                  </a:cubicBezTo>
                  <a:cubicBezTo>
                    <a:pt x="14769" y="1919"/>
                    <a:pt x="13304" y="2749"/>
                    <a:pt x="13304" y="2749"/>
                  </a:cubicBezTo>
                  <a:cubicBezTo>
                    <a:pt x="13304" y="2749"/>
                    <a:pt x="14995" y="1271"/>
                    <a:pt x="13304" y="320"/>
                  </a:cubicBezTo>
                  <a:cubicBezTo>
                    <a:pt x="13063" y="184"/>
                    <a:pt x="12815" y="126"/>
                    <a:pt x="12568" y="126"/>
                  </a:cubicBezTo>
                  <a:cubicBezTo>
                    <a:pt x="11083" y="126"/>
                    <a:pt x="9610" y="2221"/>
                    <a:pt x="9610" y="2221"/>
                  </a:cubicBezTo>
                  <a:cubicBezTo>
                    <a:pt x="9610" y="2221"/>
                    <a:pt x="10013" y="1"/>
                    <a:pt x="8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44;p47"/>
            <p:cNvSpPr/>
            <p:nvPr/>
          </p:nvSpPr>
          <p:spPr>
            <a:xfrm>
              <a:off x="2004657" y="1883952"/>
              <a:ext cx="145873" cy="194522"/>
            </a:xfrm>
            <a:custGeom>
              <a:avLst/>
              <a:gdLst/>
              <a:ahLst/>
              <a:cxnLst/>
              <a:rect l="l" t="t" r="r" b="b"/>
              <a:pathLst>
                <a:path w="3838" h="5118" extrusionOk="0">
                  <a:moveTo>
                    <a:pt x="3837" y="4981"/>
                  </a:moveTo>
                  <a:lnTo>
                    <a:pt x="3837" y="4981"/>
                  </a:lnTo>
                  <a:cubicBezTo>
                    <a:pt x="3837" y="4981"/>
                    <a:pt x="3837" y="4981"/>
                    <a:pt x="3837" y="4981"/>
                  </a:cubicBezTo>
                  <a:lnTo>
                    <a:pt x="3837" y="4981"/>
                  </a:lnTo>
                  <a:cubicBezTo>
                    <a:pt x="3837" y="4981"/>
                    <a:pt x="3837" y="4981"/>
                    <a:pt x="3837" y="4981"/>
                  </a:cubicBezTo>
                  <a:cubicBezTo>
                    <a:pt x="3837" y="4981"/>
                    <a:pt x="3837" y="4981"/>
                    <a:pt x="3837" y="4981"/>
                  </a:cubicBezTo>
                  <a:close/>
                  <a:moveTo>
                    <a:pt x="1889" y="1"/>
                  </a:moveTo>
                  <a:cubicBezTo>
                    <a:pt x="1347" y="1"/>
                    <a:pt x="631" y="249"/>
                    <a:pt x="375" y="1466"/>
                  </a:cubicBezTo>
                  <a:cubicBezTo>
                    <a:pt x="0" y="3250"/>
                    <a:pt x="1582" y="5117"/>
                    <a:pt x="3137" y="5117"/>
                  </a:cubicBezTo>
                  <a:cubicBezTo>
                    <a:pt x="3374" y="5117"/>
                    <a:pt x="3609" y="5074"/>
                    <a:pt x="3837" y="4981"/>
                  </a:cubicBezTo>
                  <a:lnTo>
                    <a:pt x="3837" y="4981"/>
                  </a:lnTo>
                  <a:cubicBezTo>
                    <a:pt x="3837" y="4979"/>
                    <a:pt x="3432" y="991"/>
                    <a:pt x="2553" y="119"/>
                  </a:cubicBezTo>
                  <a:cubicBezTo>
                    <a:pt x="2553" y="119"/>
                    <a:pt x="2262" y="1"/>
                    <a:pt x="188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45;p47"/>
            <p:cNvSpPr/>
            <p:nvPr/>
          </p:nvSpPr>
          <p:spPr>
            <a:xfrm>
              <a:off x="2065166" y="1932603"/>
              <a:ext cx="77687" cy="111438"/>
            </a:xfrm>
            <a:custGeom>
              <a:avLst/>
              <a:gdLst/>
              <a:ahLst/>
              <a:cxnLst/>
              <a:rect l="l" t="t" r="r" b="b"/>
              <a:pathLst>
                <a:path w="2044" h="2932" extrusionOk="0">
                  <a:moveTo>
                    <a:pt x="261" y="0"/>
                  </a:moveTo>
                  <a:cubicBezTo>
                    <a:pt x="187" y="0"/>
                    <a:pt x="114" y="36"/>
                    <a:pt x="70" y="102"/>
                  </a:cubicBezTo>
                  <a:cubicBezTo>
                    <a:pt x="0" y="205"/>
                    <a:pt x="29" y="348"/>
                    <a:pt x="133" y="418"/>
                  </a:cubicBezTo>
                  <a:cubicBezTo>
                    <a:pt x="146" y="425"/>
                    <a:pt x="1304" y="1223"/>
                    <a:pt x="1573" y="2743"/>
                  </a:cubicBezTo>
                  <a:cubicBezTo>
                    <a:pt x="1593" y="2850"/>
                    <a:pt x="1686" y="2929"/>
                    <a:pt x="1794" y="2932"/>
                  </a:cubicBezTo>
                  <a:cubicBezTo>
                    <a:pt x="1809" y="2932"/>
                    <a:pt x="1824" y="2932"/>
                    <a:pt x="1836" y="2929"/>
                  </a:cubicBezTo>
                  <a:cubicBezTo>
                    <a:pt x="1962" y="2908"/>
                    <a:pt x="2044" y="2790"/>
                    <a:pt x="2022" y="2665"/>
                  </a:cubicBezTo>
                  <a:cubicBezTo>
                    <a:pt x="1716" y="945"/>
                    <a:pt x="441" y="74"/>
                    <a:pt x="386" y="39"/>
                  </a:cubicBezTo>
                  <a:cubicBezTo>
                    <a:pt x="348" y="13"/>
                    <a:pt x="304" y="0"/>
                    <a:pt x="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46;p47"/>
            <p:cNvSpPr/>
            <p:nvPr/>
          </p:nvSpPr>
          <p:spPr>
            <a:xfrm>
              <a:off x="2056842" y="1973575"/>
              <a:ext cx="65905" cy="28202"/>
            </a:xfrm>
            <a:custGeom>
              <a:avLst/>
              <a:gdLst/>
              <a:ahLst/>
              <a:cxnLst/>
              <a:rect l="l" t="t" r="r" b="b"/>
              <a:pathLst>
                <a:path w="1734" h="742" extrusionOk="0">
                  <a:moveTo>
                    <a:pt x="1296" y="1"/>
                  </a:moveTo>
                  <a:cubicBezTo>
                    <a:pt x="752" y="1"/>
                    <a:pt x="182" y="294"/>
                    <a:pt x="155" y="309"/>
                  </a:cubicBezTo>
                  <a:cubicBezTo>
                    <a:pt x="43" y="368"/>
                    <a:pt x="0" y="505"/>
                    <a:pt x="59" y="618"/>
                  </a:cubicBezTo>
                  <a:cubicBezTo>
                    <a:pt x="98" y="696"/>
                    <a:pt x="175" y="740"/>
                    <a:pt x="255" y="741"/>
                  </a:cubicBezTo>
                  <a:cubicBezTo>
                    <a:pt x="293" y="741"/>
                    <a:pt x="331" y="734"/>
                    <a:pt x="368" y="714"/>
                  </a:cubicBezTo>
                  <a:cubicBezTo>
                    <a:pt x="521" y="636"/>
                    <a:pt x="944" y="458"/>
                    <a:pt x="1296" y="458"/>
                  </a:cubicBezTo>
                  <a:cubicBezTo>
                    <a:pt x="1348" y="458"/>
                    <a:pt x="1398" y="462"/>
                    <a:pt x="1446" y="471"/>
                  </a:cubicBezTo>
                  <a:cubicBezTo>
                    <a:pt x="1460" y="473"/>
                    <a:pt x="1473" y="474"/>
                    <a:pt x="1486" y="474"/>
                  </a:cubicBezTo>
                  <a:cubicBezTo>
                    <a:pt x="1595" y="474"/>
                    <a:pt x="1692" y="398"/>
                    <a:pt x="1712" y="288"/>
                  </a:cubicBezTo>
                  <a:cubicBezTo>
                    <a:pt x="1734" y="164"/>
                    <a:pt x="1652" y="45"/>
                    <a:pt x="1528" y="20"/>
                  </a:cubicBezTo>
                  <a:cubicBezTo>
                    <a:pt x="1452" y="7"/>
                    <a:pt x="1375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47;p47"/>
            <p:cNvSpPr/>
            <p:nvPr/>
          </p:nvSpPr>
          <p:spPr>
            <a:xfrm>
              <a:off x="2521641" y="1883952"/>
              <a:ext cx="145949" cy="194522"/>
            </a:xfrm>
            <a:custGeom>
              <a:avLst/>
              <a:gdLst/>
              <a:ahLst/>
              <a:cxnLst/>
              <a:rect l="l" t="t" r="r" b="b"/>
              <a:pathLst>
                <a:path w="3840" h="5118" extrusionOk="0">
                  <a:moveTo>
                    <a:pt x="1" y="4981"/>
                  </a:moveTo>
                  <a:lnTo>
                    <a:pt x="1" y="4981"/>
                  </a:lnTo>
                  <a:cubicBezTo>
                    <a:pt x="1" y="4981"/>
                    <a:pt x="1" y="4981"/>
                    <a:pt x="1" y="4981"/>
                  </a:cubicBezTo>
                  <a:cubicBezTo>
                    <a:pt x="1" y="4981"/>
                    <a:pt x="1" y="4981"/>
                    <a:pt x="1" y="4981"/>
                  </a:cubicBezTo>
                  <a:lnTo>
                    <a:pt x="1" y="4981"/>
                  </a:lnTo>
                  <a:cubicBezTo>
                    <a:pt x="1" y="4981"/>
                    <a:pt x="1" y="4981"/>
                    <a:pt x="1" y="4981"/>
                  </a:cubicBezTo>
                  <a:close/>
                  <a:moveTo>
                    <a:pt x="1951" y="1"/>
                  </a:moveTo>
                  <a:cubicBezTo>
                    <a:pt x="1577" y="1"/>
                    <a:pt x="1286" y="119"/>
                    <a:pt x="1286" y="119"/>
                  </a:cubicBezTo>
                  <a:cubicBezTo>
                    <a:pt x="408" y="991"/>
                    <a:pt x="1" y="4979"/>
                    <a:pt x="1" y="4981"/>
                  </a:cubicBezTo>
                  <a:lnTo>
                    <a:pt x="1" y="4981"/>
                  </a:lnTo>
                  <a:cubicBezTo>
                    <a:pt x="229" y="5074"/>
                    <a:pt x="465" y="5117"/>
                    <a:pt x="701" y="5117"/>
                  </a:cubicBezTo>
                  <a:cubicBezTo>
                    <a:pt x="2257" y="5117"/>
                    <a:pt x="3839" y="3250"/>
                    <a:pt x="3463" y="1466"/>
                  </a:cubicBezTo>
                  <a:cubicBezTo>
                    <a:pt x="3208" y="249"/>
                    <a:pt x="2492" y="1"/>
                    <a:pt x="1951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48;p47"/>
            <p:cNvSpPr/>
            <p:nvPr/>
          </p:nvSpPr>
          <p:spPr>
            <a:xfrm>
              <a:off x="2529319" y="1932603"/>
              <a:ext cx="77725" cy="111438"/>
            </a:xfrm>
            <a:custGeom>
              <a:avLst/>
              <a:gdLst/>
              <a:ahLst/>
              <a:cxnLst/>
              <a:rect l="l" t="t" r="r" b="b"/>
              <a:pathLst>
                <a:path w="2045" h="2932" extrusionOk="0">
                  <a:moveTo>
                    <a:pt x="1783" y="0"/>
                  </a:moveTo>
                  <a:cubicBezTo>
                    <a:pt x="1740" y="0"/>
                    <a:pt x="1696" y="13"/>
                    <a:pt x="1658" y="39"/>
                  </a:cubicBezTo>
                  <a:cubicBezTo>
                    <a:pt x="1604" y="74"/>
                    <a:pt x="328" y="945"/>
                    <a:pt x="22" y="2665"/>
                  </a:cubicBezTo>
                  <a:cubicBezTo>
                    <a:pt x="0" y="2790"/>
                    <a:pt x="83" y="2908"/>
                    <a:pt x="208" y="2929"/>
                  </a:cubicBezTo>
                  <a:cubicBezTo>
                    <a:pt x="221" y="2932"/>
                    <a:pt x="236" y="2932"/>
                    <a:pt x="251" y="2932"/>
                  </a:cubicBezTo>
                  <a:cubicBezTo>
                    <a:pt x="358" y="2929"/>
                    <a:pt x="451" y="2850"/>
                    <a:pt x="471" y="2743"/>
                  </a:cubicBezTo>
                  <a:cubicBezTo>
                    <a:pt x="741" y="1223"/>
                    <a:pt x="1900" y="425"/>
                    <a:pt x="1911" y="418"/>
                  </a:cubicBezTo>
                  <a:cubicBezTo>
                    <a:pt x="2016" y="348"/>
                    <a:pt x="2044" y="205"/>
                    <a:pt x="1974" y="102"/>
                  </a:cubicBezTo>
                  <a:cubicBezTo>
                    <a:pt x="1930" y="36"/>
                    <a:pt x="1857" y="0"/>
                    <a:pt x="17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49;p47"/>
            <p:cNvSpPr/>
            <p:nvPr/>
          </p:nvSpPr>
          <p:spPr>
            <a:xfrm>
              <a:off x="2549425" y="1973575"/>
              <a:ext cx="65981" cy="28202"/>
            </a:xfrm>
            <a:custGeom>
              <a:avLst/>
              <a:gdLst/>
              <a:ahLst/>
              <a:cxnLst/>
              <a:rect l="l" t="t" r="r" b="b"/>
              <a:pathLst>
                <a:path w="1736" h="742" extrusionOk="0">
                  <a:moveTo>
                    <a:pt x="438" y="1"/>
                  </a:moveTo>
                  <a:cubicBezTo>
                    <a:pt x="360" y="1"/>
                    <a:pt x="282" y="7"/>
                    <a:pt x="207" y="20"/>
                  </a:cubicBezTo>
                  <a:cubicBezTo>
                    <a:pt x="84" y="45"/>
                    <a:pt x="1" y="164"/>
                    <a:pt x="22" y="288"/>
                  </a:cubicBezTo>
                  <a:cubicBezTo>
                    <a:pt x="42" y="398"/>
                    <a:pt x="139" y="474"/>
                    <a:pt x="248" y="474"/>
                  </a:cubicBezTo>
                  <a:cubicBezTo>
                    <a:pt x="261" y="474"/>
                    <a:pt x="275" y="473"/>
                    <a:pt x="288" y="471"/>
                  </a:cubicBezTo>
                  <a:cubicBezTo>
                    <a:pt x="336" y="462"/>
                    <a:pt x="386" y="458"/>
                    <a:pt x="438" y="458"/>
                  </a:cubicBezTo>
                  <a:cubicBezTo>
                    <a:pt x="790" y="458"/>
                    <a:pt x="1213" y="636"/>
                    <a:pt x="1366" y="714"/>
                  </a:cubicBezTo>
                  <a:cubicBezTo>
                    <a:pt x="1404" y="734"/>
                    <a:pt x="1444" y="741"/>
                    <a:pt x="1479" y="741"/>
                  </a:cubicBezTo>
                  <a:cubicBezTo>
                    <a:pt x="1559" y="740"/>
                    <a:pt x="1637" y="696"/>
                    <a:pt x="1675" y="618"/>
                  </a:cubicBezTo>
                  <a:cubicBezTo>
                    <a:pt x="1735" y="505"/>
                    <a:pt x="1691" y="368"/>
                    <a:pt x="1580" y="309"/>
                  </a:cubicBezTo>
                  <a:cubicBezTo>
                    <a:pt x="1553" y="294"/>
                    <a:pt x="983" y="1"/>
                    <a:pt x="4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50;p47"/>
            <p:cNvSpPr/>
            <p:nvPr/>
          </p:nvSpPr>
          <p:spPr>
            <a:xfrm>
              <a:off x="2205301" y="2127394"/>
              <a:ext cx="287299" cy="284068"/>
            </a:xfrm>
            <a:custGeom>
              <a:avLst/>
              <a:gdLst/>
              <a:ahLst/>
              <a:cxnLst/>
              <a:rect l="l" t="t" r="r" b="b"/>
              <a:pathLst>
                <a:path w="7559" h="7474" extrusionOk="0">
                  <a:moveTo>
                    <a:pt x="532" y="1"/>
                  </a:moveTo>
                  <a:lnTo>
                    <a:pt x="89" y="5097"/>
                  </a:lnTo>
                  <a:lnTo>
                    <a:pt x="0" y="6112"/>
                  </a:lnTo>
                  <a:cubicBezTo>
                    <a:pt x="0" y="6112"/>
                    <a:pt x="1437" y="7474"/>
                    <a:pt x="3779" y="7474"/>
                  </a:cubicBezTo>
                  <a:cubicBezTo>
                    <a:pt x="6121" y="7474"/>
                    <a:pt x="7559" y="6112"/>
                    <a:pt x="7559" y="6112"/>
                  </a:cubicBezTo>
                  <a:lnTo>
                    <a:pt x="7233" y="2951"/>
                  </a:lnTo>
                  <a:lnTo>
                    <a:pt x="6929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51;p47"/>
            <p:cNvSpPr/>
            <p:nvPr/>
          </p:nvSpPr>
          <p:spPr>
            <a:xfrm>
              <a:off x="2208646" y="2127470"/>
              <a:ext cx="271564" cy="198019"/>
            </a:xfrm>
            <a:custGeom>
              <a:avLst/>
              <a:gdLst/>
              <a:ahLst/>
              <a:cxnLst/>
              <a:rect l="l" t="t" r="r" b="b"/>
              <a:pathLst>
                <a:path w="7145" h="5210" extrusionOk="0">
                  <a:moveTo>
                    <a:pt x="444" y="0"/>
                  </a:moveTo>
                  <a:lnTo>
                    <a:pt x="1" y="5095"/>
                  </a:lnTo>
                  <a:cubicBezTo>
                    <a:pt x="586" y="5174"/>
                    <a:pt x="1130" y="5210"/>
                    <a:pt x="1635" y="5210"/>
                  </a:cubicBezTo>
                  <a:cubicBezTo>
                    <a:pt x="4885" y="5210"/>
                    <a:pt x="6512" y="3729"/>
                    <a:pt x="7145" y="2949"/>
                  </a:cubicBezTo>
                  <a:lnTo>
                    <a:pt x="6841" y="0"/>
                  </a:ln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52;p47"/>
            <p:cNvSpPr/>
            <p:nvPr/>
          </p:nvSpPr>
          <p:spPr>
            <a:xfrm>
              <a:off x="2074326" y="1666699"/>
              <a:ext cx="516332" cy="610362"/>
            </a:xfrm>
            <a:custGeom>
              <a:avLst/>
              <a:gdLst/>
              <a:ahLst/>
              <a:cxnLst/>
              <a:rect l="l" t="t" r="r" b="b"/>
              <a:pathLst>
                <a:path w="13585" h="16059" extrusionOk="0">
                  <a:moveTo>
                    <a:pt x="7087" y="0"/>
                  </a:moveTo>
                  <a:cubicBezTo>
                    <a:pt x="5103" y="0"/>
                    <a:pt x="2931" y="514"/>
                    <a:pt x="1003" y="1878"/>
                  </a:cubicBezTo>
                  <a:cubicBezTo>
                    <a:pt x="350" y="2338"/>
                    <a:pt x="1" y="3123"/>
                    <a:pt x="87" y="3921"/>
                  </a:cubicBezTo>
                  <a:cubicBezTo>
                    <a:pt x="160" y="4605"/>
                    <a:pt x="280" y="5527"/>
                    <a:pt x="474" y="6561"/>
                  </a:cubicBezTo>
                  <a:cubicBezTo>
                    <a:pt x="554" y="6985"/>
                    <a:pt x="646" y="7428"/>
                    <a:pt x="752" y="7883"/>
                  </a:cubicBezTo>
                  <a:cubicBezTo>
                    <a:pt x="916" y="8586"/>
                    <a:pt x="1116" y="9317"/>
                    <a:pt x="1357" y="10037"/>
                  </a:cubicBezTo>
                  <a:cubicBezTo>
                    <a:pt x="2286" y="12827"/>
                    <a:pt x="3831" y="15467"/>
                    <a:pt x="6381" y="15980"/>
                  </a:cubicBezTo>
                  <a:cubicBezTo>
                    <a:pt x="6642" y="16033"/>
                    <a:pt x="6896" y="16058"/>
                    <a:pt x="7141" y="16058"/>
                  </a:cubicBezTo>
                  <a:cubicBezTo>
                    <a:pt x="9764" y="16058"/>
                    <a:pt x="11470" y="13177"/>
                    <a:pt x="12453" y="10054"/>
                  </a:cubicBezTo>
                  <a:cubicBezTo>
                    <a:pt x="12681" y="9334"/>
                    <a:pt x="12871" y="8598"/>
                    <a:pt x="13023" y="7883"/>
                  </a:cubicBezTo>
                  <a:cubicBezTo>
                    <a:pt x="13144" y="7315"/>
                    <a:pt x="13243" y="6760"/>
                    <a:pt x="13320" y="6234"/>
                  </a:cubicBezTo>
                  <a:cubicBezTo>
                    <a:pt x="13552" y="4631"/>
                    <a:pt x="13585" y="3299"/>
                    <a:pt x="13449" y="2703"/>
                  </a:cubicBezTo>
                  <a:cubicBezTo>
                    <a:pt x="13157" y="1413"/>
                    <a:pt x="10380" y="0"/>
                    <a:pt x="7087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53;p47"/>
            <p:cNvSpPr/>
            <p:nvPr/>
          </p:nvSpPr>
          <p:spPr>
            <a:xfrm>
              <a:off x="2403817" y="1826560"/>
              <a:ext cx="114859" cy="54579"/>
            </a:xfrm>
            <a:custGeom>
              <a:avLst/>
              <a:gdLst/>
              <a:ahLst/>
              <a:cxnLst/>
              <a:rect l="l" t="t" r="r" b="b"/>
              <a:pathLst>
                <a:path w="3022" h="1436" extrusionOk="0">
                  <a:moveTo>
                    <a:pt x="1097" y="1"/>
                  </a:moveTo>
                  <a:cubicBezTo>
                    <a:pt x="1046" y="1"/>
                    <a:pt x="997" y="2"/>
                    <a:pt x="948" y="6"/>
                  </a:cubicBezTo>
                  <a:cubicBezTo>
                    <a:pt x="115" y="61"/>
                    <a:pt x="0" y="1120"/>
                    <a:pt x="0" y="1120"/>
                  </a:cubicBezTo>
                  <a:lnTo>
                    <a:pt x="2971" y="1436"/>
                  </a:lnTo>
                  <a:cubicBezTo>
                    <a:pt x="3022" y="421"/>
                    <a:pt x="1921" y="1"/>
                    <a:pt x="1097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54;p47"/>
            <p:cNvSpPr/>
            <p:nvPr/>
          </p:nvSpPr>
          <p:spPr>
            <a:xfrm>
              <a:off x="2178050" y="1826560"/>
              <a:ext cx="114897" cy="54579"/>
            </a:xfrm>
            <a:custGeom>
              <a:avLst/>
              <a:gdLst/>
              <a:ahLst/>
              <a:cxnLst/>
              <a:rect l="l" t="t" r="r" b="b"/>
              <a:pathLst>
                <a:path w="3023" h="1436" extrusionOk="0">
                  <a:moveTo>
                    <a:pt x="1927" y="1"/>
                  </a:moveTo>
                  <a:cubicBezTo>
                    <a:pt x="1102" y="1"/>
                    <a:pt x="1" y="421"/>
                    <a:pt x="54" y="1436"/>
                  </a:cubicBezTo>
                  <a:lnTo>
                    <a:pt x="3023" y="1120"/>
                  </a:lnTo>
                  <a:cubicBezTo>
                    <a:pt x="3023" y="1120"/>
                    <a:pt x="2908" y="61"/>
                    <a:pt x="2076" y="6"/>
                  </a:cubicBezTo>
                  <a:cubicBezTo>
                    <a:pt x="2027" y="2"/>
                    <a:pt x="1978" y="1"/>
                    <a:pt x="1927" y="1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55;p47"/>
            <p:cNvSpPr/>
            <p:nvPr/>
          </p:nvSpPr>
          <p:spPr>
            <a:xfrm>
              <a:off x="2057374" y="1520444"/>
              <a:ext cx="549436" cy="457724"/>
            </a:xfrm>
            <a:custGeom>
              <a:avLst/>
              <a:gdLst/>
              <a:ahLst/>
              <a:cxnLst/>
              <a:rect l="l" t="t" r="r" b="b"/>
              <a:pathLst>
                <a:path w="14456" h="12043" extrusionOk="0">
                  <a:moveTo>
                    <a:pt x="7553" y="1"/>
                  </a:moveTo>
                  <a:cubicBezTo>
                    <a:pt x="6286" y="1"/>
                    <a:pt x="5031" y="257"/>
                    <a:pt x="3969" y="736"/>
                  </a:cubicBezTo>
                  <a:cubicBezTo>
                    <a:pt x="902" y="2117"/>
                    <a:pt x="138" y="4152"/>
                    <a:pt x="51" y="5614"/>
                  </a:cubicBezTo>
                  <a:cubicBezTo>
                    <a:pt x="1" y="6443"/>
                    <a:pt x="168" y="7091"/>
                    <a:pt x="254" y="7330"/>
                  </a:cubicBezTo>
                  <a:cubicBezTo>
                    <a:pt x="491" y="7992"/>
                    <a:pt x="1017" y="11768"/>
                    <a:pt x="1359" y="11878"/>
                  </a:cubicBezTo>
                  <a:cubicBezTo>
                    <a:pt x="1362" y="11879"/>
                    <a:pt x="1364" y="11879"/>
                    <a:pt x="1366" y="11879"/>
                  </a:cubicBezTo>
                  <a:cubicBezTo>
                    <a:pt x="1538" y="11879"/>
                    <a:pt x="1653" y="9852"/>
                    <a:pt x="1703" y="9567"/>
                  </a:cubicBezTo>
                  <a:cubicBezTo>
                    <a:pt x="1703" y="9567"/>
                    <a:pt x="2267" y="7064"/>
                    <a:pt x="2329" y="6421"/>
                  </a:cubicBezTo>
                  <a:lnTo>
                    <a:pt x="1920" y="5614"/>
                  </a:lnTo>
                  <a:cubicBezTo>
                    <a:pt x="1920" y="5614"/>
                    <a:pt x="3924" y="4391"/>
                    <a:pt x="7480" y="4200"/>
                  </a:cubicBezTo>
                  <a:cubicBezTo>
                    <a:pt x="7668" y="4190"/>
                    <a:pt x="7853" y="4185"/>
                    <a:pt x="8034" y="4185"/>
                  </a:cubicBezTo>
                  <a:cubicBezTo>
                    <a:pt x="11159" y="4185"/>
                    <a:pt x="13274" y="5595"/>
                    <a:pt x="13274" y="5595"/>
                  </a:cubicBezTo>
                  <a:lnTo>
                    <a:pt x="12884" y="6421"/>
                  </a:lnTo>
                  <a:lnTo>
                    <a:pt x="13141" y="8527"/>
                  </a:lnTo>
                  <a:cubicBezTo>
                    <a:pt x="13145" y="9301"/>
                    <a:pt x="12789" y="11860"/>
                    <a:pt x="13155" y="12038"/>
                  </a:cubicBezTo>
                  <a:cubicBezTo>
                    <a:pt x="13162" y="12041"/>
                    <a:pt x="13168" y="12043"/>
                    <a:pt x="13175" y="12043"/>
                  </a:cubicBezTo>
                  <a:cubicBezTo>
                    <a:pt x="13516" y="12043"/>
                    <a:pt x="14398" y="8103"/>
                    <a:pt x="14450" y="6067"/>
                  </a:cubicBezTo>
                  <a:cubicBezTo>
                    <a:pt x="14455" y="5813"/>
                    <a:pt x="14450" y="5591"/>
                    <a:pt x="14431" y="5408"/>
                  </a:cubicBezTo>
                  <a:cubicBezTo>
                    <a:pt x="13987" y="1620"/>
                    <a:pt x="10734" y="1"/>
                    <a:pt x="7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56;p47"/>
            <p:cNvSpPr/>
            <p:nvPr/>
          </p:nvSpPr>
          <p:spPr>
            <a:xfrm>
              <a:off x="2050799" y="1504405"/>
              <a:ext cx="556012" cy="260085"/>
            </a:xfrm>
            <a:custGeom>
              <a:avLst/>
              <a:gdLst/>
              <a:ahLst/>
              <a:cxnLst/>
              <a:rect l="l" t="t" r="r" b="b"/>
              <a:pathLst>
                <a:path w="14629" h="6843" extrusionOk="0">
                  <a:moveTo>
                    <a:pt x="7528" y="0"/>
                  </a:moveTo>
                  <a:cubicBezTo>
                    <a:pt x="6238" y="0"/>
                    <a:pt x="4971" y="259"/>
                    <a:pt x="3922" y="731"/>
                  </a:cubicBezTo>
                  <a:cubicBezTo>
                    <a:pt x="854" y="2114"/>
                    <a:pt x="1" y="4689"/>
                    <a:pt x="224" y="6037"/>
                  </a:cubicBezTo>
                  <a:lnTo>
                    <a:pt x="2502" y="6843"/>
                  </a:lnTo>
                  <a:lnTo>
                    <a:pt x="2502" y="6843"/>
                  </a:lnTo>
                  <a:lnTo>
                    <a:pt x="2093" y="6036"/>
                  </a:lnTo>
                  <a:cubicBezTo>
                    <a:pt x="2093" y="6036"/>
                    <a:pt x="4097" y="4813"/>
                    <a:pt x="7652" y="4622"/>
                  </a:cubicBezTo>
                  <a:cubicBezTo>
                    <a:pt x="7840" y="4612"/>
                    <a:pt x="8025" y="4607"/>
                    <a:pt x="8206" y="4607"/>
                  </a:cubicBezTo>
                  <a:cubicBezTo>
                    <a:pt x="11332" y="4607"/>
                    <a:pt x="13447" y="6017"/>
                    <a:pt x="13447" y="6017"/>
                  </a:cubicBezTo>
                  <a:lnTo>
                    <a:pt x="13057" y="6843"/>
                  </a:lnTo>
                  <a:lnTo>
                    <a:pt x="14623" y="6489"/>
                  </a:lnTo>
                  <a:cubicBezTo>
                    <a:pt x="14628" y="6235"/>
                    <a:pt x="14616" y="6013"/>
                    <a:pt x="14604" y="5833"/>
                  </a:cubicBezTo>
                  <a:cubicBezTo>
                    <a:pt x="14277" y="1693"/>
                    <a:pt x="10828" y="0"/>
                    <a:pt x="7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57;p47"/>
            <p:cNvSpPr/>
            <p:nvPr/>
          </p:nvSpPr>
          <p:spPr>
            <a:xfrm>
              <a:off x="2139015" y="1962857"/>
              <a:ext cx="97679" cy="49752"/>
            </a:xfrm>
            <a:custGeom>
              <a:avLst/>
              <a:gdLst/>
              <a:ahLst/>
              <a:cxnLst/>
              <a:rect l="l" t="t" r="r" b="b"/>
              <a:pathLst>
                <a:path w="2570" h="1309" extrusionOk="0">
                  <a:moveTo>
                    <a:pt x="1309" y="1"/>
                  </a:moveTo>
                  <a:cubicBezTo>
                    <a:pt x="1299" y="1"/>
                    <a:pt x="1288" y="1"/>
                    <a:pt x="1278" y="1"/>
                  </a:cubicBezTo>
                  <a:cubicBezTo>
                    <a:pt x="571" y="9"/>
                    <a:pt x="1" y="310"/>
                    <a:pt x="6" y="671"/>
                  </a:cubicBezTo>
                  <a:cubicBezTo>
                    <a:pt x="9" y="1027"/>
                    <a:pt x="570" y="1308"/>
                    <a:pt x="1263" y="1308"/>
                  </a:cubicBezTo>
                  <a:cubicBezTo>
                    <a:pt x="1273" y="1308"/>
                    <a:pt x="1283" y="1308"/>
                    <a:pt x="1294" y="1308"/>
                  </a:cubicBezTo>
                  <a:cubicBezTo>
                    <a:pt x="2000" y="1299"/>
                    <a:pt x="2569" y="999"/>
                    <a:pt x="2565" y="637"/>
                  </a:cubicBezTo>
                  <a:cubicBezTo>
                    <a:pt x="2559" y="282"/>
                    <a:pt x="2000" y="1"/>
                    <a:pt x="1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58;p47"/>
            <p:cNvSpPr/>
            <p:nvPr/>
          </p:nvSpPr>
          <p:spPr>
            <a:xfrm>
              <a:off x="2442395" y="1962857"/>
              <a:ext cx="97717" cy="49752"/>
            </a:xfrm>
            <a:custGeom>
              <a:avLst/>
              <a:gdLst/>
              <a:ahLst/>
              <a:cxnLst/>
              <a:rect l="l" t="t" r="r" b="b"/>
              <a:pathLst>
                <a:path w="2571" h="1309" extrusionOk="0">
                  <a:moveTo>
                    <a:pt x="1309" y="1"/>
                  </a:moveTo>
                  <a:cubicBezTo>
                    <a:pt x="1298" y="1"/>
                    <a:pt x="1288" y="1"/>
                    <a:pt x="1278" y="1"/>
                  </a:cubicBezTo>
                  <a:cubicBezTo>
                    <a:pt x="571" y="9"/>
                    <a:pt x="1" y="310"/>
                    <a:pt x="6" y="671"/>
                  </a:cubicBezTo>
                  <a:cubicBezTo>
                    <a:pt x="11" y="1027"/>
                    <a:pt x="570" y="1308"/>
                    <a:pt x="1262" y="1308"/>
                  </a:cubicBezTo>
                  <a:cubicBezTo>
                    <a:pt x="1273" y="1308"/>
                    <a:pt x="1283" y="1308"/>
                    <a:pt x="1293" y="1308"/>
                  </a:cubicBezTo>
                  <a:cubicBezTo>
                    <a:pt x="2000" y="1299"/>
                    <a:pt x="2571" y="999"/>
                    <a:pt x="2565" y="637"/>
                  </a:cubicBezTo>
                  <a:cubicBezTo>
                    <a:pt x="2561" y="282"/>
                    <a:pt x="2001" y="1"/>
                    <a:pt x="1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59;p47"/>
            <p:cNvSpPr/>
            <p:nvPr/>
          </p:nvSpPr>
          <p:spPr>
            <a:xfrm>
              <a:off x="2263111" y="2098774"/>
              <a:ext cx="171604" cy="70048"/>
            </a:xfrm>
            <a:custGeom>
              <a:avLst/>
              <a:gdLst/>
              <a:ahLst/>
              <a:cxnLst/>
              <a:rect l="l" t="t" r="r" b="b"/>
              <a:pathLst>
                <a:path w="4515" h="184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705" y="1842"/>
                    <a:pt x="2199" y="1842"/>
                  </a:cubicBezTo>
                  <a:cubicBezTo>
                    <a:pt x="3960" y="1842"/>
                    <a:pt x="4514" y="0"/>
                    <a:pt x="4514" y="0"/>
                  </a:cubicBezTo>
                  <a:lnTo>
                    <a:pt x="4514" y="0"/>
                  </a:lnTo>
                  <a:cubicBezTo>
                    <a:pt x="3926" y="143"/>
                    <a:pt x="3229" y="191"/>
                    <a:pt x="2560" y="191"/>
                  </a:cubicBezTo>
                  <a:cubicBezTo>
                    <a:pt x="1223" y="19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560;p47"/>
            <p:cNvSpPr/>
            <p:nvPr/>
          </p:nvSpPr>
          <p:spPr>
            <a:xfrm>
              <a:off x="2238178" y="1907974"/>
              <a:ext cx="27631" cy="49182"/>
            </a:xfrm>
            <a:custGeom>
              <a:avLst/>
              <a:gdLst/>
              <a:ahLst/>
              <a:cxnLst/>
              <a:rect l="l" t="t" r="r" b="b"/>
              <a:pathLst>
                <a:path w="727" h="1294" extrusionOk="0">
                  <a:moveTo>
                    <a:pt x="355" y="0"/>
                  </a:moveTo>
                  <a:cubicBezTo>
                    <a:pt x="354" y="0"/>
                    <a:pt x="353" y="0"/>
                    <a:pt x="352" y="0"/>
                  </a:cubicBezTo>
                  <a:cubicBezTo>
                    <a:pt x="155" y="5"/>
                    <a:pt x="0" y="295"/>
                    <a:pt x="8" y="652"/>
                  </a:cubicBezTo>
                  <a:cubicBezTo>
                    <a:pt x="15" y="1008"/>
                    <a:pt x="178" y="1293"/>
                    <a:pt x="372" y="1293"/>
                  </a:cubicBezTo>
                  <a:cubicBezTo>
                    <a:pt x="373" y="1293"/>
                    <a:pt x="374" y="1293"/>
                    <a:pt x="375" y="1293"/>
                  </a:cubicBezTo>
                  <a:cubicBezTo>
                    <a:pt x="572" y="1289"/>
                    <a:pt x="727" y="999"/>
                    <a:pt x="720" y="641"/>
                  </a:cubicBezTo>
                  <a:cubicBezTo>
                    <a:pt x="714" y="287"/>
                    <a:pt x="551" y="0"/>
                    <a:pt x="355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561;p47"/>
            <p:cNvSpPr/>
            <p:nvPr/>
          </p:nvSpPr>
          <p:spPr>
            <a:xfrm>
              <a:off x="2426051" y="1907974"/>
              <a:ext cx="27631" cy="49182"/>
            </a:xfrm>
            <a:custGeom>
              <a:avLst/>
              <a:gdLst/>
              <a:ahLst/>
              <a:cxnLst/>
              <a:rect l="l" t="t" r="r" b="b"/>
              <a:pathLst>
                <a:path w="727" h="1294" extrusionOk="0">
                  <a:moveTo>
                    <a:pt x="373" y="0"/>
                  </a:moveTo>
                  <a:cubicBezTo>
                    <a:pt x="177" y="0"/>
                    <a:pt x="13" y="287"/>
                    <a:pt x="7" y="641"/>
                  </a:cubicBezTo>
                  <a:cubicBezTo>
                    <a:pt x="0" y="999"/>
                    <a:pt x="156" y="1289"/>
                    <a:pt x="352" y="1293"/>
                  </a:cubicBezTo>
                  <a:cubicBezTo>
                    <a:pt x="353" y="1293"/>
                    <a:pt x="354" y="1293"/>
                    <a:pt x="355" y="1293"/>
                  </a:cubicBezTo>
                  <a:cubicBezTo>
                    <a:pt x="551" y="1293"/>
                    <a:pt x="714" y="1008"/>
                    <a:pt x="721" y="652"/>
                  </a:cubicBezTo>
                  <a:cubicBezTo>
                    <a:pt x="727" y="295"/>
                    <a:pt x="572" y="5"/>
                    <a:pt x="376" y="0"/>
                  </a:cubicBezTo>
                  <a:cubicBezTo>
                    <a:pt x="375" y="0"/>
                    <a:pt x="374" y="0"/>
                    <a:pt x="373" y="0"/>
                  </a:cubicBezTo>
                  <a:close/>
                </a:path>
              </a:pathLst>
            </a:custGeom>
            <a:solidFill>
              <a:srgbClr val="1C3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562;p47"/>
            <p:cNvSpPr/>
            <p:nvPr/>
          </p:nvSpPr>
          <p:spPr>
            <a:xfrm>
              <a:off x="1342825" y="2573531"/>
              <a:ext cx="563461" cy="1486929"/>
            </a:xfrm>
            <a:custGeom>
              <a:avLst/>
              <a:gdLst/>
              <a:ahLst/>
              <a:cxnLst/>
              <a:rect l="l" t="t" r="r" b="b"/>
              <a:pathLst>
                <a:path w="14825" h="39122" extrusionOk="0">
                  <a:moveTo>
                    <a:pt x="12253" y="0"/>
                  </a:moveTo>
                  <a:cubicBezTo>
                    <a:pt x="11188" y="79"/>
                    <a:pt x="10174" y="658"/>
                    <a:pt x="9585" y="1645"/>
                  </a:cubicBezTo>
                  <a:cubicBezTo>
                    <a:pt x="8676" y="3167"/>
                    <a:pt x="7764" y="4698"/>
                    <a:pt x="6867" y="6259"/>
                  </a:cubicBezTo>
                  <a:cubicBezTo>
                    <a:pt x="5969" y="7822"/>
                    <a:pt x="5089" y="9412"/>
                    <a:pt x="4251" y="11054"/>
                  </a:cubicBezTo>
                  <a:cubicBezTo>
                    <a:pt x="4183" y="11186"/>
                    <a:pt x="4117" y="11319"/>
                    <a:pt x="4051" y="11450"/>
                  </a:cubicBezTo>
                  <a:cubicBezTo>
                    <a:pt x="3287" y="12968"/>
                    <a:pt x="2565" y="14534"/>
                    <a:pt x="1922" y="16156"/>
                  </a:cubicBezTo>
                  <a:cubicBezTo>
                    <a:pt x="1221" y="17917"/>
                    <a:pt x="616" y="19748"/>
                    <a:pt x="152" y="21632"/>
                  </a:cubicBezTo>
                  <a:lnTo>
                    <a:pt x="151" y="21639"/>
                  </a:lnTo>
                  <a:cubicBezTo>
                    <a:pt x="1" y="22248"/>
                    <a:pt x="31" y="22874"/>
                    <a:pt x="203" y="23435"/>
                  </a:cubicBezTo>
                  <a:lnTo>
                    <a:pt x="227" y="23508"/>
                  </a:lnTo>
                  <a:lnTo>
                    <a:pt x="245" y="23561"/>
                  </a:lnTo>
                  <a:lnTo>
                    <a:pt x="280" y="23648"/>
                  </a:lnTo>
                  <a:lnTo>
                    <a:pt x="344" y="23811"/>
                  </a:lnTo>
                  <a:cubicBezTo>
                    <a:pt x="387" y="23914"/>
                    <a:pt x="427" y="24016"/>
                    <a:pt x="469" y="24113"/>
                  </a:cubicBezTo>
                  <a:cubicBezTo>
                    <a:pt x="553" y="24308"/>
                    <a:pt x="637" y="24493"/>
                    <a:pt x="725" y="24678"/>
                  </a:cubicBezTo>
                  <a:cubicBezTo>
                    <a:pt x="896" y="25045"/>
                    <a:pt x="1069" y="25402"/>
                    <a:pt x="1249" y="25752"/>
                  </a:cubicBezTo>
                  <a:cubicBezTo>
                    <a:pt x="1610" y="26451"/>
                    <a:pt x="1986" y="27125"/>
                    <a:pt x="2378" y="27786"/>
                  </a:cubicBezTo>
                  <a:cubicBezTo>
                    <a:pt x="3159" y="29106"/>
                    <a:pt x="3995" y="30367"/>
                    <a:pt x="4878" y="31589"/>
                  </a:cubicBezTo>
                  <a:cubicBezTo>
                    <a:pt x="5315" y="32201"/>
                    <a:pt x="5769" y="32796"/>
                    <a:pt x="6229" y="33385"/>
                  </a:cubicBezTo>
                  <a:cubicBezTo>
                    <a:pt x="6691" y="33971"/>
                    <a:pt x="7160" y="34553"/>
                    <a:pt x="7641" y="35120"/>
                  </a:cubicBezTo>
                  <a:cubicBezTo>
                    <a:pt x="8601" y="36255"/>
                    <a:pt x="9597" y="37356"/>
                    <a:pt x="10623" y="38416"/>
                  </a:cubicBezTo>
                  <a:cubicBezTo>
                    <a:pt x="11076" y="38886"/>
                    <a:pt x="11681" y="39122"/>
                    <a:pt x="12286" y="39122"/>
                  </a:cubicBezTo>
                  <a:cubicBezTo>
                    <a:pt x="12864" y="39122"/>
                    <a:pt x="13443" y="38906"/>
                    <a:pt x="13891" y="38472"/>
                  </a:cubicBezTo>
                  <a:cubicBezTo>
                    <a:pt x="14736" y="37652"/>
                    <a:pt x="14825" y="36345"/>
                    <a:pt x="14138" y="35429"/>
                  </a:cubicBezTo>
                  <a:lnTo>
                    <a:pt x="14131" y="35419"/>
                  </a:lnTo>
                  <a:cubicBezTo>
                    <a:pt x="13306" y="34313"/>
                    <a:pt x="12522" y="33185"/>
                    <a:pt x="11780" y="32038"/>
                  </a:cubicBezTo>
                  <a:cubicBezTo>
                    <a:pt x="11407" y="31464"/>
                    <a:pt x="11050" y="30882"/>
                    <a:pt x="10700" y="30300"/>
                  </a:cubicBezTo>
                  <a:cubicBezTo>
                    <a:pt x="10355" y="29714"/>
                    <a:pt x="10016" y="29126"/>
                    <a:pt x="9695" y="28532"/>
                  </a:cubicBezTo>
                  <a:cubicBezTo>
                    <a:pt x="9051" y="27345"/>
                    <a:pt x="8460" y="26140"/>
                    <a:pt x="7938" y="24925"/>
                  </a:cubicBezTo>
                  <a:cubicBezTo>
                    <a:pt x="7678" y="24320"/>
                    <a:pt x="7434" y="23710"/>
                    <a:pt x="7216" y="23108"/>
                  </a:cubicBezTo>
                  <a:cubicBezTo>
                    <a:pt x="7153" y="22937"/>
                    <a:pt x="7095" y="22769"/>
                    <a:pt x="7039" y="22600"/>
                  </a:cubicBezTo>
                  <a:cubicBezTo>
                    <a:pt x="7017" y="22534"/>
                    <a:pt x="6994" y="22465"/>
                    <a:pt x="6973" y="22400"/>
                  </a:cubicBezTo>
                  <a:cubicBezTo>
                    <a:pt x="6999" y="22304"/>
                    <a:pt x="7026" y="22207"/>
                    <a:pt x="7055" y="22108"/>
                  </a:cubicBezTo>
                  <a:cubicBezTo>
                    <a:pt x="7391" y="20958"/>
                    <a:pt x="7788" y="19810"/>
                    <a:pt x="8240" y="18667"/>
                  </a:cubicBezTo>
                  <a:cubicBezTo>
                    <a:pt x="8582" y="17805"/>
                    <a:pt x="8994" y="16871"/>
                    <a:pt x="9421" y="15948"/>
                  </a:cubicBezTo>
                  <a:cubicBezTo>
                    <a:pt x="9745" y="15249"/>
                    <a:pt x="10074" y="14555"/>
                    <a:pt x="10387" y="13902"/>
                  </a:cubicBezTo>
                  <a:cubicBezTo>
                    <a:pt x="11281" y="12034"/>
                    <a:pt x="12232" y="10107"/>
                    <a:pt x="13276" y="8330"/>
                  </a:cubicBezTo>
                  <a:cubicBezTo>
                    <a:pt x="13445" y="5694"/>
                    <a:pt x="13466" y="1682"/>
                    <a:pt x="12253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563;p47"/>
            <p:cNvSpPr/>
            <p:nvPr/>
          </p:nvSpPr>
          <p:spPr>
            <a:xfrm>
              <a:off x="1459813" y="2486569"/>
              <a:ext cx="478894" cy="704583"/>
            </a:xfrm>
            <a:custGeom>
              <a:avLst/>
              <a:gdLst/>
              <a:ahLst/>
              <a:cxnLst/>
              <a:rect l="l" t="t" r="r" b="b"/>
              <a:pathLst>
                <a:path w="12600" h="18538" extrusionOk="0">
                  <a:moveTo>
                    <a:pt x="9926" y="0"/>
                  </a:moveTo>
                  <a:cubicBezTo>
                    <a:pt x="6245" y="1979"/>
                    <a:pt x="620" y="11168"/>
                    <a:pt x="1" y="12987"/>
                  </a:cubicBezTo>
                  <a:cubicBezTo>
                    <a:pt x="1" y="12987"/>
                    <a:pt x="2904" y="16939"/>
                    <a:pt x="7596" y="18538"/>
                  </a:cubicBezTo>
                  <a:lnTo>
                    <a:pt x="10791" y="12580"/>
                  </a:lnTo>
                  <a:cubicBezTo>
                    <a:pt x="10791" y="12580"/>
                    <a:pt x="12240" y="10200"/>
                    <a:pt x="12330" y="8751"/>
                  </a:cubicBezTo>
                  <a:cubicBezTo>
                    <a:pt x="12499" y="6115"/>
                    <a:pt x="12599" y="4956"/>
                    <a:pt x="11772" y="2288"/>
                  </a:cubicBezTo>
                  <a:cubicBezTo>
                    <a:pt x="11634" y="1839"/>
                    <a:pt x="10339" y="99"/>
                    <a:pt x="9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564;p47"/>
            <p:cNvSpPr/>
            <p:nvPr/>
          </p:nvSpPr>
          <p:spPr>
            <a:xfrm>
              <a:off x="1497821" y="3393173"/>
              <a:ext cx="113376" cy="39566"/>
            </a:xfrm>
            <a:custGeom>
              <a:avLst/>
              <a:gdLst/>
              <a:ahLst/>
              <a:cxnLst/>
              <a:rect l="l" t="t" r="r" b="b"/>
              <a:pathLst>
                <a:path w="2983" h="1041" extrusionOk="0">
                  <a:moveTo>
                    <a:pt x="259" y="1"/>
                  </a:moveTo>
                  <a:cubicBezTo>
                    <a:pt x="251" y="1"/>
                    <a:pt x="244" y="1"/>
                    <a:pt x="236" y="1"/>
                  </a:cubicBezTo>
                  <a:cubicBezTo>
                    <a:pt x="108" y="4"/>
                    <a:pt x="0" y="110"/>
                    <a:pt x="2" y="240"/>
                  </a:cubicBezTo>
                  <a:cubicBezTo>
                    <a:pt x="3" y="369"/>
                    <a:pt x="108" y="474"/>
                    <a:pt x="237" y="474"/>
                  </a:cubicBezTo>
                  <a:cubicBezTo>
                    <a:pt x="237" y="474"/>
                    <a:pt x="238" y="474"/>
                    <a:pt x="239" y="474"/>
                  </a:cubicBezTo>
                  <a:cubicBezTo>
                    <a:pt x="246" y="474"/>
                    <a:pt x="253" y="474"/>
                    <a:pt x="259" y="474"/>
                  </a:cubicBezTo>
                  <a:cubicBezTo>
                    <a:pt x="1169" y="474"/>
                    <a:pt x="2414" y="856"/>
                    <a:pt x="2967" y="1041"/>
                  </a:cubicBezTo>
                  <a:cubicBezTo>
                    <a:pt x="2945" y="975"/>
                    <a:pt x="2921" y="906"/>
                    <a:pt x="2899" y="840"/>
                  </a:cubicBezTo>
                  <a:cubicBezTo>
                    <a:pt x="2926" y="745"/>
                    <a:pt x="2954" y="646"/>
                    <a:pt x="2982" y="549"/>
                  </a:cubicBezTo>
                  <a:cubicBezTo>
                    <a:pt x="2357" y="343"/>
                    <a:pt x="1174" y="1"/>
                    <a:pt x="2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565;p47"/>
            <p:cNvSpPr/>
            <p:nvPr/>
          </p:nvSpPr>
          <p:spPr>
            <a:xfrm>
              <a:off x="1520094" y="3348552"/>
              <a:ext cx="75673" cy="76053"/>
            </a:xfrm>
            <a:custGeom>
              <a:avLst/>
              <a:gdLst/>
              <a:ahLst/>
              <a:cxnLst/>
              <a:rect l="l" t="t" r="r" b="b"/>
              <a:pathLst>
                <a:path w="1991" h="2001" extrusionOk="0">
                  <a:moveTo>
                    <a:pt x="263" y="0"/>
                  </a:moveTo>
                  <a:cubicBezTo>
                    <a:pt x="198" y="0"/>
                    <a:pt x="133" y="27"/>
                    <a:pt x="87" y="81"/>
                  </a:cubicBezTo>
                  <a:cubicBezTo>
                    <a:pt x="1" y="178"/>
                    <a:pt x="9" y="327"/>
                    <a:pt x="108" y="413"/>
                  </a:cubicBezTo>
                  <a:cubicBezTo>
                    <a:pt x="118" y="421"/>
                    <a:pt x="1191" y="1365"/>
                    <a:pt x="1520" y="1890"/>
                  </a:cubicBezTo>
                  <a:cubicBezTo>
                    <a:pt x="1565" y="1961"/>
                    <a:pt x="1642" y="2001"/>
                    <a:pt x="1721" y="2001"/>
                  </a:cubicBezTo>
                  <a:cubicBezTo>
                    <a:pt x="1726" y="2001"/>
                    <a:pt x="1732" y="2000"/>
                    <a:pt x="1737" y="2000"/>
                  </a:cubicBezTo>
                  <a:cubicBezTo>
                    <a:pt x="1774" y="1999"/>
                    <a:pt x="1813" y="1986"/>
                    <a:pt x="1847" y="1964"/>
                  </a:cubicBezTo>
                  <a:cubicBezTo>
                    <a:pt x="1959" y="1894"/>
                    <a:pt x="1990" y="1750"/>
                    <a:pt x="1920" y="1640"/>
                  </a:cubicBezTo>
                  <a:cubicBezTo>
                    <a:pt x="1554" y="1056"/>
                    <a:pt x="466" y="99"/>
                    <a:pt x="418" y="59"/>
                  </a:cubicBezTo>
                  <a:cubicBezTo>
                    <a:pt x="374" y="20"/>
                    <a:pt x="318" y="0"/>
                    <a:pt x="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566;p47"/>
            <p:cNvSpPr/>
            <p:nvPr/>
          </p:nvSpPr>
          <p:spPr>
            <a:xfrm>
              <a:off x="1737195" y="3894916"/>
              <a:ext cx="207217" cy="213488"/>
            </a:xfrm>
            <a:custGeom>
              <a:avLst/>
              <a:gdLst/>
              <a:ahLst/>
              <a:cxnLst/>
              <a:rect l="l" t="t" r="r" b="b"/>
              <a:pathLst>
                <a:path w="5452" h="5617" extrusionOk="0">
                  <a:moveTo>
                    <a:pt x="2362" y="0"/>
                  </a:moveTo>
                  <a:cubicBezTo>
                    <a:pt x="889" y="704"/>
                    <a:pt x="244" y="1900"/>
                    <a:pt x="1" y="3334"/>
                  </a:cubicBezTo>
                  <a:cubicBezTo>
                    <a:pt x="1" y="3334"/>
                    <a:pt x="1739" y="5616"/>
                    <a:pt x="3327" y="5616"/>
                  </a:cubicBezTo>
                  <a:cubicBezTo>
                    <a:pt x="3436" y="5616"/>
                    <a:pt x="3544" y="5605"/>
                    <a:pt x="3651" y="5582"/>
                  </a:cubicBezTo>
                  <a:lnTo>
                    <a:pt x="5181" y="2086"/>
                  </a:lnTo>
                  <a:cubicBezTo>
                    <a:pt x="5185" y="2078"/>
                    <a:pt x="5190" y="2071"/>
                    <a:pt x="5190" y="2063"/>
                  </a:cubicBezTo>
                  <a:cubicBezTo>
                    <a:pt x="5451" y="1578"/>
                    <a:pt x="5208" y="977"/>
                    <a:pt x="4689" y="797"/>
                  </a:cubicBezTo>
                  <a:cubicBezTo>
                    <a:pt x="3829" y="498"/>
                    <a:pt x="2362" y="0"/>
                    <a:pt x="2362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567;p47"/>
            <p:cNvSpPr/>
            <p:nvPr/>
          </p:nvSpPr>
          <p:spPr>
            <a:xfrm>
              <a:off x="1739476" y="3879143"/>
              <a:ext cx="157047" cy="205126"/>
            </a:xfrm>
            <a:custGeom>
              <a:avLst/>
              <a:gdLst/>
              <a:ahLst/>
              <a:cxnLst/>
              <a:rect l="l" t="t" r="r" b="b"/>
              <a:pathLst>
                <a:path w="4132" h="5397" extrusionOk="0">
                  <a:moveTo>
                    <a:pt x="2623" y="1"/>
                  </a:moveTo>
                  <a:cubicBezTo>
                    <a:pt x="2560" y="1"/>
                    <a:pt x="2498" y="5"/>
                    <a:pt x="2435" y="12"/>
                  </a:cubicBezTo>
                  <a:cubicBezTo>
                    <a:pt x="793" y="1103"/>
                    <a:pt x="1" y="3966"/>
                    <a:pt x="1" y="3966"/>
                  </a:cubicBezTo>
                  <a:cubicBezTo>
                    <a:pt x="351" y="5144"/>
                    <a:pt x="1636" y="5395"/>
                    <a:pt x="1636" y="5397"/>
                  </a:cubicBezTo>
                  <a:cubicBezTo>
                    <a:pt x="1947" y="4414"/>
                    <a:pt x="4131" y="960"/>
                    <a:pt x="4131" y="960"/>
                  </a:cubicBezTo>
                  <a:cubicBezTo>
                    <a:pt x="3857" y="361"/>
                    <a:pt x="3244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568;p47"/>
            <p:cNvSpPr/>
            <p:nvPr/>
          </p:nvSpPr>
          <p:spPr>
            <a:xfrm>
              <a:off x="1735181" y="3932164"/>
              <a:ext cx="142642" cy="118963"/>
            </a:xfrm>
            <a:custGeom>
              <a:avLst/>
              <a:gdLst/>
              <a:ahLst/>
              <a:cxnLst/>
              <a:rect l="l" t="t" r="r" b="b"/>
              <a:pathLst>
                <a:path w="3753" h="3130" extrusionOk="0">
                  <a:moveTo>
                    <a:pt x="1745" y="0"/>
                  </a:moveTo>
                  <a:cubicBezTo>
                    <a:pt x="1202" y="0"/>
                    <a:pt x="693" y="258"/>
                    <a:pt x="421" y="728"/>
                  </a:cubicBezTo>
                  <a:cubicBezTo>
                    <a:pt x="1" y="1457"/>
                    <a:pt x="313" y="2426"/>
                    <a:pt x="1116" y="2886"/>
                  </a:cubicBezTo>
                  <a:cubicBezTo>
                    <a:pt x="1403" y="3051"/>
                    <a:pt x="1712" y="3129"/>
                    <a:pt x="2011" y="3129"/>
                  </a:cubicBezTo>
                  <a:cubicBezTo>
                    <a:pt x="2553" y="3129"/>
                    <a:pt x="3061" y="2871"/>
                    <a:pt x="3332" y="2400"/>
                  </a:cubicBezTo>
                  <a:cubicBezTo>
                    <a:pt x="3752" y="1670"/>
                    <a:pt x="3441" y="704"/>
                    <a:pt x="2637" y="242"/>
                  </a:cubicBezTo>
                  <a:cubicBezTo>
                    <a:pt x="2352" y="78"/>
                    <a:pt x="2044" y="0"/>
                    <a:pt x="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569;p47"/>
            <p:cNvSpPr/>
            <p:nvPr/>
          </p:nvSpPr>
          <p:spPr>
            <a:xfrm>
              <a:off x="1752057" y="3950180"/>
              <a:ext cx="104217" cy="87037"/>
            </a:xfrm>
            <a:custGeom>
              <a:avLst/>
              <a:gdLst/>
              <a:ahLst/>
              <a:cxnLst/>
              <a:rect l="l" t="t" r="r" b="b"/>
              <a:pathLst>
                <a:path w="2742" h="2290" extrusionOk="0">
                  <a:moveTo>
                    <a:pt x="1275" y="1"/>
                  </a:moveTo>
                  <a:cubicBezTo>
                    <a:pt x="878" y="1"/>
                    <a:pt x="505" y="190"/>
                    <a:pt x="306" y="534"/>
                  </a:cubicBezTo>
                  <a:cubicBezTo>
                    <a:pt x="0" y="1068"/>
                    <a:pt x="228" y="1774"/>
                    <a:pt x="815" y="2112"/>
                  </a:cubicBezTo>
                  <a:cubicBezTo>
                    <a:pt x="1025" y="2232"/>
                    <a:pt x="1251" y="2290"/>
                    <a:pt x="1470" y="2290"/>
                  </a:cubicBezTo>
                  <a:cubicBezTo>
                    <a:pt x="1867" y="2290"/>
                    <a:pt x="2238" y="2101"/>
                    <a:pt x="2436" y="1757"/>
                  </a:cubicBezTo>
                  <a:cubicBezTo>
                    <a:pt x="2742" y="1222"/>
                    <a:pt x="2515" y="516"/>
                    <a:pt x="1927" y="178"/>
                  </a:cubicBezTo>
                  <a:cubicBezTo>
                    <a:pt x="1719" y="58"/>
                    <a:pt x="1493" y="1"/>
                    <a:pt x="1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570;p47"/>
            <p:cNvSpPr/>
            <p:nvPr/>
          </p:nvSpPr>
          <p:spPr>
            <a:xfrm>
              <a:off x="1814922" y="3865916"/>
              <a:ext cx="247543" cy="302198"/>
            </a:xfrm>
            <a:custGeom>
              <a:avLst/>
              <a:gdLst/>
              <a:ahLst/>
              <a:cxnLst/>
              <a:rect l="l" t="t" r="r" b="b"/>
              <a:pathLst>
                <a:path w="6513" h="7951" extrusionOk="0">
                  <a:moveTo>
                    <a:pt x="2239" y="1"/>
                  </a:moveTo>
                  <a:cubicBezTo>
                    <a:pt x="1608" y="1"/>
                    <a:pt x="1361" y="1528"/>
                    <a:pt x="1361" y="1528"/>
                  </a:cubicBezTo>
                  <a:cubicBezTo>
                    <a:pt x="363" y="1793"/>
                    <a:pt x="1059" y="3156"/>
                    <a:pt x="1059" y="3156"/>
                  </a:cubicBezTo>
                  <a:cubicBezTo>
                    <a:pt x="268" y="4096"/>
                    <a:pt x="939" y="4815"/>
                    <a:pt x="939" y="4815"/>
                  </a:cubicBezTo>
                  <a:cubicBezTo>
                    <a:pt x="296" y="5457"/>
                    <a:pt x="790" y="6527"/>
                    <a:pt x="790" y="6527"/>
                  </a:cubicBezTo>
                  <a:cubicBezTo>
                    <a:pt x="366" y="6550"/>
                    <a:pt x="1" y="7461"/>
                    <a:pt x="1002" y="7733"/>
                  </a:cubicBezTo>
                  <a:cubicBezTo>
                    <a:pt x="1442" y="7851"/>
                    <a:pt x="2114" y="7950"/>
                    <a:pt x="2708" y="7950"/>
                  </a:cubicBezTo>
                  <a:cubicBezTo>
                    <a:pt x="3467" y="7950"/>
                    <a:pt x="4099" y="7789"/>
                    <a:pt x="3958" y="7299"/>
                  </a:cubicBezTo>
                  <a:cubicBezTo>
                    <a:pt x="3848" y="6915"/>
                    <a:pt x="2308" y="6636"/>
                    <a:pt x="2308" y="6636"/>
                  </a:cubicBezTo>
                  <a:lnTo>
                    <a:pt x="2308" y="6636"/>
                  </a:lnTo>
                  <a:cubicBezTo>
                    <a:pt x="2308" y="6636"/>
                    <a:pt x="2459" y="6641"/>
                    <a:pt x="2692" y="6641"/>
                  </a:cubicBezTo>
                  <a:cubicBezTo>
                    <a:pt x="3521" y="6641"/>
                    <a:pt x="5385" y="6575"/>
                    <a:pt x="5168" y="5981"/>
                  </a:cubicBezTo>
                  <a:cubicBezTo>
                    <a:pt x="4892" y="5220"/>
                    <a:pt x="2650" y="5014"/>
                    <a:pt x="2650" y="5014"/>
                  </a:cubicBezTo>
                  <a:lnTo>
                    <a:pt x="2650" y="5014"/>
                  </a:lnTo>
                  <a:cubicBezTo>
                    <a:pt x="2743" y="5015"/>
                    <a:pt x="2838" y="5016"/>
                    <a:pt x="2934" y="5016"/>
                  </a:cubicBezTo>
                  <a:cubicBezTo>
                    <a:pt x="4576" y="5016"/>
                    <a:pt x="6512" y="4821"/>
                    <a:pt x="5969" y="4090"/>
                  </a:cubicBezTo>
                  <a:cubicBezTo>
                    <a:pt x="5396" y="3318"/>
                    <a:pt x="2786" y="3147"/>
                    <a:pt x="2786" y="3147"/>
                  </a:cubicBezTo>
                  <a:lnTo>
                    <a:pt x="2786" y="3147"/>
                  </a:lnTo>
                  <a:cubicBezTo>
                    <a:pt x="2881" y="3150"/>
                    <a:pt x="2974" y="3151"/>
                    <a:pt x="3064" y="3151"/>
                  </a:cubicBezTo>
                  <a:cubicBezTo>
                    <a:pt x="5939" y="3151"/>
                    <a:pt x="6033" y="1966"/>
                    <a:pt x="5244" y="1732"/>
                  </a:cubicBezTo>
                  <a:cubicBezTo>
                    <a:pt x="4586" y="1537"/>
                    <a:pt x="2909" y="1497"/>
                    <a:pt x="2229" y="1488"/>
                  </a:cubicBezTo>
                  <a:lnTo>
                    <a:pt x="2258" y="1"/>
                  </a:lnTo>
                  <a:cubicBezTo>
                    <a:pt x="2252" y="1"/>
                    <a:pt x="2246" y="1"/>
                    <a:pt x="223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571;p47"/>
            <p:cNvSpPr/>
            <p:nvPr/>
          </p:nvSpPr>
          <p:spPr>
            <a:xfrm>
              <a:off x="2865917" y="2557606"/>
              <a:ext cx="511847" cy="1487157"/>
            </a:xfrm>
            <a:custGeom>
              <a:avLst/>
              <a:gdLst/>
              <a:ahLst/>
              <a:cxnLst/>
              <a:rect l="l" t="t" r="r" b="b"/>
              <a:pathLst>
                <a:path w="13467" h="39128" extrusionOk="0">
                  <a:moveTo>
                    <a:pt x="1213" y="0"/>
                  </a:moveTo>
                  <a:cubicBezTo>
                    <a:pt x="0" y="1681"/>
                    <a:pt x="22" y="5692"/>
                    <a:pt x="190" y="8330"/>
                  </a:cubicBezTo>
                  <a:cubicBezTo>
                    <a:pt x="1234" y="10107"/>
                    <a:pt x="2185" y="12032"/>
                    <a:pt x="3079" y="13902"/>
                  </a:cubicBezTo>
                  <a:cubicBezTo>
                    <a:pt x="3392" y="14557"/>
                    <a:pt x="3723" y="15250"/>
                    <a:pt x="4045" y="15950"/>
                  </a:cubicBezTo>
                  <a:cubicBezTo>
                    <a:pt x="4472" y="16872"/>
                    <a:pt x="4886" y="17804"/>
                    <a:pt x="5226" y="18668"/>
                  </a:cubicBezTo>
                  <a:cubicBezTo>
                    <a:pt x="5679" y="19808"/>
                    <a:pt x="6076" y="20958"/>
                    <a:pt x="6406" y="22115"/>
                  </a:cubicBezTo>
                  <a:cubicBezTo>
                    <a:pt x="6434" y="22214"/>
                    <a:pt x="6462" y="22310"/>
                    <a:pt x="6489" y="22407"/>
                  </a:cubicBezTo>
                  <a:cubicBezTo>
                    <a:pt x="6467" y="22473"/>
                    <a:pt x="6446" y="22540"/>
                    <a:pt x="6423" y="22607"/>
                  </a:cubicBezTo>
                  <a:cubicBezTo>
                    <a:pt x="6367" y="22774"/>
                    <a:pt x="6309" y="22945"/>
                    <a:pt x="6246" y="23115"/>
                  </a:cubicBezTo>
                  <a:cubicBezTo>
                    <a:pt x="6027" y="23717"/>
                    <a:pt x="5782" y="24326"/>
                    <a:pt x="5523" y="24932"/>
                  </a:cubicBezTo>
                  <a:cubicBezTo>
                    <a:pt x="5001" y="26147"/>
                    <a:pt x="4409" y="27352"/>
                    <a:pt x="3766" y="28538"/>
                  </a:cubicBezTo>
                  <a:cubicBezTo>
                    <a:pt x="3444" y="29131"/>
                    <a:pt x="3106" y="29719"/>
                    <a:pt x="2762" y="30306"/>
                  </a:cubicBezTo>
                  <a:cubicBezTo>
                    <a:pt x="2411" y="30889"/>
                    <a:pt x="2055" y="31470"/>
                    <a:pt x="1682" y="32043"/>
                  </a:cubicBezTo>
                  <a:cubicBezTo>
                    <a:pt x="1350" y="32555"/>
                    <a:pt x="1011" y="33062"/>
                    <a:pt x="664" y="33565"/>
                  </a:cubicBezTo>
                  <a:lnTo>
                    <a:pt x="664" y="39070"/>
                  </a:lnTo>
                  <a:cubicBezTo>
                    <a:pt x="833" y="39108"/>
                    <a:pt x="1005" y="39127"/>
                    <a:pt x="1178" y="39127"/>
                  </a:cubicBezTo>
                  <a:cubicBezTo>
                    <a:pt x="1783" y="39127"/>
                    <a:pt x="2386" y="38891"/>
                    <a:pt x="2840" y="38422"/>
                  </a:cubicBezTo>
                  <a:cubicBezTo>
                    <a:pt x="3866" y="37362"/>
                    <a:pt x="4861" y="36261"/>
                    <a:pt x="5822" y="35125"/>
                  </a:cubicBezTo>
                  <a:cubicBezTo>
                    <a:pt x="6303" y="34559"/>
                    <a:pt x="6771" y="33977"/>
                    <a:pt x="7234" y="33392"/>
                  </a:cubicBezTo>
                  <a:cubicBezTo>
                    <a:pt x="7692" y="32801"/>
                    <a:pt x="8148" y="32205"/>
                    <a:pt x="8585" y="31596"/>
                  </a:cubicBezTo>
                  <a:cubicBezTo>
                    <a:pt x="9466" y="30374"/>
                    <a:pt x="10303" y="29111"/>
                    <a:pt x="11085" y="27793"/>
                  </a:cubicBezTo>
                  <a:cubicBezTo>
                    <a:pt x="11476" y="27133"/>
                    <a:pt x="11852" y="26457"/>
                    <a:pt x="12212" y="25758"/>
                  </a:cubicBezTo>
                  <a:cubicBezTo>
                    <a:pt x="12394" y="25407"/>
                    <a:pt x="12567" y="25053"/>
                    <a:pt x="12739" y="24684"/>
                  </a:cubicBezTo>
                  <a:cubicBezTo>
                    <a:pt x="12825" y="24499"/>
                    <a:pt x="12910" y="24313"/>
                    <a:pt x="12995" y="24119"/>
                  </a:cubicBezTo>
                  <a:cubicBezTo>
                    <a:pt x="13038" y="24023"/>
                    <a:pt x="13078" y="23920"/>
                    <a:pt x="13119" y="23817"/>
                  </a:cubicBezTo>
                  <a:lnTo>
                    <a:pt x="13183" y="23654"/>
                  </a:lnTo>
                  <a:lnTo>
                    <a:pt x="13218" y="23567"/>
                  </a:lnTo>
                  <a:lnTo>
                    <a:pt x="13235" y="23517"/>
                  </a:lnTo>
                  <a:lnTo>
                    <a:pt x="13261" y="23444"/>
                  </a:lnTo>
                  <a:cubicBezTo>
                    <a:pt x="13435" y="22874"/>
                    <a:pt x="13467" y="22249"/>
                    <a:pt x="13317" y="21639"/>
                  </a:cubicBezTo>
                  <a:lnTo>
                    <a:pt x="13314" y="21632"/>
                  </a:lnTo>
                  <a:cubicBezTo>
                    <a:pt x="12852" y="19750"/>
                    <a:pt x="12245" y="17919"/>
                    <a:pt x="11545" y="16157"/>
                  </a:cubicBezTo>
                  <a:cubicBezTo>
                    <a:pt x="10901" y="14534"/>
                    <a:pt x="10179" y="12969"/>
                    <a:pt x="9415" y="11452"/>
                  </a:cubicBezTo>
                  <a:cubicBezTo>
                    <a:pt x="9349" y="11319"/>
                    <a:pt x="9283" y="11187"/>
                    <a:pt x="9215" y="11054"/>
                  </a:cubicBezTo>
                  <a:cubicBezTo>
                    <a:pt x="8377" y="9414"/>
                    <a:pt x="7497" y="7822"/>
                    <a:pt x="6599" y="6260"/>
                  </a:cubicBezTo>
                  <a:cubicBezTo>
                    <a:pt x="5702" y="4698"/>
                    <a:pt x="4790" y="3165"/>
                    <a:pt x="3882" y="1645"/>
                  </a:cubicBezTo>
                  <a:cubicBezTo>
                    <a:pt x="3292" y="657"/>
                    <a:pt x="2278" y="77"/>
                    <a:pt x="1213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572;p47"/>
            <p:cNvSpPr/>
            <p:nvPr/>
          </p:nvSpPr>
          <p:spPr>
            <a:xfrm>
              <a:off x="2749195" y="2438337"/>
              <a:ext cx="486876" cy="736737"/>
            </a:xfrm>
            <a:custGeom>
              <a:avLst/>
              <a:gdLst/>
              <a:ahLst/>
              <a:cxnLst/>
              <a:rect l="l" t="t" r="r" b="b"/>
              <a:pathLst>
                <a:path w="12810" h="19384" extrusionOk="0">
                  <a:moveTo>
                    <a:pt x="1978" y="0"/>
                  </a:moveTo>
                  <a:cubicBezTo>
                    <a:pt x="1565" y="99"/>
                    <a:pt x="605" y="1585"/>
                    <a:pt x="394" y="3064"/>
                  </a:cubicBezTo>
                  <a:cubicBezTo>
                    <a:pt x="1" y="5813"/>
                    <a:pt x="500" y="7499"/>
                    <a:pt x="1027" y="9610"/>
                  </a:cubicBezTo>
                  <a:cubicBezTo>
                    <a:pt x="1379" y="11019"/>
                    <a:pt x="2669" y="13425"/>
                    <a:pt x="2669" y="13425"/>
                  </a:cubicBezTo>
                  <a:lnTo>
                    <a:pt x="5864" y="19384"/>
                  </a:lnTo>
                  <a:cubicBezTo>
                    <a:pt x="10557" y="17786"/>
                    <a:pt x="12808" y="13131"/>
                    <a:pt x="12809" y="13131"/>
                  </a:cubicBezTo>
                  <a:cubicBezTo>
                    <a:pt x="12191" y="11310"/>
                    <a:pt x="5658" y="1980"/>
                    <a:pt x="1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573;p47"/>
            <p:cNvSpPr/>
            <p:nvPr/>
          </p:nvSpPr>
          <p:spPr>
            <a:xfrm>
              <a:off x="3109472" y="3377134"/>
              <a:ext cx="113376" cy="39566"/>
            </a:xfrm>
            <a:custGeom>
              <a:avLst/>
              <a:gdLst/>
              <a:ahLst/>
              <a:cxnLst/>
              <a:rect l="l" t="t" r="r" b="b"/>
              <a:pathLst>
                <a:path w="2983" h="1041" extrusionOk="0">
                  <a:moveTo>
                    <a:pt x="2724" y="1"/>
                  </a:moveTo>
                  <a:cubicBezTo>
                    <a:pt x="1808" y="1"/>
                    <a:pt x="626" y="343"/>
                    <a:pt x="1" y="549"/>
                  </a:cubicBezTo>
                  <a:cubicBezTo>
                    <a:pt x="29" y="646"/>
                    <a:pt x="55" y="745"/>
                    <a:pt x="82" y="840"/>
                  </a:cubicBezTo>
                  <a:cubicBezTo>
                    <a:pt x="61" y="906"/>
                    <a:pt x="38" y="975"/>
                    <a:pt x="16" y="1041"/>
                  </a:cubicBezTo>
                  <a:cubicBezTo>
                    <a:pt x="569" y="856"/>
                    <a:pt x="1814" y="474"/>
                    <a:pt x="2722" y="474"/>
                  </a:cubicBezTo>
                  <a:cubicBezTo>
                    <a:pt x="2729" y="474"/>
                    <a:pt x="2736" y="474"/>
                    <a:pt x="2742" y="474"/>
                  </a:cubicBezTo>
                  <a:cubicBezTo>
                    <a:pt x="2743" y="474"/>
                    <a:pt x="2744" y="474"/>
                    <a:pt x="2745" y="474"/>
                  </a:cubicBezTo>
                  <a:cubicBezTo>
                    <a:pt x="2874" y="474"/>
                    <a:pt x="2978" y="369"/>
                    <a:pt x="2980" y="240"/>
                  </a:cubicBezTo>
                  <a:cubicBezTo>
                    <a:pt x="2983" y="110"/>
                    <a:pt x="2875" y="4"/>
                    <a:pt x="2747" y="1"/>
                  </a:cubicBezTo>
                  <a:cubicBezTo>
                    <a:pt x="2739" y="1"/>
                    <a:pt x="2732" y="1"/>
                    <a:pt x="27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574;p47"/>
            <p:cNvSpPr/>
            <p:nvPr/>
          </p:nvSpPr>
          <p:spPr>
            <a:xfrm>
              <a:off x="3124866" y="3332512"/>
              <a:ext cx="75711" cy="76053"/>
            </a:xfrm>
            <a:custGeom>
              <a:avLst/>
              <a:gdLst/>
              <a:ahLst/>
              <a:cxnLst/>
              <a:rect l="l" t="t" r="r" b="b"/>
              <a:pathLst>
                <a:path w="1992" h="2001" extrusionOk="0">
                  <a:moveTo>
                    <a:pt x="1729" y="1"/>
                  </a:moveTo>
                  <a:cubicBezTo>
                    <a:pt x="1673" y="1"/>
                    <a:pt x="1618" y="20"/>
                    <a:pt x="1572" y="59"/>
                  </a:cubicBezTo>
                  <a:cubicBezTo>
                    <a:pt x="1526" y="99"/>
                    <a:pt x="437" y="1056"/>
                    <a:pt x="71" y="1640"/>
                  </a:cubicBezTo>
                  <a:cubicBezTo>
                    <a:pt x="0" y="1750"/>
                    <a:pt x="33" y="1894"/>
                    <a:pt x="143" y="1964"/>
                  </a:cubicBezTo>
                  <a:cubicBezTo>
                    <a:pt x="178" y="1986"/>
                    <a:pt x="218" y="1999"/>
                    <a:pt x="255" y="2000"/>
                  </a:cubicBezTo>
                  <a:cubicBezTo>
                    <a:pt x="260" y="2001"/>
                    <a:pt x="266" y="2001"/>
                    <a:pt x="271" y="2001"/>
                  </a:cubicBezTo>
                  <a:cubicBezTo>
                    <a:pt x="350" y="2001"/>
                    <a:pt x="425" y="1961"/>
                    <a:pt x="471" y="1889"/>
                  </a:cubicBezTo>
                  <a:cubicBezTo>
                    <a:pt x="800" y="1365"/>
                    <a:pt x="1873" y="421"/>
                    <a:pt x="1884" y="413"/>
                  </a:cubicBezTo>
                  <a:cubicBezTo>
                    <a:pt x="1981" y="327"/>
                    <a:pt x="1991" y="178"/>
                    <a:pt x="1905" y="81"/>
                  </a:cubicBezTo>
                  <a:cubicBezTo>
                    <a:pt x="1859" y="28"/>
                    <a:pt x="1794" y="1"/>
                    <a:pt x="1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575;p47"/>
            <p:cNvSpPr/>
            <p:nvPr/>
          </p:nvSpPr>
          <p:spPr>
            <a:xfrm>
              <a:off x="2708222" y="3823157"/>
              <a:ext cx="247467" cy="311053"/>
            </a:xfrm>
            <a:custGeom>
              <a:avLst/>
              <a:gdLst/>
              <a:ahLst/>
              <a:cxnLst/>
              <a:rect l="l" t="t" r="r" b="b"/>
              <a:pathLst>
                <a:path w="6511" h="8184" extrusionOk="0">
                  <a:moveTo>
                    <a:pt x="4573" y="0"/>
                  </a:moveTo>
                  <a:cubicBezTo>
                    <a:pt x="4567" y="0"/>
                    <a:pt x="4561" y="0"/>
                    <a:pt x="4555" y="1"/>
                  </a:cubicBezTo>
                  <a:lnTo>
                    <a:pt x="4555" y="1690"/>
                  </a:lnTo>
                  <a:cubicBezTo>
                    <a:pt x="3876" y="1698"/>
                    <a:pt x="1924" y="1770"/>
                    <a:pt x="1266" y="1964"/>
                  </a:cubicBezTo>
                  <a:cubicBezTo>
                    <a:pt x="478" y="2199"/>
                    <a:pt x="571" y="3384"/>
                    <a:pt x="3446" y="3384"/>
                  </a:cubicBezTo>
                  <a:cubicBezTo>
                    <a:pt x="3536" y="3384"/>
                    <a:pt x="3629" y="3382"/>
                    <a:pt x="3724" y="3380"/>
                  </a:cubicBezTo>
                  <a:lnTo>
                    <a:pt x="3724" y="3380"/>
                  </a:lnTo>
                  <a:cubicBezTo>
                    <a:pt x="3724" y="3380"/>
                    <a:pt x="1114" y="3550"/>
                    <a:pt x="541" y="4323"/>
                  </a:cubicBezTo>
                  <a:cubicBezTo>
                    <a:pt x="0" y="5052"/>
                    <a:pt x="1924" y="5249"/>
                    <a:pt x="3563" y="5249"/>
                  </a:cubicBezTo>
                  <a:cubicBezTo>
                    <a:pt x="3663" y="5249"/>
                    <a:pt x="3763" y="5248"/>
                    <a:pt x="3860" y="5246"/>
                  </a:cubicBezTo>
                  <a:lnTo>
                    <a:pt x="3860" y="5246"/>
                  </a:lnTo>
                  <a:cubicBezTo>
                    <a:pt x="3860" y="5246"/>
                    <a:pt x="1619" y="5452"/>
                    <a:pt x="1342" y="6215"/>
                  </a:cubicBezTo>
                  <a:cubicBezTo>
                    <a:pt x="1125" y="6808"/>
                    <a:pt x="2987" y="6873"/>
                    <a:pt x="3816" y="6873"/>
                  </a:cubicBezTo>
                  <a:cubicBezTo>
                    <a:pt x="4050" y="6873"/>
                    <a:pt x="4202" y="6868"/>
                    <a:pt x="4202" y="6868"/>
                  </a:cubicBezTo>
                  <a:lnTo>
                    <a:pt x="4202" y="6868"/>
                  </a:lnTo>
                  <a:cubicBezTo>
                    <a:pt x="4202" y="6868"/>
                    <a:pt x="2663" y="7147"/>
                    <a:pt x="2552" y="7532"/>
                  </a:cubicBezTo>
                  <a:cubicBezTo>
                    <a:pt x="2410" y="8022"/>
                    <a:pt x="3044" y="8183"/>
                    <a:pt x="3805" y="8183"/>
                  </a:cubicBezTo>
                  <a:cubicBezTo>
                    <a:pt x="4399" y="8183"/>
                    <a:pt x="5070" y="8085"/>
                    <a:pt x="5509" y="7967"/>
                  </a:cubicBezTo>
                  <a:cubicBezTo>
                    <a:pt x="6510" y="7695"/>
                    <a:pt x="6146" y="6782"/>
                    <a:pt x="5719" y="6760"/>
                  </a:cubicBezTo>
                  <a:cubicBezTo>
                    <a:pt x="5719" y="6760"/>
                    <a:pt x="6214" y="5690"/>
                    <a:pt x="5571" y="5049"/>
                  </a:cubicBezTo>
                  <a:cubicBezTo>
                    <a:pt x="5571" y="5049"/>
                    <a:pt x="6241" y="4328"/>
                    <a:pt x="5452" y="3390"/>
                  </a:cubicBezTo>
                  <a:cubicBezTo>
                    <a:pt x="5452" y="3390"/>
                    <a:pt x="6147" y="2026"/>
                    <a:pt x="5149" y="1761"/>
                  </a:cubicBezTo>
                  <a:cubicBezTo>
                    <a:pt x="5149" y="1761"/>
                    <a:pt x="5201" y="0"/>
                    <a:pt x="4573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576;p47"/>
            <p:cNvSpPr/>
            <p:nvPr/>
          </p:nvSpPr>
          <p:spPr>
            <a:xfrm>
              <a:off x="2319751" y="1940467"/>
              <a:ext cx="52345" cy="124297"/>
            </a:xfrm>
            <a:custGeom>
              <a:avLst/>
              <a:gdLst/>
              <a:ahLst/>
              <a:cxnLst/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72;p41"/>
          <p:cNvGrpSpPr/>
          <p:nvPr/>
        </p:nvGrpSpPr>
        <p:grpSpPr>
          <a:xfrm>
            <a:off x="8124211" y="0"/>
            <a:ext cx="863672" cy="763604"/>
            <a:chOff x="4823450" y="184250"/>
            <a:chExt cx="1134950" cy="991675"/>
          </a:xfrm>
        </p:grpSpPr>
        <p:sp>
          <p:nvSpPr>
            <p:cNvPr id="151" name="Google Shape;1573;p41"/>
            <p:cNvSpPr/>
            <p:nvPr/>
          </p:nvSpPr>
          <p:spPr>
            <a:xfrm>
              <a:off x="4824650" y="195525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74;p41"/>
            <p:cNvSpPr/>
            <p:nvPr/>
          </p:nvSpPr>
          <p:spPr>
            <a:xfrm>
              <a:off x="4842625" y="184250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75;p41"/>
            <p:cNvSpPr/>
            <p:nvPr/>
          </p:nvSpPr>
          <p:spPr>
            <a:xfrm>
              <a:off x="4823450" y="476800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76;p41"/>
            <p:cNvSpPr/>
            <p:nvPr/>
          </p:nvSpPr>
          <p:spPr>
            <a:xfrm>
              <a:off x="4827850" y="4612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77;p41"/>
            <p:cNvSpPr/>
            <p:nvPr/>
          </p:nvSpPr>
          <p:spPr>
            <a:xfrm>
              <a:off x="4878000" y="496500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78;p41"/>
            <p:cNvSpPr/>
            <p:nvPr/>
          </p:nvSpPr>
          <p:spPr>
            <a:xfrm>
              <a:off x="4844550" y="49042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9;p41"/>
            <p:cNvSpPr/>
            <p:nvPr/>
          </p:nvSpPr>
          <p:spPr>
            <a:xfrm>
              <a:off x="4859800" y="50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0;p41"/>
            <p:cNvSpPr/>
            <p:nvPr/>
          </p:nvSpPr>
          <p:spPr>
            <a:xfrm>
              <a:off x="4927350" y="5313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81;p41"/>
            <p:cNvSpPr/>
            <p:nvPr/>
          </p:nvSpPr>
          <p:spPr>
            <a:xfrm>
              <a:off x="4893950" y="5252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82;p41"/>
            <p:cNvSpPr/>
            <p:nvPr/>
          </p:nvSpPr>
          <p:spPr>
            <a:xfrm>
              <a:off x="4909200" y="535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83;p41"/>
            <p:cNvSpPr/>
            <p:nvPr/>
          </p:nvSpPr>
          <p:spPr>
            <a:xfrm>
              <a:off x="4976800" y="5661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84;p41"/>
            <p:cNvSpPr/>
            <p:nvPr/>
          </p:nvSpPr>
          <p:spPr>
            <a:xfrm>
              <a:off x="4943350" y="5600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85;p41"/>
            <p:cNvSpPr/>
            <p:nvPr/>
          </p:nvSpPr>
          <p:spPr>
            <a:xfrm>
              <a:off x="4958625" y="57075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86;p41"/>
            <p:cNvSpPr/>
            <p:nvPr/>
          </p:nvSpPr>
          <p:spPr>
            <a:xfrm>
              <a:off x="5026200" y="60087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87;p41"/>
            <p:cNvSpPr/>
            <p:nvPr/>
          </p:nvSpPr>
          <p:spPr>
            <a:xfrm>
              <a:off x="4992725" y="5948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88;p41"/>
            <p:cNvSpPr/>
            <p:nvPr/>
          </p:nvSpPr>
          <p:spPr>
            <a:xfrm>
              <a:off x="5008025" y="6055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89;p41"/>
            <p:cNvSpPr/>
            <p:nvPr/>
          </p:nvSpPr>
          <p:spPr>
            <a:xfrm>
              <a:off x="5075575" y="6357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90;p41"/>
            <p:cNvSpPr/>
            <p:nvPr/>
          </p:nvSpPr>
          <p:spPr>
            <a:xfrm>
              <a:off x="5042175" y="6296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91;p41"/>
            <p:cNvSpPr/>
            <p:nvPr/>
          </p:nvSpPr>
          <p:spPr>
            <a:xfrm>
              <a:off x="5057450" y="6403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592;p41"/>
            <p:cNvSpPr/>
            <p:nvPr/>
          </p:nvSpPr>
          <p:spPr>
            <a:xfrm>
              <a:off x="5125000" y="670500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593;p41"/>
            <p:cNvSpPr/>
            <p:nvPr/>
          </p:nvSpPr>
          <p:spPr>
            <a:xfrm>
              <a:off x="5091575" y="6643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594;p41"/>
            <p:cNvSpPr/>
            <p:nvPr/>
          </p:nvSpPr>
          <p:spPr>
            <a:xfrm>
              <a:off x="5106825" y="67512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595;p41"/>
            <p:cNvSpPr/>
            <p:nvPr/>
          </p:nvSpPr>
          <p:spPr>
            <a:xfrm>
              <a:off x="5174375" y="705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596;p41"/>
            <p:cNvSpPr/>
            <p:nvPr/>
          </p:nvSpPr>
          <p:spPr>
            <a:xfrm>
              <a:off x="5140975" y="6991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597;p41"/>
            <p:cNvSpPr/>
            <p:nvPr/>
          </p:nvSpPr>
          <p:spPr>
            <a:xfrm>
              <a:off x="5156225" y="7099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598;p41"/>
            <p:cNvSpPr/>
            <p:nvPr/>
          </p:nvSpPr>
          <p:spPr>
            <a:xfrm>
              <a:off x="5223800" y="7400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599;p41"/>
            <p:cNvSpPr/>
            <p:nvPr/>
          </p:nvSpPr>
          <p:spPr>
            <a:xfrm>
              <a:off x="5190375" y="733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600;p41"/>
            <p:cNvSpPr/>
            <p:nvPr/>
          </p:nvSpPr>
          <p:spPr>
            <a:xfrm>
              <a:off x="5205625" y="7447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601;p41"/>
            <p:cNvSpPr/>
            <p:nvPr/>
          </p:nvSpPr>
          <p:spPr>
            <a:xfrm>
              <a:off x="5273200" y="7748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602;p41"/>
            <p:cNvSpPr/>
            <p:nvPr/>
          </p:nvSpPr>
          <p:spPr>
            <a:xfrm>
              <a:off x="5239800" y="76877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603;p41"/>
            <p:cNvSpPr/>
            <p:nvPr/>
          </p:nvSpPr>
          <p:spPr>
            <a:xfrm>
              <a:off x="5255025" y="779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604;p41"/>
            <p:cNvSpPr/>
            <p:nvPr/>
          </p:nvSpPr>
          <p:spPr>
            <a:xfrm>
              <a:off x="5322575" y="8096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605;p41"/>
            <p:cNvSpPr/>
            <p:nvPr/>
          </p:nvSpPr>
          <p:spPr>
            <a:xfrm>
              <a:off x="5289175" y="803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606;p41"/>
            <p:cNvSpPr/>
            <p:nvPr/>
          </p:nvSpPr>
          <p:spPr>
            <a:xfrm>
              <a:off x="5304450" y="8142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607;p41"/>
            <p:cNvSpPr/>
            <p:nvPr/>
          </p:nvSpPr>
          <p:spPr>
            <a:xfrm>
              <a:off x="5372000" y="8444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608;p41"/>
            <p:cNvSpPr/>
            <p:nvPr/>
          </p:nvSpPr>
          <p:spPr>
            <a:xfrm>
              <a:off x="5338575" y="83832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609;p41"/>
            <p:cNvSpPr/>
            <p:nvPr/>
          </p:nvSpPr>
          <p:spPr>
            <a:xfrm>
              <a:off x="5353825" y="849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610;p41"/>
            <p:cNvSpPr/>
            <p:nvPr/>
          </p:nvSpPr>
          <p:spPr>
            <a:xfrm>
              <a:off x="5421375" y="8792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611;p41"/>
            <p:cNvSpPr/>
            <p:nvPr/>
          </p:nvSpPr>
          <p:spPr>
            <a:xfrm>
              <a:off x="5387975" y="873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612;p41"/>
            <p:cNvSpPr/>
            <p:nvPr/>
          </p:nvSpPr>
          <p:spPr>
            <a:xfrm>
              <a:off x="5403225" y="8838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613;p41"/>
            <p:cNvSpPr/>
            <p:nvPr/>
          </p:nvSpPr>
          <p:spPr>
            <a:xfrm>
              <a:off x="5470775" y="914025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614;p41"/>
            <p:cNvSpPr/>
            <p:nvPr/>
          </p:nvSpPr>
          <p:spPr>
            <a:xfrm>
              <a:off x="5437375" y="9079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615;p41"/>
            <p:cNvSpPr/>
            <p:nvPr/>
          </p:nvSpPr>
          <p:spPr>
            <a:xfrm>
              <a:off x="5452625" y="918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616;p41"/>
            <p:cNvSpPr/>
            <p:nvPr/>
          </p:nvSpPr>
          <p:spPr>
            <a:xfrm>
              <a:off x="5520225" y="948750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617;p41"/>
            <p:cNvSpPr/>
            <p:nvPr/>
          </p:nvSpPr>
          <p:spPr>
            <a:xfrm>
              <a:off x="5486750" y="9426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618;p41"/>
            <p:cNvSpPr/>
            <p:nvPr/>
          </p:nvSpPr>
          <p:spPr>
            <a:xfrm>
              <a:off x="5502025" y="95342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619;p41"/>
            <p:cNvSpPr/>
            <p:nvPr/>
          </p:nvSpPr>
          <p:spPr>
            <a:xfrm>
              <a:off x="5569575" y="9835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620;p41"/>
            <p:cNvSpPr/>
            <p:nvPr/>
          </p:nvSpPr>
          <p:spPr>
            <a:xfrm>
              <a:off x="5536175" y="977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621;p41"/>
            <p:cNvSpPr/>
            <p:nvPr/>
          </p:nvSpPr>
          <p:spPr>
            <a:xfrm>
              <a:off x="5551475" y="9882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622;p41"/>
            <p:cNvSpPr/>
            <p:nvPr/>
          </p:nvSpPr>
          <p:spPr>
            <a:xfrm>
              <a:off x="5619025" y="1018375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623;p41"/>
            <p:cNvSpPr/>
            <p:nvPr/>
          </p:nvSpPr>
          <p:spPr>
            <a:xfrm>
              <a:off x="5585575" y="10123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624;p41"/>
            <p:cNvSpPr/>
            <p:nvPr/>
          </p:nvSpPr>
          <p:spPr>
            <a:xfrm>
              <a:off x="5600825" y="10230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625;p41"/>
            <p:cNvSpPr/>
            <p:nvPr/>
          </p:nvSpPr>
          <p:spPr>
            <a:xfrm>
              <a:off x="5668375" y="105315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626;p41"/>
            <p:cNvSpPr/>
            <p:nvPr/>
          </p:nvSpPr>
          <p:spPr>
            <a:xfrm>
              <a:off x="5634975" y="10470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627;p41"/>
            <p:cNvSpPr/>
            <p:nvPr/>
          </p:nvSpPr>
          <p:spPr>
            <a:xfrm>
              <a:off x="5650250" y="10578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628;p41"/>
            <p:cNvSpPr/>
            <p:nvPr/>
          </p:nvSpPr>
          <p:spPr>
            <a:xfrm>
              <a:off x="5717775" y="10879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629;p41"/>
            <p:cNvSpPr/>
            <p:nvPr/>
          </p:nvSpPr>
          <p:spPr>
            <a:xfrm>
              <a:off x="5684375" y="10818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630;p41"/>
            <p:cNvSpPr/>
            <p:nvPr/>
          </p:nvSpPr>
          <p:spPr>
            <a:xfrm>
              <a:off x="5699650" y="10926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631;p41"/>
            <p:cNvSpPr/>
            <p:nvPr/>
          </p:nvSpPr>
          <p:spPr>
            <a:xfrm>
              <a:off x="5767225" y="112275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632;p41"/>
            <p:cNvSpPr/>
            <p:nvPr/>
          </p:nvSpPr>
          <p:spPr>
            <a:xfrm>
              <a:off x="5733750" y="1116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633;p41"/>
            <p:cNvSpPr/>
            <p:nvPr/>
          </p:nvSpPr>
          <p:spPr>
            <a:xfrm>
              <a:off x="5749050" y="11274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634;p41"/>
            <p:cNvSpPr/>
            <p:nvPr/>
          </p:nvSpPr>
          <p:spPr>
            <a:xfrm>
              <a:off x="5417525" y="647950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635;p41"/>
            <p:cNvSpPr/>
            <p:nvPr/>
          </p:nvSpPr>
          <p:spPr>
            <a:xfrm>
              <a:off x="5412475" y="652900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3984;p56"/>
          <p:cNvGrpSpPr/>
          <p:nvPr/>
        </p:nvGrpSpPr>
        <p:grpSpPr>
          <a:xfrm>
            <a:off x="238844" y="4567225"/>
            <a:ext cx="576350" cy="576275"/>
            <a:chOff x="974825" y="3412038"/>
            <a:chExt cx="576350" cy="576275"/>
          </a:xfrm>
        </p:grpSpPr>
        <p:sp>
          <p:nvSpPr>
            <p:cNvPr id="215" name="Google Shape;3985;p56"/>
            <p:cNvSpPr/>
            <p:nvPr/>
          </p:nvSpPr>
          <p:spPr>
            <a:xfrm>
              <a:off x="983950" y="3421113"/>
              <a:ext cx="558075" cy="400400"/>
            </a:xfrm>
            <a:custGeom>
              <a:avLst/>
              <a:gdLst/>
              <a:ahLst/>
              <a:cxnLst/>
              <a:rect l="l" t="t" r="r" b="b"/>
              <a:pathLst>
                <a:path w="22323" h="16016" extrusionOk="0">
                  <a:moveTo>
                    <a:pt x="970" y="1"/>
                  </a:moveTo>
                  <a:cubicBezTo>
                    <a:pt x="436" y="1"/>
                    <a:pt x="1" y="434"/>
                    <a:pt x="1" y="972"/>
                  </a:cubicBezTo>
                  <a:lnTo>
                    <a:pt x="1" y="15045"/>
                  </a:lnTo>
                  <a:cubicBezTo>
                    <a:pt x="1" y="15581"/>
                    <a:pt x="434" y="16015"/>
                    <a:pt x="970" y="16015"/>
                  </a:cubicBezTo>
                  <a:lnTo>
                    <a:pt x="21353" y="16015"/>
                  </a:lnTo>
                  <a:cubicBezTo>
                    <a:pt x="21889" y="16015"/>
                    <a:pt x="22322" y="15581"/>
                    <a:pt x="22322" y="15043"/>
                  </a:cubicBezTo>
                  <a:lnTo>
                    <a:pt x="22322" y="972"/>
                  </a:lnTo>
                  <a:cubicBezTo>
                    <a:pt x="22322" y="436"/>
                    <a:pt x="21889" y="1"/>
                    <a:pt x="21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986;p56"/>
            <p:cNvSpPr/>
            <p:nvPr/>
          </p:nvSpPr>
          <p:spPr>
            <a:xfrm>
              <a:off x="983950" y="3421113"/>
              <a:ext cx="558075" cy="351875"/>
            </a:xfrm>
            <a:custGeom>
              <a:avLst/>
              <a:gdLst/>
              <a:ahLst/>
              <a:cxnLst/>
              <a:rect l="l" t="t" r="r" b="b"/>
              <a:pathLst>
                <a:path w="22323" h="14075" extrusionOk="0">
                  <a:moveTo>
                    <a:pt x="970" y="1"/>
                  </a:moveTo>
                  <a:cubicBezTo>
                    <a:pt x="436" y="1"/>
                    <a:pt x="1" y="434"/>
                    <a:pt x="1" y="972"/>
                  </a:cubicBezTo>
                  <a:lnTo>
                    <a:pt x="1" y="14074"/>
                  </a:lnTo>
                  <a:lnTo>
                    <a:pt x="22322" y="14074"/>
                  </a:lnTo>
                  <a:lnTo>
                    <a:pt x="22322" y="972"/>
                  </a:lnTo>
                  <a:cubicBezTo>
                    <a:pt x="22322" y="436"/>
                    <a:pt x="21889" y="1"/>
                    <a:pt x="2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987;p56"/>
            <p:cNvSpPr/>
            <p:nvPr/>
          </p:nvSpPr>
          <p:spPr>
            <a:xfrm>
              <a:off x="1262950" y="3421113"/>
              <a:ext cx="279075" cy="351875"/>
            </a:xfrm>
            <a:custGeom>
              <a:avLst/>
              <a:gdLst/>
              <a:ahLst/>
              <a:cxnLst/>
              <a:rect l="l" t="t" r="r" b="b"/>
              <a:pathLst>
                <a:path w="11163" h="14075" extrusionOk="0">
                  <a:moveTo>
                    <a:pt x="1" y="1"/>
                  </a:moveTo>
                  <a:lnTo>
                    <a:pt x="1" y="14074"/>
                  </a:lnTo>
                  <a:lnTo>
                    <a:pt x="11162" y="14074"/>
                  </a:lnTo>
                  <a:lnTo>
                    <a:pt x="11162" y="972"/>
                  </a:lnTo>
                  <a:cubicBezTo>
                    <a:pt x="11162" y="434"/>
                    <a:pt x="10729" y="1"/>
                    <a:pt x="10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988;p56"/>
            <p:cNvSpPr/>
            <p:nvPr/>
          </p:nvSpPr>
          <p:spPr>
            <a:xfrm>
              <a:off x="1032475" y="3421113"/>
              <a:ext cx="461050" cy="72825"/>
            </a:xfrm>
            <a:custGeom>
              <a:avLst/>
              <a:gdLst/>
              <a:ahLst/>
              <a:cxnLst/>
              <a:rect l="l" t="t" r="r" b="b"/>
              <a:pathLst>
                <a:path w="18442" h="2913" extrusionOk="0">
                  <a:moveTo>
                    <a:pt x="1" y="1"/>
                  </a:moveTo>
                  <a:lnTo>
                    <a:pt x="1" y="1942"/>
                  </a:lnTo>
                  <a:cubicBezTo>
                    <a:pt x="1" y="2477"/>
                    <a:pt x="434" y="2913"/>
                    <a:pt x="970" y="2913"/>
                  </a:cubicBezTo>
                  <a:lnTo>
                    <a:pt x="17469" y="2913"/>
                  </a:lnTo>
                  <a:cubicBezTo>
                    <a:pt x="18006" y="2913"/>
                    <a:pt x="18440" y="2477"/>
                    <a:pt x="18441" y="1942"/>
                  </a:cubicBezTo>
                  <a:lnTo>
                    <a:pt x="184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989;p56"/>
            <p:cNvSpPr/>
            <p:nvPr/>
          </p:nvSpPr>
          <p:spPr>
            <a:xfrm>
              <a:off x="1032475" y="3469613"/>
              <a:ext cx="461050" cy="303375"/>
            </a:xfrm>
            <a:custGeom>
              <a:avLst/>
              <a:gdLst/>
              <a:ahLst/>
              <a:cxnLst/>
              <a:rect l="l" t="t" r="r" b="b"/>
              <a:pathLst>
                <a:path w="18442" h="12135" extrusionOk="0">
                  <a:moveTo>
                    <a:pt x="1" y="1"/>
                  </a:moveTo>
                  <a:lnTo>
                    <a:pt x="1" y="12134"/>
                  </a:lnTo>
                  <a:lnTo>
                    <a:pt x="18441" y="12134"/>
                  </a:lnTo>
                  <a:lnTo>
                    <a:pt x="184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990;p56"/>
            <p:cNvSpPr/>
            <p:nvPr/>
          </p:nvSpPr>
          <p:spPr>
            <a:xfrm>
              <a:off x="1097650" y="3548488"/>
              <a:ext cx="330650" cy="148675"/>
            </a:xfrm>
            <a:custGeom>
              <a:avLst/>
              <a:gdLst/>
              <a:ahLst/>
              <a:cxnLst/>
              <a:rect l="l" t="t" r="r" b="b"/>
              <a:pathLst>
                <a:path w="13226" h="5947" extrusionOk="0">
                  <a:moveTo>
                    <a:pt x="5744" y="1619"/>
                  </a:moveTo>
                  <a:cubicBezTo>
                    <a:pt x="5651" y="1619"/>
                    <a:pt x="5558" y="1655"/>
                    <a:pt x="5487" y="1726"/>
                  </a:cubicBezTo>
                  <a:cubicBezTo>
                    <a:pt x="5345" y="1868"/>
                    <a:pt x="5345" y="2098"/>
                    <a:pt x="5487" y="2240"/>
                  </a:cubicBezTo>
                  <a:lnTo>
                    <a:pt x="6158" y="2912"/>
                  </a:lnTo>
                  <a:lnTo>
                    <a:pt x="5487" y="3583"/>
                  </a:lnTo>
                  <a:cubicBezTo>
                    <a:pt x="5345" y="3725"/>
                    <a:pt x="5345" y="3957"/>
                    <a:pt x="5487" y="4099"/>
                  </a:cubicBezTo>
                  <a:cubicBezTo>
                    <a:pt x="5558" y="4170"/>
                    <a:pt x="5652" y="4206"/>
                    <a:pt x="5744" y="4206"/>
                  </a:cubicBezTo>
                  <a:cubicBezTo>
                    <a:pt x="5838" y="4206"/>
                    <a:pt x="5931" y="4170"/>
                    <a:pt x="6002" y="4099"/>
                  </a:cubicBezTo>
                  <a:lnTo>
                    <a:pt x="6674" y="3427"/>
                  </a:lnTo>
                  <a:lnTo>
                    <a:pt x="7345" y="4099"/>
                  </a:lnTo>
                  <a:cubicBezTo>
                    <a:pt x="7416" y="4170"/>
                    <a:pt x="7508" y="4206"/>
                    <a:pt x="7603" y="4206"/>
                  </a:cubicBezTo>
                  <a:cubicBezTo>
                    <a:pt x="7697" y="4206"/>
                    <a:pt x="7789" y="4170"/>
                    <a:pt x="7860" y="4099"/>
                  </a:cubicBezTo>
                  <a:cubicBezTo>
                    <a:pt x="8003" y="3957"/>
                    <a:pt x="8003" y="3725"/>
                    <a:pt x="7860" y="3583"/>
                  </a:cubicBezTo>
                  <a:lnTo>
                    <a:pt x="7188" y="2912"/>
                  </a:lnTo>
                  <a:lnTo>
                    <a:pt x="7860" y="2240"/>
                  </a:lnTo>
                  <a:cubicBezTo>
                    <a:pt x="8003" y="2098"/>
                    <a:pt x="8003" y="1868"/>
                    <a:pt x="7860" y="1726"/>
                  </a:cubicBezTo>
                  <a:cubicBezTo>
                    <a:pt x="7789" y="1655"/>
                    <a:pt x="7696" y="1619"/>
                    <a:pt x="7603" y="1619"/>
                  </a:cubicBezTo>
                  <a:cubicBezTo>
                    <a:pt x="7509" y="1619"/>
                    <a:pt x="7416" y="1655"/>
                    <a:pt x="7345" y="1726"/>
                  </a:cubicBezTo>
                  <a:lnTo>
                    <a:pt x="6674" y="2397"/>
                  </a:lnTo>
                  <a:lnTo>
                    <a:pt x="6002" y="1726"/>
                  </a:lnTo>
                  <a:cubicBezTo>
                    <a:pt x="5931" y="1655"/>
                    <a:pt x="5838" y="1619"/>
                    <a:pt x="5744" y="1619"/>
                  </a:cubicBezTo>
                  <a:close/>
                  <a:moveTo>
                    <a:pt x="1940" y="0"/>
                  </a:moveTo>
                  <a:cubicBezTo>
                    <a:pt x="1505" y="0"/>
                    <a:pt x="1098" y="169"/>
                    <a:pt x="790" y="474"/>
                  </a:cubicBezTo>
                  <a:cubicBezTo>
                    <a:pt x="476" y="784"/>
                    <a:pt x="303" y="1199"/>
                    <a:pt x="303" y="1639"/>
                  </a:cubicBezTo>
                  <a:cubicBezTo>
                    <a:pt x="303" y="1840"/>
                    <a:pt x="466" y="2003"/>
                    <a:pt x="668" y="2003"/>
                  </a:cubicBezTo>
                  <a:cubicBezTo>
                    <a:pt x="869" y="2003"/>
                    <a:pt x="1032" y="1840"/>
                    <a:pt x="1032" y="1639"/>
                  </a:cubicBezTo>
                  <a:cubicBezTo>
                    <a:pt x="1032" y="1393"/>
                    <a:pt x="1127" y="1165"/>
                    <a:pt x="1302" y="993"/>
                  </a:cubicBezTo>
                  <a:cubicBezTo>
                    <a:pt x="1472" y="823"/>
                    <a:pt x="1698" y="730"/>
                    <a:pt x="1936" y="730"/>
                  </a:cubicBezTo>
                  <a:cubicBezTo>
                    <a:pt x="1941" y="730"/>
                    <a:pt x="1946" y="730"/>
                    <a:pt x="1951" y="730"/>
                  </a:cubicBezTo>
                  <a:cubicBezTo>
                    <a:pt x="2018" y="730"/>
                    <a:pt x="2085" y="731"/>
                    <a:pt x="2153" y="731"/>
                  </a:cubicBezTo>
                  <a:cubicBezTo>
                    <a:pt x="2220" y="731"/>
                    <a:pt x="2287" y="730"/>
                    <a:pt x="2354" y="730"/>
                  </a:cubicBezTo>
                  <a:cubicBezTo>
                    <a:pt x="2357" y="730"/>
                    <a:pt x="2361" y="730"/>
                    <a:pt x="2365" y="730"/>
                  </a:cubicBezTo>
                  <a:cubicBezTo>
                    <a:pt x="2605" y="730"/>
                    <a:pt x="2832" y="822"/>
                    <a:pt x="3003" y="993"/>
                  </a:cubicBezTo>
                  <a:cubicBezTo>
                    <a:pt x="3178" y="1165"/>
                    <a:pt x="3273" y="1393"/>
                    <a:pt x="3273" y="1639"/>
                  </a:cubicBezTo>
                  <a:lnTo>
                    <a:pt x="3273" y="1962"/>
                  </a:lnTo>
                  <a:cubicBezTo>
                    <a:pt x="3273" y="2345"/>
                    <a:pt x="3070" y="2706"/>
                    <a:pt x="2739" y="2901"/>
                  </a:cubicBezTo>
                  <a:lnTo>
                    <a:pt x="178" y="4420"/>
                  </a:lnTo>
                  <a:cubicBezTo>
                    <a:pt x="67" y="4486"/>
                    <a:pt x="0" y="4605"/>
                    <a:pt x="0" y="4733"/>
                  </a:cubicBezTo>
                  <a:lnTo>
                    <a:pt x="0" y="5583"/>
                  </a:lnTo>
                  <a:cubicBezTo>
                    <a:pt x="0" y="5783"/>
                    <a:pt x="164" y="5947"/>
                    <a:pt x="364" y="5947"/>
                  </a:cubicBezTo>
                  <a:lnTo>
                    <a:pt x="3155" y="5947"/>
                  </a:lnTo>
                  <a:cubicBezTo>
                    <a:pt x="3624" y="5947"/>
                    <a:pt x="4004" y="5566"/>
                    <a:pt x="4004" y="5097"/>
                  </a:cubicBezTo>
                  <a:lnTo>
                    <a:pt x="4004" y="4854"/>
                  </a:lnTo>
                  <a:cubicBezTo>
                    <a:pt x="4004" y="4653"/>
                    <a:pt x="3840" y="4490"/>
                    <a:pt x="3640" y="4490"/>
                  </a:cubicBezTo>
                  <a:cubicBezTo>
                    <a:pt x="3439" y="4490"/>
                    <a:pt x="3276" y="4653"/>
                    <a:pt x="3276" y="4854"/>
                  </a:cubicBezTo>
                  <a:lnTo>
                    <a:pt x="3276" y="5097"/>
                  </a:lnTo>
                  <a:cubicBezTo>
                    <a:pt x="3276" y="5165"/>
                    <a:pt x="3221" y="5218"/>
                    <a:pt x="3155" y="5218"/>
                  </a:cubicBezTo>
                  <a:lnTo>
                    <a:pt x="728" y="5218"/>
                  </a:lnTo>
                  <a:lnTo>
                    <a:pt x="728" y="4940"/>
                  </a:lnTo>
                  <a:lnTo>
                    <a:pt x="3113" y="3529"/>
                  </a:lnTo>
                  <a:cubicBezTo>
                    <a:pt x="3663" y="3202"/>
                    <a:pt x="4004" y="2603"/>
                    <a:pt x="4004" y="1963"/>
                  </a:cubicBezTo>
                  <a:lnTo>
                    <a:pt x="4004" y="1641"/>
                  </a:lnTo>
                  <a:cubicBezTo>
                    <a:pt x="4004" y="1200"/>
                    <a:pt x="3832" y="787"/>
                    <a:pt x="3518" y="475"/>
                  </a:cubicBezTo>
                  <a:cubicBezTo>
                    <a:pt x="3208" y="167"/>
                    <a:pt x="2796" y="1"/>
                    <a:pt x="2358" y="1"/>
                  </a:cubicBezTo>
                  <a:cubicBezTo>
                    <a:pt x="2354" y="1"/>
                    <a:pt x="2350" y="1"/>
                    <a:pt x="2347" y="1"/>
                  </a:cubicBezTo>
                  <a:cubicBezTo>
                    <a:pt x="2283" y="1"/>
                    <a:pt x="2218" y="2"/>
                    <a:pt x="2154" y="2"/>
                  </a:cubicBezTo>
                  <a:cubicBezTo>
                    <a:pt x="2090" y="2"/>
                    <a:pt x="2025" y="1"/>
                    <a:pt x="1961" y="1"/>
                  </a:cubicBezTo>
                  <a:cubicBezTo>
                    <a:pt x="1954" y="1"/>
                    <a:pt x="1947" y="0"/>
                    <a:pt x="1940" y="0"/>
                  </a:cubicBezTo>
                  <a:close/>
                  <a:moveTo>
                    <a:pt x="11160" y="0"/>
                  </a:moveTo>
                  <a:cubicBezTo>
                    <a:pt x="10728" y="0"/>
                    <a:pt x="10320" y="169"/>
                    <a:pt x="10012" y="472"/>
                  </a:cubicBezTo>
                  <a:cubicBezTo>
                    <a:pt x="9697" y="784"/>
                    <a:pt x="9525" y="1197"/>
                    <a:pt x="9525" y="1639"/>
                  </a:cubicBezTo>
                  <a:cubicBezTo>
                    <a:pt x="9525" y="1840"/>
                    <a:pt x="9688" y="2003"/>
                    <a:pt x="9888" y="2003"/>
                  </a:cubicBezTo>
                  <a:cubicBezTo>
                    <a:pt x="10090" y="2003"/>
                    <a:pt x="10254" y="1840"/>
                    <a:pt x="10254" y="1639"/>
                  </a:cubicBezTo>
                  <a:cubicBezTo>
                    <a:pt x="10254" y="1393"/>
                    <a:pt x="10349" y="1165"/>
                    <a:pt x="10524" y="993"/>
                  </a:cubicBezTo>
                  <a:cubicBezTo>
                    <a:pt x="10693" y="823"/>
                    <a:pt x="10920" y="730"/>
                    <a:pt x="11157" y="730"/>
                  </a:cubicBezTo>
                  <a:cubicBezTo>
                    <a:pt x="11163" y="730"/>
                    <a:pt x="11168" y="730"/>
                    <a:pt x="11173" y="730"/>
                  </a:cubicBezTo>
                  <a:cubicBezTo>
                    <a:pt x="11240" y="730"/>
                    <a:pt x="11307" y="731"/>
                    <a:pt x="11374" y="731"/>
                  </a:cubicBezTo>
                  <a:cubicBezTo>
                    <a:pt x="11441" y="731"/>
                    <a:pt x="11508" y="730"/>
                    <a:pt x="11575" y="730"/>
                  </a:cubicBezTo>
                  <a:cubicBezTo>
                    <a:pt x="11579" y="730"/>
                    <a:pt x="11583" y="730"/>
                    <a:pt x="11586" y="730"/>
                  </a:cubicBezTo>
                  <a:cubicBezTo>
                    <a:pt x="11827" y="730"/>
                    <a:pt x="12054" y="822"/>
                    <a:pt x="12225" y="993"/>
                  </a:cubicBezTo>
                  <a:cubicBezTo>
                    <a:pt x="12400" y="1165"/>
                    <a:pt x="12495" y="1393"/>
                    <a:pt x="12495" y="1639"/>
                  </a:cubicBezTo>
                  <a:lnTo>
                    <a:pt x="12495" y="1962"/>
                  </a:lnTo>
                  <a:cubicBezTo>
                    <a:pt x="12495" y="2345"/>
                    <a:pt x="12290" y="2706"/>
                    <a:pt x="11960" y="2901"/>
                  </a:cubicBezTo>
                  <a:lnTo>
                    <a:pt x="9398" y="4420"/>
                  </a:lnTo>
                  <a:cubicBezTo>
                    <a:pt x="9289" y="4486"/>
                    <a:pt x="9220" y="4605"/>
                    <a:pt x="9220" y="4733"/>
                  </a:cubicBezTo>
                  <a:lnTo>
                    <a:pt x="9220" y="5583"/>
                  </a:lnTo>
                  <a:cubicBezTo>
                    <a:pt x="9220" y="5783"/>
                    <a:pt x="9384" y="5947"/>
                    <a:pt x="9586" y="5947"/>
                  </a:cubicBezTo>
                  <a:lnTo>
                    <a:pt x="12375" y="5947"/>
                  </a:lnTo>
                  <a:cubicBezTo>
                    <a:pt x="12844" y="5947"/>
                    <a:pt x="13225" y="5566"/>
                    <a:pt x="13225" y="5097"/>
                  </a:cubicBezTo>
                  <a:lnTo>
                    <a:pt x="13225" y="4854"/>
                  </a:lnTo>
                  <a:cubicBezTo>
                    <a:pt x="13225" y="4653"/>
                    <a:pt x="13062" y="4490"/>
                    <a:pt x="12861" y="4490"/>
                  </a:cubicBezTo>
                  <a:cubicBezTo>
                    <a:pt x="12660" y="4490"/>
                    <a:pt x="12496" y="4653"/>
                    <a:pt x="12496" y="4854"/>
                  </a:cubicBezTo>
                  <a:lnTo>
                    <a:pt x="12496" y="5097"/>
                  </a:lnTo>
                  <a:cubicBezTo>
                    <a:pt x="12496" y="5165"/>
                    <a:pt x="12442" y="5218"/>
                    <a:pt x="12375" y="5218"/>
                  </a:cubicBezTo>
                  <a:lnTo>
                    <a:pt x="9950" y="5218"/>
                  </a:lnTo>
                  <a:lnTo>
                    <a:pt x="9950" y="4940"/>
                  </a:lnTo>
                  <a:lnTo>
                    <a:pt x="12333" y="3526"/>
                  </a:lnTo>
                  <a:cubicBezTo>
                    <a:pt x="12884" y="3200"/>
                    <a:pt x="13225" y="2601"/>
                    <a:pt x="13225" y="1962"/>
                  </a:cubicBezTo>
                  <a:lnTo>
                    <a:pt x="13225" y="1639"/>
                  </a:lnTo>
                  <a:cubicBezTo>
                    <a:pt x="13225" y="1199"/>
                    <a:pt x="13053" y="784"/>
                    <a:pt x="12738" y="472"/>
                  </a:cubicBezTo>
                  <a:cubicBezTo>
                    <a:pt x="12426" y="165"/>
                    <a:pt x="12016" y="1"/>
                    <a:pt x="11579" y="1"/>
                  </a:cubicBezTo>
                  <a:cubicBezTo>
                    <a:pt x="11576" y="1"/>
                    <a:pt x="11572" y="1"/>
                    <a:pt x="11568" y="1"/>
                  </a:cubicBezTo>
                  <a:cubicBezTo>
                    <a:pt x="11504" y="1"/>
                    <a:pt x="11440" y="2"/>
                    <a:pt x="11375" y="2"/>
                  </a:cubicBezTo>
                  <a:cubicBezTo>
                    <a:pt x="11310" y="2"/>
                    <a:pt x="11246" y="1"/>
                    <a:pt x="11182" y="1"/>
                  </a:cubicBezTo>
                  <a:cubicBezTo>
                    <a:pt x="11174" y="1"/>
                    <a:pt x="11167" y="0"/>
                    <a:pt x="11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991;p56"/>
            <p:cNvSpPr/>
            <p:nvPr/>
          </p:nvSpPr>
          <p:spPr>
            <a:xfrm>
              <a:off x="974825" y="3412038"/>
              <a:ext cx="576350" cy="576275"/>
            </a:xfrm>
            <a:custGeom>
              <a:avLst/>
              <a:gdLst/>
              <a:ahLst/>
              <a:cxnLst/>
              <a:rect l="l" t="t" r="r" b="b"/>
              <a:pathLst>
                <a:path w="23054" h="23051" extrusionOk="0">
                  <a:moveTo>
                    <a:pt x="20384" y="726"/>
                  </a:moveTo>
                  <a:lnTo>
                    <a:pt x="20384" y="1940"/>
                  </a:lnTo>
                  <a:lnTo>
                    <a:pt x="2671" y="1940"/>
                  </a:lnTo>
                  <a:lnTo>
                    <a:pt x="2671" y="847"/>
                  </a:lnTo>
                  <a:cubicBezTo>
                    <a:pt x="2671" y="804"/>
                    <a:pt x="2664" y="763"/>
                    <a:pt x="2649" y="726"/>
                  </a:cubicBezTo>
                  <a:close/>
                  <a:moveTo>
                    <a:pt x="1962" y="726"/>
                  </a:moveTo>
                  <a:cubicBezTo>
                    <a:pt x="1947" y="763"/>
                    <a:pt x="1940" y="804"/>
                    <a:pt x="1940" y="847"/>
                  </a:cubicBezTo>
                  <a:lnTo>
                    <a:pt x="1940" y="2304"/>
                  </a:lnTo>
                  <a:lnTo>
                    <a:pt x="1940" y="14072"/>
                  </a:lnTo>
                  <a:lnTo>
                    <a:pt x="728" y="14072"/>
                  </a:lnTo>
                  <a:lnTo>
                    <a:pt x="728" y="1335"/>
                  </a:lnTo>
                  <a:cubicBezTo>
                    <a:pt x="730" y="1001"/>
                    <a:pt x="1001" y="726"/>
                    <a:pt x="1335" y="726"/>
                  </a:cubicBezTo>
                  <a:close/>
                  <a:moveTo>
                    <a:pt x="20382" y="2668"/>
                  </a:moveTo>
                  <a:lnTo>
                    <a:pt x="20382" y="14072"/>
                  </a:lnTo>
                  <a:lnTo>
                    <a:pt x="2669" y="14072"/>
                  </a:lnTo>
                  <a:lnTo>
                    <a:pt x="2669" y="2668"/>
                  </a:lnTo>
                  <a:close/>
                  <a:moveTo>
                    <a:pt x="21715" y="726"/>
                  </a:moveTo>
                  <a:cubicBezTo>
                    <a:pt x="22052" y="726"/>
                    <a:pt x="22323" y="1001"/>
                    <a:pt x="22323" y="1335"/>
                  </a:cubicBezTo>
                  <a:lnTo>
                    <a:pt x="22323" y="14072"/>
                  </a:lnTo>
                  <a:lnTo>
                    <a:pt x="21110" y="14072"/>
                  </a:lnTo>
                  <a:lnTo>
                    <a:pt x="21110" y="2304"/>
                  </a:lnTo>
                  <a:lnTo>
                    <a:pt x="21110" y="726"/>
                  </a:lnTo>
                  <a:close/>
                  <a:moveTo>
                    <a:pt x="22325" y="14802"/>
                  </a:moveTo>
                  <a:lnTo>
                    <a:pt x="22325" y="15408"/>
                  </a:lnTo>
                  <a:cubicBezTo>
                    <a:pt x="22323" y="15740"/>
                    <a:pt x="22052" y="16015"/>
                    <a:pt x="21718" y="16015"/>
                  </a:cubicBezTo>
                  <a:lnTo>
                    <a:pt x="1335" y="16015"/>
                  </a:lnTo>
                  <a:cubicBezTo>
                    <a:pt x="1001" y="16015"/>
                    <a:pt x="730" y="15742"/>
                    <a:pt x="730" y="15408"/>
                  </a:cubicBezTo>
                  <a:lnTo>
                    <a:pt x="730" y="14802"/>
                  </a:lnTo>
                  <a:close/>
                  <a:moveTo>
                    <a:pt x="16986" y="16741"/>
                  </a:moveTo>
                  <a:lnTo>
                    <a:pt x="16986" y="17954"/>
                  </a:lnTo>
                  <a:lnTo>
                    <a:pt x="6066" y="17954"/>
                  </a:lnTo>
                  <a:lnTo>
                    <a:pt x="6066" y="16741"/>
                  </a:lnTo>
                  <a:close/>
                  <a:moveTo>
                    <a:pt x="16987" y="18682"/>
                  </a:moveTo>
                  <a:lnTo>
                    <a:pt x="16987" y="22322"/>
                  </a:lnTo>
                  <a:lnTo>
                    <a:pt x="6067" y="22322"/>
                  </a:lnTo>
                  <a:lnTo>
                    <a:pt x="6067" y="18682"/>
                  </a:lnTo>
                  <a:close/>
                  <a:moveTo>
                    <a:pt x="1335" y="0"/>
                  </a:moveTo>
                  <a:cubicBezTo>
                    <a:pt x="600" y="0"/>
                    <a:pt x="1" y="598"/>
                    <a:pt x="1" y="1335"/>
                  </a:cubicBezTo>
                  <a:lnTo>
                    <a:pt x="1" y="15406"/>
                  </a:lnTo>
                  <a:cubicBezTo>
                    <a:pt x="1" y="16143"/>
                    <a:pt x="600" y="16741"/>
                    <a:pt x="1335" y="16741"/>
                  </a:cubicBezTo>
                  <a:lnTo>
                    <a:pt x="5340" y="16741"/>
                  </a:lnTo>
                  <a:lnTo>
                    <a:pt x="5340" y="22322"/>
                  </a:lnTo>
                  <a:lnTo>
                    <a:pt x="2307" y="22322"/>
                  </a:lnTo>
                  <a:cubicBezTo>
                    <a:pt x="2107" y="22322"/>
                    <a:pt x="1943" y="22485"/>
                    <a:pt x="1943" y="22687"/>
                  </a:cubicBezTo>
                  <a:cubicBezTo>
                    <a:pt x="1943" y="22887"/>
                    <a:pt x="2107" y="23051"/>
                    <a:pt x="2307" y="23051"/>
                  </a:cubicBezTo>
                  <a:lnTo>
                    <a:pt x="20747" y="23051"/>
                  </a:lnTo>
                  <a:cubicBezTo>
                    <a:pt x="20948" y="23051"/>
                    <a:pt x="21111" y="22887"/>
                    <a:pt x="21111" y="22687"/>
                  </a:cubicBezTo>
                  <a:cubicBezTo>
                    <a:pt x="21111" y="22485"/>
                    <a:pt x="20948" y="22322"/>
                    <a:pt x="20747" y="22322"/>
                  </a:cubicBezTo>
                  <a:lnTo>
                    <a:pt x="17715" y="22322"/>
                  </a:lnTo>
                  <a:lnTo>
                    <a:pt x="17715" y="16741"/>
                  </a:lnTo>
                  <a:lnTo>
                    <a:pt x="21719" y="16741"/>
                  </a:lnTo>
                  <a:cubicBezTo>
                    <a:pt x="22454" y="16741"/>
                    <a:pt x="23054" y="16143"/>
                    <a:pt x="23054" y="15406"/>
                  </a:cubicBezTo>
                  <a:lnTo>
                    <a:pt x="23054" y="1335"/>
                  </a:lnTo>
                  <a:cubicBezTo>
                    <a:pt x="23051" y="598"/>
                    <a:pt x="22453" y="0"/>
                    <a:pt x="21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714976" y="445971"/>
            <a:ext cx="3414717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alisto MT" panose="02040603050505030304" pitchFamily="18" charset="0"/>
              </a:rPr>
              <a:t>Sutras of Vedic Mathematics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38240"/>
              </p:ext>
            </p:extLst>
          </p:nvPr>
        </p:nvGraphicFramePr>
        <p:xfrm>
          <a:off x="912398" y="846081"/>
          <a:ext cx="7397168" cy="3947678"/>
        </p:xfrm>
        <a:graphic>
          <a:graphicData uri="http://schemas.openxmlformats.org/drawingml/2006/table">
            <a:tbl>
              <a:tblPr/>
              <a:tblGrid>
                <a:gridCol w="3046922"/>
                <a:gridCol w="4350246"/>
              </a:tblGrid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Ekadhikina</a:t>
                      </a:r>
                      <a:r>
                        <a:rPr lang="en-US" sz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Purvena</a:t>
                      </a:r>
                      <a:endParaRPr lang="en-US" sz="12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By one more than the previous one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5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Nikhilam</a:t>
                      </a:r>
                      <a:r>
                        <a:rPr lang="en-US" sz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Navatashcaramam</a:t>
                      </a:r>
                      <a:r>
                        <a:rPr lang="en-US" sz="1200" dirty="0" smtClean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Dashatah</a:t>
                      </a:r>
                      <a:endParaRPr lang="en-US" sz="12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All from 9 and the last from 10 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Urdhva-Tiryagbyham</a:t>
                      </a:r>
                      <a:endParaRPr lang="en-US" sz="12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Bell MT" panose="02020503060305020303" pitchFamily="18" charset="0"/>
                      </a:endParaRP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Vertically and crosswise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Paraavartya Yojayet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Transpose and adjust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Shunyam Saamyasamuccaye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When the sum is the same, that sum is zero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(Anurupye) Shunyamanyat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If one is in ratio, the other is zero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Sankalana-vyavakalanabhyam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By addition and by subtraction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Puranapuranabyham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By the completion or non-completion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Chalana-Kalanabyham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Differences and Similarities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Yaavadunam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Whatever the extent of its deficiency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Vyashtisamanstih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Part and Whole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Shesanyankena Charamena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The remainders by the last digit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Sopaantyadvayamantyam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The ultimate and twice the penultimate 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68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Ekanyunena Purvena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By one less than the previous one 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13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Gunitasamuchyah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The product of the sum is equal to the sum of the product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57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Gunakasamuchyah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effectLst/>
                          <a:latin typeface="Bell MT" panose="02020503060305020303" pitchFamily="18" charset="0"/>
                        </a:rPr>
                        <a:t>The factors of the sum is equal to the sum of the factors</a:t>
                      </a:r>
                    </a:p>
                  </a:txBody>
                  <a:tcPr marL="37412" marR="37412" marT="23383" marB="233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7" name="Google Shape;1967;p44"/>
          <p:cNvGrpSpPr/>
          <p:nvPr/>
        </p:nvGrpSpPr>
        <p:grpSpPr>
          <a:xfrm>
            <a:off x="15752" y="4501086"/>
            <a:ext cx="576350" cy="539875"/>
            <a:chOff x="1397175" y="3465813"/>
            <a:chExt cx="576350" cy="539875"/>
          </a:xfrm>
        </p:grpSpPr>
        <p:sp>
          <p:nvSpPr>
            <p:cNvPr id="1968" name="Google Shape;1968;p44"/>
            <p:cNvSpPr/>
            <p:nvPr/>
          </p:nvSpPr>
          <p:spPr>
            <a:xfrm>
              <a:off x="1442725" y="3595313"/>
              <a:ext cx="485275" cy="401275"/>
            </a:xfrm>
            <a:custGeom>
              <a:avLst/>
              <a:gdLst/>
              <a:ahLst/>
              <a:cxnLst/>
              <a:rect l="l" t="t" r="r" b="b"/>
              <a:pathLst>
                <a:path w="19411" h="16051" extrusionOk="0">
                  <a:moveTo>
                    <a:pt x="0" y="0"/>
                  </a:moveTo>
                  <a:lnTo>
                    <a:pt x="0" y="16050"/>
                  </a:lnTo>
                  <a:lnTo>
                    <a:pt x="19411" y="16050"/>
                  </a:lnTo>
                  <a:lnTo>
                    <a:pt x="19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418450" y="3595313"/>
              <a:ext cx="533825" cy="36475"/>
            </a:xfrm>
            <a:custGeom>
              <a:avLst/>
              <a:gdLst/>
              <a:ahLst/>
              <a:cxnLst/>
              <a:rect l="l" t="t" r="r" b="b"/>
              <a:pathLst>
                <a:path w="21353" h="1459" extrusionOk="0">
                  <a:moveTo>
                    <a:pt x="486" y="0"/>
                  </a:moveTo>
                  <a:cubicBezTo>
                    <a:pt x="218" y="0"/>
                    <a:pt x="0" y="216"/>
                    <a:pt x="0" y="485"/>
                  </a:cubicBezTo>
                  <a:lnTo>
                    <a:pt x="0" y="974"/>
                  </a:lnTo>
                  <a:cubicBezTo>
                    <a:pt x="0" y="1242"/>
                    <a:pt x="218" y="1458"/>
                    <a:pt x="486" y="1458"/>
                  </a:cubicBezTo>
                  <a:lnTo>
                    <a:pt x="20868" y="1458"/>
                  </a:lnTo>
                  <a:cubicBezTo>
                    <a:pt x="21137" y="1458"/>
                    <a:pt x="21353" y="1242"/>
                    <a:pt x="21353" y="974"/>
                  </a:cubicBezTo>
                  <a:lnTo>
                    <a:pt x="21353" y="485"/>
                  </a:lnTo>
                  <a:cubicBezTo>
                    <a:pt x="21353" y="216"/>
                    <a:pt x="21135" y="0"/>
                    <a:pt x="20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551925" y="3534488"/>
              <a:ext cx="266900" cy="462100"/>
            </a:xfrm>
            <a:custGeom>
              <a:avLst/>
              <a:gdLst/>
              <a:ahLst/>
              <a:cxnLst/>
              <a:rect l="l" t="t" r="r" b="b"/>
              <a:pathLst>
                <a:path w="10676" h="18484" extrusionOk="0">
                  <a:moveTo>
                    <a:pt x="1" y="0"/>
                  </a:moveTo>
                  <a:lnTo>
                    <a:pt x="1" y="18483"/>
                  </a:lnTo>
                  <a:lnTo>
                    <a:pt x="10676" y="18483"/>
                  </a:lnTo>
                  <a:lnTo>
                    <a:pt x="10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612575" y="3777713"/>
              <a:ext cx="145575" cy="182375"/>
            </a:xfrm>
            <a:custGeom>
              <a:avLst/>
              <a:gdLst/>
              <a:ahLst/>
              <a:cxnLst/>
              <a:rect l="l" t="t" r="r" b="b"/>
              <a:pathLst>
                <a:path w="5823" h="7295" extrusionOk="0">
                  <a:moveTo>
                    <a:pt x="485" y="0"/>
                  </a:moveTo>
                  <a:cubicBezTo>
                    <a:pt x="218" y="0"/>
                    <a:pt x="0" y="216"/>
                    <a:pt x="0" y="485"/>
                  </a:cubicBezTo>
                  <a:lnTo>
                    <a:pt x="0" y="7295"/>
                  </a:lnTo>
                  <a:lnTo>
                    <a:pt x="5823" y="7295"/>
                  </a:lnTo>
                  <a:lnTo>
                    <a:pt x="5823" y="485"/>
                  </a:lnTo>
                  <a:cubicBezTo>
                    <a:pt x="5823" y="216"/>
                    <a:pt x="5607" y="0"/>
                    <a:pt x="5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539775" y="3522338"/>
              <a:ext cx="291175" cy="36475"/>
            </a:xfrm>
            <a:custGeom>
              <a:avLst/>
              <a:gdLst/>
              <a:ahLst/>
              <a:cxnLst/>
              <a:rect l="l" t="t" r="r" b="b"/>
              <a:pathLst>
                <a:path w="11647" h="1459" extrusionOk="0">
                  <a:moveTo>
                    <a:pt x="485" y="0"/>
                  </a:moveTo>
                  <a:cubicBezTo>
                    <a:pt x="218" y="0"/>
                    <a:pt x="1" y="218"/>
                    <a:pt x="1" y="485"/>
                  </a:cubicBezTo>
                  <a:lnTo>
                    <a:pt x="1" y="974"/>
                  </a:lnTo>
                  <a:cubicBezTo>
                    <a:pt x="1" y="1242"/>
                    <a:pt x="218" y="1458"/>
                    <a:pt x="485" y="1458"/>
                  </a:cubicBezTo>
                  <a:lnTo>
                    <a:pt x="11162" y="1458"/>
                  </a:lnTo>
                  <a:cubicBezTo>
                    <a:pt x="11431" y="1458"/>
                    <a:pt x="11647" y="1242"/>
                    <a:pt x="11647" y="974"/>
                  </a:cubicBezTo>
                  <a:lnTo>
                    <a:pt x="11647" y="485"/>
                  </a:lnTo>
                  <a:cubicBezTo>
                    <a:pt x="11647" y="218"/>
                    <a:pt x="11429" y="0"/>
                    <a:pt x="11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479100" y="3631763"/>
              <a:ext cx="412525" cy="243200"/>
            </a:xfrm>
            <a:custGeom>
              <a:avLst/>
              <a:gdLst/>
              <a:ahLst/>
              <a:cxnLst/>
              <a:rect l="l" t="t" r="r" b="b"/>
              <a:pathLst>
                <a:path w="16501" h="9728" extrusionOk="0">
                  <a:moveTo>
                    <a:pt x="4853" y="0"/>
                  </a:moveTo>
                  <a:cubicBezTo>
                    <a:pt x="4720" y="0"/>
                    <a:pt x="4609" y="108"/>
                    <a:pt x="4609" y="243"/>
                  </a:cubicBezTo>
                  <a:lnTo>
                    <a:pt x="4609" y="3648"/>
                  </a:lnTo>
                  <a:cubicBezTo>
                    <a:pt x="4609" y="3782"/>
                    <a:pt x="4718" y="3893"/>
                    <a:pt x="4853" y="3893"/>
                  </a:cubicBezTo>
                  <a:lnTo>
                    <a:pt x="5823" y="3893"/>
                  </a:lnTo>
                  <a:cubicBezTo>
                    <a:pt x="5956" y="3893"/>
                    <a:pt x="6066" y="3783"/>
                    <a:pt x="6066" y="3648"/>
                  </a:cubicBezTo>
                  <a:lnTo>
                    <a:pt x="6066" y="243"/>
                  </a:lnTo>
                  <a:cubicBezTo>
                    <a:pt x="6066" y="108"/>
                    <a:pt x="5958" y="0"/>
                    <a:pt x="5824" y="0"/>
                  </a:cubicBezTo>
                  <a:close/>
                  <a:moveTo>
                    <a:pt x="7764" y="0"/>
                  </a:moveTo>
                  <a:cubicBezTo>
                    <a:pt x="7629" y="0"/>
                    <a:pt x="7521" y="111"/>
                    <a:pt x="7521" y="243"/>
                  </a:cubicBezTo>
                  <a:lnTo>
                    <a:pt x="7521" y="3650"/>
                  </a:lnTo>
                  <a:cubicBezTo>
                    <a:pt x="7521" y="3785"/>
                    <a:pt x="7632" y="3893"/>
                    <a:pt x="7764" y="3893"/>
                  </a:cubicBezTo>
                  <a:lnTo>
                    <a:pt x="8734" y="3893"/>
                  </a:lnTo>
                  <a:cubicBezTo>
                    <a:pt x="8869" y="3893"/>
                    <a:pt x="8977" y="3782"/>
                    <a:pt x="8977" y="3650"/>
                  </a:cubicBezTo>
                  <a:lnTo>
                    <a:pt x="8977" y="243"/>
                  </a:lnTo>
                  <a:cubicBezTo>
                    <a:pt x="8977" y="108"/>
                    <a:pt x="8869" y="0"/>
                    <a:pt x="8734" y="0"/>
                  </a:cubicBezTo>
                  <a:close/>
                  <a:moveTo>
                    <a:pt x="10677" y="0"/>
                  </a:moveTo>
                  <a:cubicBezTo>
                    <a:pt x="10545" y="0"/>
                    <a:pt x="10434" y="108"/>
                    <a:pt x="10434" y="243"/>
                  </a:cubicBezTo>
                  <a:lnTo>
                    <a:pt x="10434" y="3648"/>
                  </a:lnTo>
                  <a:cubicBezTo>
                    <a:pt x="10434" y="3782"/>
                    <a:pt x="10542" y="3893"/>
                    <a:pt x="10677" y="3893"/>
                  </a:cubicBezTo>
                  <a:lnTo>
                    <a:pt x="11648" y="3893"/>
                  </a:lnTo>
                  <a:cubicBezTo>
                    <a:pt x="11781" y="3893"/>
                    <a:pt x="11891" y="3783"/>
                    <a:pt x="11891" y="3648"/>
                  </a:cubicBezTo>
                  <a:lnTo>
                    <a:pt x="11891" y="243"/>
                  </a:lnTo>
                  <a:cubicBezTo>
                    <a:pt x="11889" y="108"/>
                    <a:pt x="11781" y="0"/>
                    <a:pt x="11648" y="0"/>
                  </a:cubicBezTo>
                  <a:close/>
                  <a:moveTo>
                    <a:pt x="243" y="1946"/>
                  </a:moveTo>
                  <a:cubicBezTo>
                    <a:pt x="110" y="1946"/>
                    <a:pt x="0" y="2054"/>
                    <a:pt x="0" y="2189"/>
                  </a:cubicBezTo>
                  <a:lnTo>
                    <a:pt x="0" y="4620"/>
                  </a:lnTo>
                  <a:cubicBezTo>
                    <a:pt x="0" y="4755"/>
                    <a:pt x="110" y="4865"/>
                    <a:pt x="243" y="4865"/>
                  </a:cubicBezTo>
                  <a:lnTo>
                    <a:pt x="1212" y="4865"/>
                  </a:lnTo>
                  <a:cubicBezTo>
                    <a:pt x="1346" y="4865"/>
                    <a:pt x="1457" y="4755"/>
                    <a:pt x="1457" y="4620"/>
                  </a:cubicBezTo>
                  <a:lnTo>
                    <a:pt x="1457" y="2189"/>
                  </a:lnTo>
                  <a:cubicBezTo>
                    <a:pt x="1457" y="2054"/>
                    <a:pt x="1347" y="1946"/>
                    <a:pt x="1212" y="1946"/>
                  </a:cubicBezTo>
                  <a:close/>
                  <a:moveTo>
                    <a:pt x="15287" y="1946"/>
                  </a:moveTo>
                  <a:cubicBezTo>
                    <a:pt x="15152" y="1946"/>
                    <a:pt x="15044" y="2055"/>
                    <a:pt x="15044" y="2189"/>
                  </a:cubicBezTo>
                  <a:lnTo>
                    <a:pt x="15044" y="4620"/>
                  </a:lnTo>
                  <a:cubicBezTo>
                    <a:pt x="15044" y="4755"/>
                    <a:pt x="15152" y="4865"/>
                    <a:pt x="15287" y="4865"/>
                  </a:cubicBezTo>
                  <a:lnTo>
                    <a:pt x="16256" y="4865"/>
                  </a:lnTo>
                  <a:cubicBezTo>
                    <a:pt x="16390" y="4865"/>
                    <a:pt x="16501" y="4755"/>
                    <a:pt x="16501" y="4620"/>
                  </a:cubicBezTo>
                  <a:lnTo>
                    <a:pt x="16501" y="2189"/>
                  </a:lnTo>
                  <a:cubicBezTo>
                    <a:pt x="16501" y="2054"/>
                    <a:pt x="16391" y="1946"/>
                    <a:pt x="16256" y="1946"/>
                  </a:cubicBezTo>
                  <a:close/>
                  <a:moveTo>
                    <a:pt x="243" y="6809"/>
                  </a:moveTo>
                  <a:cubicBezTo>
                    <a:pt x="110" y="6809"/>
                    <a:pt x="0" y="6918"/>
                    <a:pt x="0" y="7053"/>
                  </a:cubicBezTo>
                  <a:lnTo>
                    <a:pt x="0" y="9485"/>
                  </a:lnTo>
                  <a:cubicBezTo>
                    <a:pt x="0" y="9620"/>
                    <a:pt x="110" y="9728"/>
                    <a:pt x="243" y="9728"/>
                  </a:cubicBezTo>
                  <a:lnTo>
                    <a:pt x="1212" y="9728"/>
                  </a:lnTo>
                  <a:cubicBezTo>
                    <a:pt x="1346" y="9728"/>
                    <a:pt x="1457" y="9620"/>
                    <a:pt x="1457" y="9485"/>
                  </a:cubicBezTo>
                  <a:lnTo>
                    <a:pt x="1457" y="7053"/>
                  </a:lnTo>
                  <a:cubicBezTo>
                    <a:pt x="1457" y="6918"/>
                    <a:pt x="1347" y="6809"/>
                    <a:pt x="1212" y="6809"/>
                  </a:cubicBezTo>
                  <a:close/>
                  <a:moveTo>
                    <a:pt x="15287" y="6809"/>
                  </a:moveTo>
                  <a:cubicBezTo>
                    <a:pt x="15154" y="6809"/>
                    <a:pt x="15044" y="6918"/>
                    <a:pt x="15044" y="7053"/>
                  </a:cubicBezTo>
                  <a:lnTo>
                    <a:pt x="15044" y="9485"/>
                  </a:lnTo>
                  <a:cubicBezTo>
                    <a:pt x="15044" y="9620"/>
                    <a:pt x="15152" y="9728"/>
                    <a:pt x="15287" y="9728"/>
                  </a:cubicBezTo>
                  <a:lnTo>
                    <a:pt x="16258" y="9728"/>
                  </a:lnTo>
                  <a:cubicBezTo>
                    <a:pt x="16390" y="9728"/>
                    <a:pt x="16501" y="9620"/>
                    <a:pt x="16501" y="9485"/>
                  </a:cubicBezTo>
                  <a:lnTo>
                    <a:pt x="16501" y="7053"/>
                  </a:lnTo>
                  <a:cubicBezTo>
                    <a:pt x="16501" y="6918"/>
                    <a:pt x="16393" y="6809"/>
                    <a:pt x="16258" y="6809"/>
                  </a:cubicBezTo>
                  <a:close/>
                </a:path>
              </a:pathLst>
            </a:custGeom>
            <a:solidFill>
              <a:srgbClr val="E7E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576150" y="3510113"/>
              <a:ext cx="218425" cy="60875"/>
            </a:xfrm>
            <a:custGeom>
              <a:avLst/>
              <a:gdLst/>
              <a:ahLst/>
              <a:cxnLst/>
              <a:rect l="l" t="t" r="r" b="b"/>
              <a:pathLst>
                <a:path w="8737" h="2435" extrusionOk="0">
                  <a:moveTo>
                    <a:pt x="244" y="0"/>
                  </a:moveTo>
                  <a:cubicBezTo>
                    <a:pt x="109" y="0"/>
                    <a:pt x="1" y="111"/>
                    <a:pt x="1" y="245"/>
                  </a:cubicBezTo>
                  <a:lnTo>
                    <a:pt x="1" y="2192"/>
                  </a:lnTo>
                  <a:cubicBezTo>
                    <a:pt x="1" y="2327"/>
                    <a:pt x="112" y="2435"/>
                    <a:pt x="244" y="2435"/>
                  </a:cubicBezTo>
                  <a:lnTo>
                    <a:pt x="8493" y="2435"/>
                  </a:lnTo>
                  <a:cubicBezTo>
                    <a:pt x="8627" y="2435"/>
                    <a:pt x="8735" y="2325"/>
                    <a:pt x="8736" y="2192"/>
                  </a:cubicBezTo>
                  <a:lnTo>
                    <a:pt x="8736" y="245"/>
                  </a:lnTo>
                  <a:cubicBezTo>
                    <a:pt x="8736" y="110"/>
                    <a:pt x="8627" y="0"/>
                    <a:pt x="8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624650" y="3473688"/>
              <a:ext cx="121350" cy="108225"/>
            </a:xfrm>
            <a:custGeom>
              <a:avLst/>
              <a:gdLst/>
              <a:ahLst/>
              <a:cxnLst/>
              <a:rect l="l" t="t" r="r" b="b"/>
              <a:pathLst>
                <a:path w="4854" h="4329" extrusionOk="0">
                  <a:moveTo>
                    <a:pt x="254" y="1"/>
                  </a:moveTo>
                  <a:cubicBezTo>
                    <a:pt x="91" y="384"/>
                    <a:pt x="1" y="809"/>
                    <a:pt x="1" y="1256"/>
                  </a:cubicBezTo>
                  <a:cubicBezTo>
                    <a:pt x="1" y="2772"/>
                    <a:pt x="1044" y="4037"/>
                    <a:pt x="2426" y="4328"/>
                  </a:cubicBezTo>
                  <a:cubicBezTo>
                    <a:pt x="3811" y="4040"/>
                    <a:pt x="4854" y="2772"/>
                    <a:pt x="4854" y="1256"/>
                  </a:cubicBezTo>
                  <a:cubicBezTo>
                    <a:pt x="4854" y="809"/>
                    <a:pt x="4763" y="384"/>
                    <a:pt x="4602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685375" y="3777713"/>
              <a:ext cx="72825" cy="182375"/>
            </a:xfrm>
            <a:custGeom>
              <a:avLst/>
              <a:gdLst/>
              <a:ahLst/>
              <a:cxnLst/>
              <a:rect l="l" t="t" r="r" b="b"/>
              <a:pathLst>
                <a:path w="2913" h="7295" extrusionOk="0">
                  <a:moveTo>
                    <a:pt x="0" y="0"/>
                  </a:moveTo>
                  <a:lnTo>
                    <a:pt x="0" y="7295"/>
                  </a:lnTo>
                  <a:lnTo>
                    <a:pt x="2912" y="7295"/>
                  </a:lnTo>
                  <a:lnTo>
                    <a:pt x="2912" y="486"/>
                  </a:lnTo>
                  <a:cubicBezTo>
                    <a:pt x="2912" y="218"/>
                    <a:pt x="2695" y="0"/>
                    <a:pt x="242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515475" y="3923588"/>
              <a:ext cx="339750" cy="73000"/>
            </a:xfrm>
            <a:custGeom>
              <a:avLst/>
              <a:gdLst/>
              <a:ahLst/>
              <a:cxnLst/>
              <a:rect l="l" t="t" r="r" b="b"/>
              <a:pathLst>
                <a:path w="13590" h="2920" extrusionOk="0">
                  <a:moveTo>
                    <a:pt x="245" y="0"/>
                  </a:moveTo>
                  <a:cubicBezTo>
                    <a:pt x="110" y="0"/>
                    <a:pt x="0" y="110"/>
                    <a:pt x="0" y="243"/>
                  </a:cubicBezTo>
                  <a:lnTo>
                    <a:pt x="0" y="2919"/>
                  </a:lnTo>
                  <a:lnTo>
                    <a:pt x="13589" y="2919"/>
                  </a:lnTo>
                  <a:lnTo>
                    <a:pt x="13589" y="243"/>
                  </a:lnTo>
                  <a:cubicBezTo>
                    <a:pt x="13589" y="108"/>
                    <a:pt x="13481" y="0"/>
                    <a:pt x="13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430600" y="3960038"/>
              <a:ext cx="509525" cy="36550"/>
            </a:xfrm>
            <a:custGeom>
              <a:avLst/>
              <a:gdLst/>
              <a:ahLst/>
              <a:cxnLst/>
              <a:rect l="l" t="t" r="r" b="b"/>
              <a:pathLst>
                <a:path w="20381" h="1462" extrusionOk="0">
                  <a:moveTo>
                    <a:pt x="243" y="0"/>
                  </a:moveTo>
                  <a:cubicBezTo>
                    <a:pt x="108" y="0"/>
                    <a:pt x="0" y="111"/>
                    <a:pt x="0" y="243"/>
                  </a:cubicBezTo>
                  <a:lnTo>
                    <a:pt x="0" y="1461"/>
                  </a:lnTo>
                  <a:lnTo>
                    <a:pt x="20381" y="1461"/>
                  </a:lnTo>
                  <a:lnTo>
                    <a:pt x="20381" y="243"/>
                  </a:lnTo>
                  <a:cubicBezTo>
                    <a:pt x="20381" y="111"/>
                    <a:pt x="20273" y="2"/>
                    <a:pt x="20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649975" y="3473663"/>
              <a:ext cx="96075" cy="108250"/>
            </a:xfrm>
            <a:custGeom>
              <a:avLst/>
              <a:gdLst/>
              <a:ahLst/>
              <a:cxnLst/>
              <a:rect l="l" t="t" r="r" b="b"/>
              <a:pathLst>
                <a:path w="3843" h="4330" extrusionOk="0">
                  <a:moveTo>
                    <a:pt x="2385" y="0"/>
                  </a:moveTo>
                  <a:cubicBezTo>
                    <a:pt x="2385" y="1619"/>
                    <a:pt x="1402" y="3006"/>
                    <a:pt x="1" y="3593"/>
                  </a:cubicBezTo>
                  <a:cubicBezTo>
                    <a:pt x="393" y="3957"/>
                    <a:pt x="878" y="4215"/>
                    <a:pt x="1416" y="4329"/>
                  </a:cubicBezTo>
                  <a:cubicBezTo>
                    <a:pt x="2800" y="4041"/>
                    <a:pt x="3842" y="2773"/>
                    <a:pt x="3842" y="1257"/>
                  </a:cubicBezTo>
                  <a:cubicBezTo>
                    <a:pt x="3842" y="810"/>
                    <a:pt x="3750" y="385"/>
                    <a:pt x="358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397175" y="3465813"/>
              <a:ext cx="576350" cy="539875"/>
            </a:xfrm>
            <a:custGeom>
              <a:avLst/>
              <a:gdLst/>
              <a:ahLst/>
              <a:cxnLst/>
              <a:rect l="l" t="t" r="r" b="b"/>
              <a:pathLst>
                <a:path w="23054" h="21595" extrusionOk="0">
                  <a:moveTo>
                    <a:pt x="16866" y="2625"/>
                  </a:moveTo>
                  <a:cubicBezTo>
                    <a:pt x="16931" y="2625"/>
                    <a:pt x="16987" y="2680"/>
                    <a:pt x="16987" y="2747"/>
                  </a:cubicBezTo>
                  <a:lnTo>
                    <a:pt x="16987" y="3235"/>
                  </a:lnTo>
                  <a:cubicBezTo>
                    <a:pt x="16987" y="3303"/>
                    <a:pt x="16931" y="3356"/>
                    <a:pt x="16866" y="3356"/>
                  </a:cubicBezTo>
                  <a:lnTo>
                    <a:pt x="16261" y="3356"/>
                  </a:lnTo>
                  <a:lnTo>
                    <a:pt x="16261" y="2625"/>
                  </a:lnTo>
                  <a:close/>
                  <a:moveTo>
                    <a:pt x="6795" y="2626"/>
                  </a:moveTo>
                  <a:lnTo>
                    <a:pt x="6795" y="3357"/>
                  </a:lnTo>
                  <a:lnTo>
                    <a:pt x="6188" y="3357"/>
                  </a:lnTo>
                  <a:cubicBezTo>
                    <a:pt x="6121" y="3357"/>
                    <a:pt x="6067" y="3302"/>
                    <a:pt x="6067" y="3236"/>
                  </a:cubicBezTo>
                  <a:lnTo>
                    <a:pt x="6067" y="2747"/>
                  </a:lnTo>
                  <a:cubicBezTo>
                    <a:pt x="6067" y="2680"/>
                    <a:pt x="6122" y="2626"/>
                    <a:pt x="6188" y="2626"/>
                  </a:cubicBezTo>
                  <a:close/>
                  <a:moveTo>
                    <a:pt x="8777" y="2139"/>
                  </a:moveTo>
                  <a:cubicBezTo>
                    <a:pt x="8869" y="2773"/>
                    <a:pt x="9129" y="3360"/>
                    <a:pt x="9513" y="3840"/>
                  </a:cubicBezTo>
                  <a:lnTo>
                    <a:pt x="7524" y="3840"/>
                  </a:lnTo>
                  <a:lnTo>
                    <a:pt x="7524" y="3719"/>
                  </a:lnTo>
                  <a:lnTo>
                    <a:pt x="7524" y="2139"/>
                  </a:lnTo>
                  <a:close/>
                  <a:moveTo>
                    <a:pt x="15530" y="2140"/>
                  </a:moveTo>
                  <a:lnTo>
                    <a:pt x="15530" y="3843"/>
                  </a:lnTo>
                  <a:lnTo>
                    <a:pt x="13541" y="3843"/>
                  </a:lnTo>
                  <a:cubicBezTo>
                    <a:pt x="13924" y="3361"/>
                    <a:pt x="14183" y="2774"/>
                    <a:pt x="14278" y="2140"/>
                  </a:cubicBezTo>
                  <a:close/>
                  <a:moveTo>
                    <a:pt x="13448" y="728"/>
                  </a:moveTo>
                  <a:cubicBezTo>
                    <a:pt x="13542" y="1015"/>
                    <a:pt x="13589" y="1313"/>
                    <a:pt x="13589" y="1619"/>
                  </a:cubicBezTo>
                  <a:cubicBezTo>
                    <a:pt x="13589" y="2906"/>
                    <a:pt x="12725" y="4029"/>
                    <a:pt x="11527" y="4319"/>
                  </a:cubicBezTo>
                  <a:cubicBezTo>
                    <a:pt x="10327" y="4029"/>
                    <a:pt x="9463" y="2906"/>
                    <a:pt x="9463" y="1619"/>
                  </a:cubicBezTo>
                  <a:cubicBezTo>
                    <a:pt x="9466" y="1313"/>
                    <a:pt x="9512" y="1015"/>
                    <a:pt x="9605" y="728"/>
                  </a:cubicBezTo>
                  <a:close/>
                  <a:moveTo>
                    <a:pt x="17228" y="5543"/>
                  </a:moveTo>
                  <a:lnTo>
                    <a:pt x="21718" y="5544"/>
                  </a:lnTo>
                  <a:cubicBezTo>
                    <a:pt x="21784" y="5544"/>
                    <a:pt x="21838" y="5599"/>
                    <a:pt x="21838" y="5665"/>
                  </a:cubicBezTo>
                  <a:lnTo>
                    <a:pt x="21838" y="6152"/>
                  </a:lnTo>
                  <a:cubicBezTo>
                    <a:pt x="21838" y="6219"/>
                    <a:pt x="21783" y="6273"/>
                    <a:pt x="21718" y="6273"/>
                  </a:cubicBezTo>
                  <a:lnTo>
                    <a:pt x="17228" y="6273"/>
                  </a:lnTo>
                  <a:lnTo>
                    <a:pt x="17228" y="5543"/>
                  </a:lnTo>
                  <a:close/>
                  <a:moveTo>
                    <a:pt x="5824" y="5544"/>
                  </a:moveTo>
                  <a:lnTo>
                    <a:pt x="5824" y="6274"/>
                  </a:lnTo>
                  <a:lnTo>
                    <a:pt x="1335" y="6274"/>
                  </a:lnTo>
                  <a:cubicBezTo>
                    <a:pt x="1269" y="6274"/>
                    <a:pt x="1214" y="6219"/>
                    <a:pt x="1214" y="6152"/>
                  </a:cubicBezTo>
                  <a:lnTo>
                    <a:pt x="1214" y="5665"/>
                  </a:lnTo>
                  <a:cubicBezTo>
                    <a:pt x="1214" y="5598"/>
                    <a:pt x="1269" y="5544"/>
                    <a:pt x="1335" y="5544"/>
                  </a:cubicBezTo>
                  <a:close/>
                  <a:moveTo>
                    <a:pt x="8980" y="7002"/>
                  </a:moveTo>
                  <a:lnTo>
                    <a:pt x="8980" y="10164"/>
                  </a:lnTo>
                  <a:lnTo>
                    <a:pt x="8253" y="10164"/>
                  </a:lnTo>
                  <a:lnTo>
                    <a:pt x="8253" y="7002"/>
                  </a:lnTo>
                  <a:close/>
                  <a:moveTo>
                    <a:pt x="11892" y="7002"/>
                  </a:moveTo>
                  <a:lnTo>
                    <a:pt x="11892" y="10164"/>
                  </a:lnTo>
                  <a:lnTo>
                    <a:pt x="11164" y="10164"/>
                  </a:lnTo>
                  <a:lnTo>
                    <a:pt x="11164" y="7002"/>
                  </a:lnTo>
                  <a:close/>
                  <a:moveTo>
                    <a:pt x="14804" y="7002"/>
                  </a:moveTo>
                  <a:lnTo>
                    <a:pt x="14804" y="10164"/>
                  </a:lnTo>
                  <a:lnTo>
                    <a:pt x="14075" y="10164"/>
                  </a:lnTo>
                  <a:lnTo>
                    <a:pt x="14075" y="7002"/>
                  </a:lnTo>
                  <a:close/>
                  <a:moveTo>
                    <a:pt x="8130" y="6274"/>
                  </a:moveTo>
                  <a:cubicBezTo>
                    <a:pt x="7796" y="6274"/>
                    <a:pt x="7524" y="6547"/>
                    <a:pt x="7524" y="6881"/>
                  </a:cubicBezTo>
                  <a:lnTo>
                    <a:pt x="7524" y="10288"/>
                  </a:lnTo>
                  <a:cubicBezTo>
                    <a:pt x="7524" y="10622"/>
                    <a:pt x="7796" y="10895"/>
                    <a:pt x="8130" y="10895"/>
                  </a:cubicBezTo>
                  <a:lnTo>
                    <a:pt x="9100" y="10895"/>
                  </a:lnTo>
                  <a:cubicBezTo>
                    <a:pt x="9434" y="10895"/>
                    <a:pt x="9705" y="10622"/>
                    <a:pt x="9705" y="10288"/>
                  </a:cubicBezTo>
                  <a:lnTo>
                    <a:pt x="9705" y="6881"/>
                  </a:lnTo>
                  <a:cubicBezTo>
                    <a:pt x="9705" y="6546"/>
                    <a:pt x="9434" y="6274"/>
                    <a:pt x="9100" y="6274"/>
                  </a:cubicBezTo>
                  <a:close/>
                  <a:moveTo>
                    <a:pt x="11041" y="6274"/>
                  </a:moveTo>
                  <a:cubicBezTo>
                    <a:pt x="10707" y="6274"/>
                    <a:pt x="10435" y="6547"/>
                    <a:pt x="10435" y="6881"/>
                  </a:cubicBezTo>
                  <a:lnTo>
                    <a:pt x="10435" y="10288"/>
                  </a:lnTo>
                  <a:cubicBezTo>
                    <a:pt x="10435" y="10622"/>
                    <a:pt x="10707" y="10895"/>
                    <a:pt x="11041" y="10895"/>
                  </a:cubicBezTo>
                  <a:lnTo>
                    <a:pt x="12011" y="10895"/>
                  </a:lnTo>
                  <a:cubicBezTo>
                    <a:pt x="12345" y="10895"/>
                    <a:pt x="12617" y="10622"/>
                    <a:pt x="12617" y="10288"/>
                  </a:cubicBezTo>
                  <a:lnTo>
                    <a:pt x="12617" y="6881"/>
                  </a:lnTo>
                  <a:cubicBezTo>
                    <a:pt x="12617" y="6546"/>
                    <a:pt x="12345" y="6274"/>
                    <a:pt x="12011" y="6274"/>
                  </a:cubicBezTo>
                  <a:close/>
                  <a:moveTo>
                    <a:pt x="13954" y="6274"/>
                  </a:moveTo>
                  <a:cubicBezTo>
                    <a:pt x="13620" y="6274"/>
                    <a:pt x="13349" y="6547"/>
                    <a:pt x="13349" y="6881"/>
                  </a:cubicBezTo>
                  <a:lnTo>
                    <a:pt x="13349" y="10288"/>
                  </a:lnTo>
                  <a:cubicBezTo>
                    <a:pt x="13347" y="10622"/>
                    <a:pt x="13619" y="10895"/>
                    <a:pt x="13954" y="10895"/>
                  </a:cubicBezTo>
                  <a:lnTo>
                    <a:pt x="14925" y="10895"/>
                  </a:lnTo>
                  <a:cubicBezTo>
                    <a:pt x="15259" y="10895"/>
                    <a:pt x="15530" y="10622"/>
                    <a:pt x="15530" y="10288"/>
                  </a:cubicBezTo>
                  <a:lnTo>
                    <a:pt x="15530" y="6881"/>
                  </a:lnTo>
                  <a:cubicBezTo>
                    <a:pt x="15530" y="6546"/>
                    <a:pt x="15259" y="6274"/>
                    <a:pt x="14925" y="6274"/>
                  </a:cubicBezTo>
                  <a:close/>
                  <a:moveTo>
                    <a:pt x="4369" y="8949"/>
                  </a:moveTo>
                  <a:lnTo>
                    <a:pt x="4369" y="11138"/>
                  </a:lnTo>
                  <a:lnTo>
                    <a:pt x="3641" y="11138"/>
                  </a:lnTo>
                  <a:lnTo>
                    <a:pt x="3641" y="8949"/>
                  </a:lnTo>
                  <a:close/>
                  <a:moveTo>
                    <a:pt x="19413" y="8949"/>
                  </a:moveTo>
                  <a:lnTo>
                    <a:pt x="19413" y="11138"/>
                  </a:lnTo>
                  <a:lnTo>
                    <a:pt x="18685" y="11138"/>
                  </a:lnTo>
                  <a:lnTo>
                    <a:pt x="18685" y="8949"/>
                  </a:lnTo>
                  <a:close/>
                  <a:moveTo>
                    <a:pt x="3520" y="8220"/>
                  </a:moveTo>
                  <a:cubicBezTo>
                    <a:pt x="3186" y="8220"/>
                    <a:pt x="2915" y="8493"/>
                    <a:pt x="2915" y="8827"/>
                  </a:cubicBezTo>
                  <a:lnTo>
                    <a:pt x="2915" y="11258"/>
                  </a:lnTo>
                  <a:cubicBezTo>
                    <a:pt x="2915" y="11595"/>
                    <a:pt x="3186" y="11867"/>
                    <a:pt x="3520" y="11867"/>
                  </a:cubicBezTo>
                  <a:lnTo>
                    <a:pt x="4489" y="11867"/>
                  </a:lnTo>
                  <a:cubicBezTo>
                    <a:pt x="4823" y="11867"/>
                    <a:pt x="5095" y="11592"/>
                    <a:pt x="5095" y="11258"/>
                  </a:cubicBezTo>
                  <a:lnTo>
                    <a:pt x="5095" y="8827"/>
                  </a:lnTo>
                  <a:cubicBezTo>
                    <a:pt x="5095" y="8491"/>
                    <a:pt x="4823" y="8220"/>
                    <a:pt x="4489" y="8220"/>
                  </a:cubicBezTo>
                  <a:close/>
                  <a:moveTo>
                    <a:pt x="18564" y="8219"/>
                  </a:moveTo>
                  <a:cubicBezTo>
                    <a:pt x="18230" y="8219"/>
                    <a:pt x="17959" y="8493"/>
                    <a:pt x="17959" y="8827"/>
                  </a:cubicBezTo>
                  <a:lnTo>
                    <a:pt x="17959" y="11258"/>
                  </a:lnTo>
                  <a:cubicBezTo>
                    <a:pt x="17959" y="11595"/>
                    <a:pt x="18230" y="11867"/>
                    <a:pt x="18564" y="11867"/>
                  </a:cubicBezTo>
                  <a:lnTo>
                    <a:pt x="19535" y="11867"/>
                  </a:lnTo>
                  <a:cubicBezTo>
                    <a:pt x="19869" y="11867"/>
                    <a:pt x="20140" y="11592"/>
                    <a:pt x="20140" y="11258"/>
                  </a:cubicBezTo>
                  <a:lnTo>
                    <a:pt x="20140" y="8827"/>
                  </a:lnTo>
                  <a:cubicBezTo>
                    <a:pt x="20142" y="8491"/>
                    <a:pt x="19869" y="8219"/>
                    <a:pt x="19535" y="8219"/>
                  </a:cubicBezTo>
                  <a:close/>
                  <a:moveTo>
                    <a:pt x="4369" y="13813"/>
                  </a:moveTo>
                  <a:lnTo>
                    <a:pt x="4369" y="16002"/>
                  </a:lnTo>
                  <a:lnTo>
                    <a:pt x="3641" y="16002"/>
                  </a:lnTo>
                  <a:lnTo>
                    <a:pt x="3641" y="13813"/>
                  </a:lnTo>
                  <a:close/>
                  <a:moveTo>
                    <a:pt x="19413" y="13813"/>
                  </a:moveTo>
                  <a:lnTo>
                    <a:pt x="19413" y="16002"/>
                  </a:lnTo>
                  <a:lnTo>
                    <a:pt x="18685" y="16002"/>
                  </a:lnTo>
                  <a:lnTo>
                    <a:pt x="18685" y="13813"/>
                  </a:lnTo>
                  <a:close/>
                  <a:moveTo>
                    <a:pt x="3522" y="13083"/>
                  </a:moveTo>
                  <a:cubicBezTo>
                    <a:pt x="3188" y="13083"/>
                    <a:pt x="2916" y="13357"/>
                    <a:pt x="2916" y="13691"/>
                  </a:cubicBezTo>
                  <a:lnTo>
                    <a:pt x="2916" y="16123"/>
                  </a:lnTo>
                  <a:cubicBezTo>
                    <a:pt x="2916" y="16458"/>
                    <a:pt x="3188" y="16730"/>
                    <a:pt x="3522" y="16730"/>
                  </a:cubicBezTo>
                  <a:lnTo>
                    <a:pt x="4492" y="16730"/>
                  </a:lnTo>
                  <a:cubicBezTo>
                    <a:pt x="4826" y="16730"/>
                    <a:pt x="5098" y="16458"/>
                    <a:pt x="5098" y="16123"/>
                  </a:cubicBezTo>
                  <a:lnTo>
                    <a:pt x="5098" y="13691"/>
                  </a:lnTo>
                  <a:cubicBezTo>
                    <a:pt x="5098" y="13354"/>
                    <a:pt x="4826" y="13083"/>
                    <a:pt x="4492" y="13083"/>
                  </a:cubicBezTo>
                  <a:close/>
                  <a:moveTo>
                    <a:pt x="18564" y="13083"/>
                  </a:moveTo>
                  <a:cubicBezTo>
                    <a:pt x="18230" y="13083"/>
                    <a:pt x="17959" y="13357"/>
                    <a:pt x="17959" y="13691"/>
                  </a:cubicBezTo>
                  <a:lnTo>
                    <a:pt x="17959" y="16123"/>
                  </a:lnTo>
                  <a:cubicBezTo>
                    <a:pt x="17959" y="16458"/>
                    <a:pt x="18230" y="16730"/>
                    <a:pt x="18564" y="16730"/>
                  </a:cubicBezTo>
                  <a:lnTo>
                    <a:pt x="19535" y="16730"/>
                  </a:lnTo>
                  <a:cubicBezTo>
                    <a:pt x="19869" y="16730"/>
                    <a:pt x="20140" y="16457"/>
                    <a:pt x="20140" y="16123"/>
                  </a:cubicBezTo>
                  <a:lnTo>
                    <a:pt x="20140" y="13691"/>
                  </a:lnTo>
                  <a:cubicBezTo>
                    <a:pt x="20142" y="13354"/>
                    <a:pt x="19869" y="13083"/>
                    <a:pt x="19535" y="13083"/>
                  </a:cubicBezTo>
                  <a:close/>
                  <a:moveTo>
                    <a:pt x="13953" y="12840"/>
                  </a:moveTo>
                  <a:cubicBezTo>
                    <a:pt x="14021" y="12840"/>
                    <a:pt x="14073" y="12895"/>
                    <a:pt x="14073" y="12961"/>
                  </a:cubicBezTo>
                  <a:lnTo>
                    <a:pt x="14073" y="17945"/>
                  </a:lnTo>
                  <a:lnTo>
                    <a:pt x="11891" y="17945"/>
                  </a:lnTo>
                  <a:lnTo>
                    <a:pt x="11891" y="12840"/>
                  </a:lnTo>
                  <a:close/>
                  <a:moveTo>
                    <a:pt x="16502" y="4086"/>
                  </a:moveTo>
                  <a:lnTo>
                    <a:pt x="16502" y="17947"/>
                  </a:lnTo>
                  <a:lnTo>
                    <a:pt x="14804" y="17947"/>
                  </a:lnTo>
                  <a:lnTo>
                    <a:pt x="14804" y="12962"/>
                  </a:lnTo>
                  <a:cubicBezTo>
                    <a:pt x="14804" y="12493"/>
                    <a:pt x="14423" y="12111"/>
                    <a:pt x="13954" y="12111"/>
                  </a:cubicBezTo>
                  <a:lnTo>
                    <a:pt x="9101" y="12111"/>
                  </a:lnTo>
                  <a:cubicBezTo>
                    <a:pt x="8632" y="12111"/>
                    <a:pt x="8253" y="12493"/>
                    <a:pt x="8253" y="12962"/>
                  </a:cubicBezTo>
                  <a:lnTo>
                    <a:pt x="8253" y="17947"/>
                  </a:lnTo>
                  <a:lnTo>
                    <a:pt x="6554" y="17947"/>
                  </a:lnTo>
                  <a:lnTo>
                    <a:pt x="6554" y="4086"/>
                  </a:lnTo>
                  <a:lnTo>
                    <a:pt x="6809" y="4086"/>
                  </a:lnTo>
                  <a:cubicBezTo>
                    <a:pt x="6866" y="4363"/>
                    <a:pt x="7110" y="4572"/>
                    <a:pt x="7403" y="4572"/>
                  </a:cubicBezTo>
                  <a:lnTo>
                    <a:pt x="10312" y="4572"/>
                  </a:lnTo>
                  <a:cubicBezTo>
                    <a:pt x="10654" y="4798"/>
                    <a:pt x="11038" y="4963"/>
                    <a:pt x="11453" y="5051"/>
                  </a:cubicBezTo>
                  <a:cubicBezTo>
                    <a:pt x="11478" y="5055"/>
                    <a:pt x="11503" y="5058"/>
                    <a:pt x="11528" y="5058"/>
                  </a:cubicBezTo>
                  <a:cubicBezTo>
                    <a:pt x="11552" y="5058"/>
                    <a:pt x="11578" y="5055"/>
                    <a:pt x="11602" y="5051"/>
                  </a:cubicBezTo>
                  <a:cubicBezTo>
                    <a:pt x="12019" y="4963"/>
                    <a:pt x="12404" y="4798"/>
                    <a:pt x="12745" y="4572"/>
                  </a:cubicBezTo>
                  <a:lnTo>
                    <a:pt x="15652" y="4572"/>
                  </a:lnTo>
                  <a:cubicBezTo>
                    <a:pt x="15946" y="4572"/>
                    <a:pt x="16191" y="4363"/>
                    <a:pt x="16248" y="4086"/>
                  </a:cubicBezTo>
                  <a:close/>
                  <a:moveTo>
                    <a:pt x="11162" y="12841"/>
                  </a:moveTo>
                  <a:lnTo>
                    <a:pt x="11162" y="17949"/>
                  </a:lnTo>
                  <a:lnTo>
                    <a:pt x="8979" y="17947"/>
                  </a:lnTo>
                  <a:lnTo>
                    <a:pt x="8979" y="12962"/>
                  </a:lnTo>
                  <a:cubicBezTo>
                    <a:pt x="8979" y="12895"/>
                    <a:pt x="9034" y="12841"/>
                    <a:pt x="9100" y="12841"/>
                  </a:cubicBezTo>
                  <a:close/>
                  <a:moveTo>
                    <a:pt x="5825" y="7002"/>
                  </a:moveTo>
                  <a:lnTo>
                    <a:pt x="5825" y="17945"/>
                  </a:lnTo>
                  <a:lnTo>
                    <a:pt x="4977" y="17945"/>
                  </a:lnTo>
                  <a:cubicBezTo>
                    <a:pt x="4643" y="17945"/>
                    <a:pt x="4372" y="18219"/>
                    <a:pt x="4372" y="18553"/>
                  </a:cubicBezTo>
                  <a:lnTo>
                    <a:pt x="4372" y="19404"/>
                  </a:lnTo>
                  <a:lnTo>
                    <a:pt x="2186" y="19404"/>
                  </a:lnTo>
                  <a:lnTo>
                    <a:pt x="2186" y="7002"/>
                  </a:lnTo>
                  <a:close/>
                  <a:moveTo>
                    <a:pt x="17956" y="18675"/>
                  </a:moveTo>
                  <a:lnTo>
                    <a:pt x="17956" y="19406"/>
                  </a:lnTo>
                  <a:lnTo>
                    <a:pt x="5098" y="19406"/>
                  </a:lnTo>
                  <a:lnTo>
                    <a:pt x="5098" y="18675"/>
                  </a:lnTo>
                  <a:close/>
                  <a:moveTo>
                    <a:pt x="20869" y="7005"/>
                  </a:moveTo>
                  <a:lnTo>
                    <a:pt x="20869" y="19407"/>
                  </a:lnTo>
                  <a:lnTo>
                    <a:pt x="18685" y="19407"/>
                  </a:lnTo>
                  <a:lnTo>
                    <a:pt x="18685" y="19406"/>
                  </a:lnTo>
                  <a:lnTo>
                    <a:pt x="18685" y="18554"/>
                  </a:lnTo>
                  <a:cubicBezTo>
                    <a:pt x="18685" y="18219"/>
                    <a:pt x="18414" y="17947"/>
                    <a:pt x="18080" y="17947"/>
                  </a:cubicBezTo>
                  <a:lnTo>
                    <a:pt x="17230" y="17947"/>
                  </a:lnTo>
                  <a:lnTo>
                    <a:pt x="17230" y="7005"/>
                  </a:lnTo>
                  <a:close/>
                  <a:moveTo>
                    <a:pt x="21355" y="20136"/>
                  </a:moveTo>
                  <a:lnTo>
                    <a:pt x="21355" y="20865"/>
                  </a:lnTo>
                  <a:lnTo>
                    <a:pt x="1701" y="20865"/>
                  </a:lnTo>
                  <a:lnTo>
                    <a:pt x="1701" y="20136"/>
                  </a:lnTo>
                  <a:close/>
                  <a:moveTo>
                    <a:pt x="9354" y="0"/>
                  </a:moveTo>
                  <a:cubicBezTo>
                    <a:pt x="9208" y="0"/>
                    <a:pt x="9074" y="87"/>
                    <a:pt x="9017" y="222"/>
                  </a:cubicBezTo>
                  <a:cubicBezTo>
                    <a:pt x="8858" y="600"/>
                    <a:pt x="8766" y="999"/>
                    <a:pt x="8743" y="1410"/>
                  </a:cubicBezTo>
                  <a:lnTo>
                    <a:pt x="7401" y="1410"/>
                  </a:lnTo>
                  <a:cubicBezTo>
                    <a:pt x="7109" y="1410"/>
                    <a:pt x="6863" y="1620"/>
                    <a:pt x="6806" y="1897"/>
                  </a:cubicBezTo>
                  <a:lnTo>
                    <a:pt x="6188" y="1897"/>
                  </a:lnTo>
                  <a:cubicBezTo>
                    <a:pt x="5719" y="1897"/>
                    <a:pt x="5339" y="2278"/>
                    <a:pt x="5339" y="2747"/>
                  </a:cubicBezTo>
                  <a:lnTo>
                    <a:pt x="5339" y="3235"/>
                  </a:lnTo>
                  <a:cubicBezTo>
                    <a:pt x="5339" y="3574"/>
                    <a:pt x="5538" y="3866"/>
                    <a:pt x="5824" y="4002"/>
                  </a:cubicBezTo>
                  <a:lnTo>
                    <a:pt x="5824" y="4815"/>
                  </a:lnTo>
                  <a:lnTo>
                    <a:pt x="1335" y="4815"/>
                  </a:lnTo>
                  <a:cubicBezTo>
                    <a:pt x="866" y="4815"/>
                    <a:pt x="486" y="5197"/>
                    <a:pt x="486" y="5666"/>
                  </a:cubicBezTo>
                  <a:lnTo>
                    <a:pt x="486" y="6154"/>
                  </a:lnTo>
                  <a:cubicBezTo>
                    <a:pt x="486" y="6623"/>
                    <a:pt x="866" y="7004"/>
                    <a:pt x="1335" y="7004"/>
                  </a:cubicBezTo>
                  <a:lnTo>
                    <a:pt x="1455" y="7004"/>
                  </a:lnTo>
                  <a:lnTo>
                    <a:pt x="1455" y="19420"/>
                  </a:lnTo>
                  <a:cubicBezTo>
                    <a:pt x="1178" y="19477"/>
                    <a:pt x="971" y="19721"/>
                    <a:pt x="971" y="20015"/>
                  </a:cubicBezTo>
                  <a:lnTo>
                    <a:pt x="971" y="20865"/>
                  </a:lnTo>
                  <a:lnTo>
                    <a:pt x="365" y="20865"/>
                  </a:lnTo>
                  <a:cubicBezTo>
                    <a:pt x="164" y="20865"/>
                    <a:pt x="0" y="21028"/>
                    <a:pt x="0" y="21230"/>
                  </a:cubicBezTo>
                  <a:cubicBezTo>
                    <a:pt x="0" y="21431"/>
                    <a:pt x="164" y="21594"/>
                    <a:pt x="365" y="21594"/>
                  </a:cubicBezTo>
                  <a:lnTo>
                    <a:pt x="22687" y="21594"/>
                  </a:lnTo>
                  <a:cubicBezTo>
                    <a:pt x="22889" y="21594"/>
                    <a:pt x="23052" y="21431"/>
                    <a:pt x="23052" y="21230"/>
                  </a:cubicBezTo>
                  <a:cubicBezTo>
                    <a:pt x="23053" y="21028"/>
                    <a:pt x="22890" y="20865"/>
                    <a:pt x="22690" y="20865"/>
                  </a:cubicBezTo>
                  <a:lnTo>
                    <a:pt x="22083" y="20865"/>
                  </a:lnTo>
                  <a:lnTo>
                    <a:pt x="22083" y="20015"/>
                  </a:lnTo>
                  <a:cubicBezTo>
                    <a:pt x="22083" y="19721"/>
                    <a:pt x="21875" y="19475"/>
                    <a:pt x="21598" y="19420"/>
                  </a:cubicBezTo>
                  <a:lnTo>
                    <a:pt x="21598" y="7004"/>
                  </a:lnTo>
                  <a:lnTo>
                    <a:pt x="21719" y="7004"/>
                  </a:lnTo>
                  <a:cubicBezTo>
                    <a:pt x="22188" y="7004"/>
                    <a:pt x="22569" y="6623"/>
                    <a:pt x="22569" y="6154"/>
                  </a:cubicBezTo>
                  <a:lnTo>
                    <a:pt x="22569" y="5666"/>
                  </a:lnTo>
                  <a:cubicBezTo>
                    <a:pt x="22569" y="5197"/>
                    <a:pt x="22188" y="4815"/>
                    <a:pt x="21719" y="4815"/>
                  </a:cubicBezTo>
                  <a:lnTo>
                    <a:pt x="17230" y="4815"/>
                  </a:lnTo>
                  <a:lnTo>
                    <a:pt x="17230" y="4002"/>
                  </a:lnTo>
                  <a:cubicBezTo>
                    <a:pt x="17517" y="3866"/>
                    <a:pt x="17716" y="3572"/>
                    <a:pt x="17716" y="3235"/>
                  </a:cubicBezTo>
                  <a:lnTo>
                    <a:pt x="17716" y="2747"/>
                  </a:lnTo>
                  <a:cubicBezTo>
                    <a:pt x="17716" y="2278"/>
                    <a:pt x="17335" y="1897"/>
                    <a:pt x="16866" y="1897"/>
                  </a:cubicBezTo>
                  <a:lnTo>
                    <a:pt x="16248" y="1897"/>
                  </a:lnTo>
                  <a:cubicBezTo>
                    <a:pt x="16191" y="1620"/>
                    <a:pt x="15946" y="1410"/>
                    <a:pt x="15652" y="1410"/>
                  </a:cubicBezTo>
                  <a:lnTo>
                    <a:pt x="14312" y="1410"/>
                  </a:lnTo>
                  <a:cubicBezTo>
                    <a:pt x="14288" y="999"/>
                    <a:pt x="14196" y="600"/>
                    <a:pt x="14036" y="222"/>
                  </a:cubicBezTo>
                  <a:cubicBezTo>
                    <a:pt x="13980" y="87"/>
                    <a:pt x="13847" y="0"/>
                    <a:pt x="13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6" name="Google Shape;1986;p44"/>
          <p:cNvGrpSpPr/>
          <p:nvPr/>
        </p:nvGrpSpPr>
        <p:grpSpPr>
          <a:xfrm>
            <a:off x="-3433" y="410329"/>
            <a:ext cx="685816" cy="692712"/>
            <a:chOff x="4891650" y="879775"/>
            <a:chExt cx="997600" cy="991900"/>
          </a:xfrm>
        </p:grpSpPr>
        <p:sp>
          <p:nvSpPr>
            <p:cNvPr id="1987" name="Google Shape;1987;p44"/>
            <p:cNvSpPr/>
            <p:nvPr/>
          </p:nvSpPr>
          <p:spPr>
            <a:xfrm>
              <a:off x="4891650" y="1004900"/>
              <a:ext cx="80275" cy="103450"/>
            </a:xfrm>
            <a:custGeom>
              <a:avLst/>
              <a:gdLst/>
              <a:ahLst/>
              <a:cxnLst/>
              <a:rect l="l" t="t" r="r" b="b"/>
              <a:pathLst>
                <a:path w="3211" h="4138" extrusionOk="0">
                  <a:moveTo>
                    <a:pt x="2202" y="0"/>
                  </a:moveTo>
                  <a:cubicBezTo>
                    <a:pt x="1057" y="0"/>
                    <a:pt x="1" y="1020"/>
                    <a:pt x="130" y="2224"/>
                  </a:cubicBezTo>
                  <a:cubicBezTo>
                    <a:pt x="255" y="3397"/>
                    <a:pt x="1379" y="4137"/>
                    <a:pt x="2486" y="4137"/>
                  </a:cubicBezTo>
                  <a:cubicBezTo>
                    <a:pt x="2651" y="4137"/>
                    <a:pt x="2817" y="4121"/>
                    <a:pt x="2978" y="4086"/>
                  </a:cubicBezTo>
                  <a:cubicBezTo>
                    <a:pt x="3210" y="4038"/>
                    <a:pt x="3134" y="3702"/>
                    <a:pt x="2919" y="3702"/>
                  </a:cubicBezTo>
                  <a:cubicBezTo>
                    <a:pt x="2904" y="3702"/>
                    <a:pt x="2889" y="3703"/>
                    <a:pt x="2873" y="3707"/>
                  </a:cubicBezTo>
                  <a:cubicBezTo>
                    <a:pt x="2739" y="3735"/>
                    <a:pt x="2602" y="3749"/>
                    <a:pt x="2465" y="3749"/>
                  </a:cubicBezTo>
                  <a:cubicBezTo>
                    <a:pt x="1637" y="3749"/>
                    <a:pt x="797" y="3248"/>
                    <a:pt x="566" y="2416"/>
                  </a:cubicBezTo>
                  <a:cubicBezTo>
                    <a:pt x="284" y="1390"/>
                    <a:pt x="1189" y="390"/>
                    <a:pt x="2189" y="390"/>
                  </a:cubicBezTo>
                  <a:cubicBezTo>
                    <a:pt x="2299" y="390"/>
                    <a:pt x="2409" y="402"/>
                    <a:pt x="2519" y="427"/>
                  </a:cubicBezTo>
                  <a:cubicBezTo>
                    <a:pt x="2536" y="431"/>
                    <a:pt x="2552" y="433"/>
                    <a:pt x="2568" y="433"/>
                  </a:cubicBezTo>
                  <a:cubicBezTo>
                    <a:pt x="2780" y="433"/>
                    <a:pt x="2854" y="100"/>
                    <a:pt x="2625" y="48"/>
                  </a:cubicBezTo>
                  <a:cubicBezTo>
                    <a:pt x="2484" y="16"/>
                    <a:pt x="2342" y="0"/>
                    <a:pt x="2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5033150" y="1028950"/>
              <a:ext cx="54025" cy="14425"/>
            </a:xfrm>
            <a:custGeom>
              <a:avLst/>
              <a:gdLst/>
              <a:ahLst/>
              <a:cxnLst/>
              <a:rect l="l" t="t" r="r" b="b"/>
              <a:pathLst>
                <a:path w="2161" h="577" extrusionOk="0">
                  <a:moveTo>
                    <a:pt x="227" y="1"/>
                  </a:moveTo>
                  <a:cubicBezTo>
                    <a:pt x="0" y="1"/>
                    <a:pt x="10" y="369"/>
                    <a:pt x="252" y="396"/>
                  </a:cubicBezTo>
                  <a:cubicBezTo>
                    <a:pt x="804" y="454"/>
                    <a:pt x="1355" y="516"/>
                    <a:pt x="1908" y="575"/>
                  </a:cubicBezTo>
                  <a:cubicBezTo>
                    <a:pt x="1916" y="576"/>
                    <a:pt x="1925" y="576"/>
                    <a:pt x="1932" y="576"/>
                  </a:cubicBezTo>
                  <a:cubicBezTo>
                    <a:pt x="2161" y="576"/>
                    <a:pt x="2150" y="207"/>
                    <a:pt x="1908" y="181"/>
                  </a:cubicBezTo>
                  <a:cubicBezTo>
                    <a:pt x="1355" y="122"/>
                    <a:pt x="804" y="61"/>
                    <a:pt x="252" y="2"/>
                  </a:cubicBezTo>
                  <a:cubicBezTo>
                    <a:pt x="243" y="1"/>
                    <a:pt x="235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5037250" y="1053500"/>
              <a:ext cx="54175" cy="9875"/>
            </a:xfrm>
            <a:custGeom>
              <a:avLst/>
              <a:gdLst/>
              <a:ahLst/>
              <a:cxnLst/>
              <a:rect l="l" t="t" r="r" b="b"/>
              <a:pathLst>
                <a:path w="2167" h="395" extrusionOk="0">
                  <a:moveTo>
                    <a:pt x="254" y="1"/>
                  </a:moveTo>
                  <a:cubicBezTo>
                    <a:pt x="0" y="1"/>
                    <a:pt x="0" y="394"/>
                    <a:pt x="254" y="394"/>
                  </a:cubicBezTo>
                  <a:lnTo>
                    <a:pt x="1913" y="394"/>
                  </a:lnTo>
                  <a:cubicBezTo>
                    <a:pt x="2166" y="394"/>
                    <a:pt x="2166" y="1"/>
                    <a:pt x="19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5218375" y="915725"/>
              <a:ext cx="60100" cy="97400"/>
            </a:xfrm>
            <a:custGeom>
              <a:avLst/>
              <a:gdLst/>
              <a:ahLst/>
              <a:cxnLst/>
              <a:rect l="l" t="t" r="r" b="b"/>
              <a:pathLst>
                <a:path w="2404" h="3896" extrusionOk="0">
                  <a:moveTo>
                    <a:pt x="1062" y="423"/>
                  </a:moveTo>
                  <a:cubicBezTo>
                    <a:pt x="1546" y="423"/>
                    <a:pt x="2035" y="556"/>
                    <a:pt x="1700" y="1118"/>
                  </a:cubicBezTo>
                  <a:cubicBezTo>
                    <a:pt x="1609" y="1273"/>
                    <a:pt x="1306" y="1344"/>
                    <a:pt x="1158" y="1438"/>
                  </a:cubicBezTo>
                  <a:cubicBezTo>
                    <a:pt x="925" y="1584"/>
                    <a:pt x="762" y="1711"/>
                    <a:pt x="719" y="1996"/>
                  </a:cubicBezTo>
                  <a:cubicBezTo>
                    <a:pt x="700" y="2120"/>
                    <a:pt x="769" y="2243"/>
                    <a:pt x="909" y="2243"/>
                  </a:cubicBezTo>
                  <a:cubicBezTo>
                    <a:pt x="921" y="2244"/>
                    <a:pt x="932" y="2244"/>
                    <a:pt x="943" y="2244"/>
                  </a:cubicBezTo>
                  <a:cubicBezTo>
                    <a:pt x="1016" y="2244"/>
                    <a:pt x="1079" y="2242"/>
                    <a:pt x="1134" y="2242"/>
                  </a:cubicBezTo>
                  <a:cubicBezTo>
                    <a:pt x="1417" y="2242"/>
                    <a:pt x="1506" y="2276"/>
                    <a:pt x="1611" y="2683"/>
                  </a:cubicBezTo>
                  <a:cubicBezTo>
                    <a:pt x="1745" y="3201"/>
                    <a:pt x="1649" y="3108"/>
                    <a:pt x="1252" y="3266"/>
                  </a:cubicBezTo>
                  <a:cubicBezTo>
                    <a:pt x="1030" y="3353"/>
                    <a:pt x="858" y="3446"/>
                    <a:pt x="732" y="3446"/>
                  </a:cubicBezTo>
                  <a:cubicBezTo>
                    <a:pt x="608" y="3446"/>
                    <a:pt x="531" y="3354"/>
                    <a:pt x="497" y="3074"/>
                  </a:cubicBezTo>
                  <a:cubicBezTo>
                    <a:pt x="398" y="2237"/>
                    <a:pt x="497" y="1322"/>
                    <a:pt x="504" y="474"/>
                  </a:cubicBezTo>
                  <a:lnTo>
                    <a:pt x="504" y="474"/>
                  </a:lnTo>
                  <a:cubicBezTo>
                    <a:pt x="645" y="448"/>
                    <a:pt x="853" y="423"/>
                    <a:pt x="1062" y="423"/>
                  </a:cubicBezTo>
                  <a:close/>
                  <a:moveTo>
                    <a:pt x="1102" y="1"/>
                  </a:moveTo>
                  <a:cubicBezTo>
                    <a:pt x="825" y="1"/>
                    <a:pt x="538" y="55"/>
                    <a:pt x="295" y="116"/>
                  </a:cubicBezTo>
                  <a:cubicBezTo>
                    <a:pt x="205" y="140"/>
                    <a:pt x="162" y="206"/>
                    <a:pt x="156" y="277"/>
                  </a:cubicBezTo>
                  <a:lnTo>
                    <a:pt x="156" y="277"/>
                  </a:lnTo>
                  <a:cubicBezTo>
                    <a:pt x="129" y="308"/>
                    <a:pt x="111" y="350"/>
                    <a:pt x="111" y="403"/>
                  </a:cubicBezTo>
                  <a:cubicBezTo>
                    <a:pt x="109" y="1025"/>
                    <a:pt x="108" y="1649"/>
                    <a:pt x="106" y="2272"/>
                  </a:cubicBezTo>
                  <a:cubicBezTo>
                    <a:pt x="103" y="2657"/>
                    <a:pt x="0" y="3170"/>
                    <a:pt x="118" y="3536"/>
                  </a:cubicBezTo>
                  <a:cubicBezTo>
                    <a:pt x="206" y="3806"/>
                    <a:pt x="365" y="3895"/>
                    <a:pt x="553" y="3895"/>
                  </a:cubicBezTo>
                  <a:cubicBezTo>
                    <a:pt x="801" y="3895"/>
                    <a:pt x="1099" y="3742"/>
                    <a:pt x="1355" y="3645"/>
                  </a:cubicBezTo>
                  <a:cubicBezTo>
                    <a:pt x="1803" y="3475"/>
                    <a:pt x="2404" y="3260"/>
                    <a:pt x="2344" y="2670"/>
                  </a:cubicBezTo>
                  <a:cubicBezTo>
                    <a:pt x="2285" y="2088"/>
                    <a:pt x="1728" y="1911"/>
                    <a:pt x="1223" y="1865"/>
                  </a:cubicBezTo>
                  <a:lnTo>
                    <a:pt x="1223" y="1865"/>
                  </a:lnTo>
                  <a:cubicBezTo>
                    <a:pt x="1446" y="1639"/>
                    <a:pt x="1897" y="1540"/>
                    <a:pt x="2068" y="1284"/>
                  </a:cubicBezTo>
                  <a:cubicBezTo>
                    <a:pt x="2199" y="1088"/>
                    <a:pt x="2218" y="861"/>
                    <a:pt x="2142" y="637"/>
                  </a:cubicBezTo>
                  <a:cubicBezTo>
                    <a:pt x="1977" y="145"/>
                    <a:pt x="1553" y="1"/>
                    <a:pt x="1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5306775" y="895600"/>
              <a:ext cx="48575" cy="75625"/>
            </a:xfrm>
            <a:custGeom>
              <a:avLst/>
              <a:gdLst/>
              <a:ahLst/>
              <a:cxnLst/>
              <a:rect l="l" t="t" r="r" b="b"/>
              <a:pathLst>
                <a:path w="1943" h="3025" extrusionOk="0">
                  <a:moveTo>
                    <a:pt x="535" y="1"/>
                  </a:moveTo>
                  <a:cubicBezTo>
                    <a:pt x="435" y="1"/>
                    <a:pt x="328" y="18"/>
                    <a:pt x="215" y="57"/>
                  </a:cubicBezTo>
                  <a:cubicBezTo>
                    <a:pt x="0" y="132"/>
                    <a:pt x="63" y="450"/>
                    <a:pt x="255" y="450"/>
                  </a:cubicBezTo>
                  <a:cubicBezTo>
                    <a:pt x="276" y="450"/>
                    <a:pt x="298" y="447"/>
                    <a:pt x="321" y="439"/>
                  </a:cubicBezTo>
                  <a:cubicBezTo>
                    <a:pt x="379" y="419"/>
                    <a:pt x="436" y="410"/>
                    <a:pt x="490" y="410"/>
                  </a:cubicBezTo>
                  <a:cubicBezTo>
                    <a:pt x="889" y="410"/>
                    <a:pt x="1172" y="885"/>
                    <a:pt x="780" y="1195"/>
                  </a:cubicBezTo>
                  <a:lnTo>
                    <a:pt x="780" y="1195"/>
                  </a:lnTo>
                  <a:cubicBezTo>
                    <a:pt x="774" y="1199"/>
                    <a:pt x="767" y="1204"/>
                    <a:pt x="760" y="1209"/>
                  </a:cubicBezTo>
                  <a:cubicBezTo>
                    <a:pt x="761" y="1209"/>
                    <a:pt x="761" y="1209"/>
                    <a:pt x="761" y="1210"/>
                  </a:cubicBezTo>
                  <a:lnTo>
                    <a:pt x="761" y="1210"/>
                  </a:lnTo>
                  <a:cubicBezTo>
                    <a:pt x="597" y="1333"/>
                    <a:pt x="702" y="1587"/>
                    <a:pt x="858" y="1587"/>
                  </a:cubicBezTo>
                  <a:cubicBezTo>
                    <a:pt x="890" y="1587"/>
                    <a:pt x="926" y="1576"/>
                    <a:pt x="961" y="1550"/>
                  </a:cubicBezTo>
                  <a:cubicBezTo>
                    <a:pt x="1012" y="1512"/>
                    <a:pt x="1066" y="1496"/>
                    <a:pt x="1118" y="1496"/>
                  </a:cubicBezTo>
                  <a:cubicBezTo>
                    <a:pt x="1254" y="1496"/>
                    <a:pt x="1382" y="1604"/>
                    <a:pt x="1438" y="1724"/>
                  </a:cubicBezTo>
                  <a:cubicBezTo>
                    <a:pt x="1531" y="1930"/>
                    <a:pt x="1485" y="2147"/>
                    <a:pt x="1310" y="2308"/>
                  </a:cubicBezTo>
                  <a:cubicBezTo>
                    <a:pt x="1074" y="2525"/>
                    <a:pt x="717" y="2595"/>
                    <a:pt x="411" y="2629"/>
                  </a:cubicBezTo>
                  <a:cubicBezTo>
                    <a:pt x="172" y="2657"/>
                    <a:pt x="160" y="3024"/>
                    <a:pt x="386" y="3024"/>
                  </a:cubicBezTo>
                  <a:cubicBezTo>
                    <a:pt x="394" y="3024"/>
                    <a:pt x="402" y="3024"/>
                    <a:pt x="411" y="3023"/>
                  </a:cubicBezTo>
                  <a:cubicBezTo>
                    <a:pt x="1017" y="2954"/>
                    <a:pt x="1943" y="2668"/>
                    <a:pt x="1904" y="1893"/>
                  </a:cubicBezTo>
                  <a:cubicBezTo>
                    <a:pt x="1886" y="1540"/>
                    <a:pt x="1613" y="1204"/>
                    <a:pt x="1290" y="1112"/>
                  </a:cubicBezTo>
                  <a:lnTo>
                    <a:pt x="1290" y="1112"/>
                  </a:lnTo>
                  <a:cubicBezTo>
                    <a:pt x="1469" y="597"/>
                    <a:pt x="1121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5419150" y="925050"/>
              <a:ext cx="17150" cy="104925"/>
            </a:xfrm>
            <a:custGeom>
              <a:avLst/>
              <a:gdLst/>
              <a:ahLst/>
              <a:cxnLst/>
              <a:rect l="l" t="t" r="r" b="b"/>
              <a:pathLst>
                <a:path w="686" h="4197" extrusionOk="0">
                  <a:moveTo>
                    <a:pt x="494" y="0"/>
                  </a:moveTo>
                  <a:cubicBezTo>
                    <a:pt x="395" y="0"/>
                    <a:pt x="292" y="63"/>
                    <a:pt x="282" y="188"/>
                  </a:cubicBezTo>
                  <a:cubicBezTo>
                    <a:pt x="192" y="1461"/>
                    <a:pt x="100" y="2734"/>
                    <a:pt x="9" y="4008"/>
                  </a:cubicBezTo>
                  <a:cubicBezTo>
                    <a:pt x="0" y="4134"/>
                    <a:pt x="94" y="4197"/>
                    <a:pt x="193" y="4197"/>
                  </a:cubicBezTo>
                  <a:cubicBezTo>
                    <a:pt x="291" y="4197"/>
                    <a:pt x="394" y="4134"/>
                    <a:pt x="403" y="4008"/>
                  </a:cubicBezTo>
                  <a:cubicBezTo>
                    <a:pt x="494" y="2735"/>
                    <a:pt x="586" y="1463"/>
                    <a:pt x="676" y="188"/>
                  </a:cubicBezTo>
                  <a:cubicBezTo>
                    <a:pt x="685" y="63"/>
                    <a:pt x="59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5393775" y="969050"/>
              <a:ext cx="70725" cy="11175"/>
            </a:xfrm>
            <a:custGeom>
              <a:avLst/>
              <a:gdLst/>
              <a:ahLst/>
              <a:cxnLst/>
              <a:rect l="l" t="t" r="r" b="b"/>
              <a:pathLst>
                <a:path w="2829" h="447" extrusionOk="0">
                  <a:moveTo>
                    <a:pt x="2581" y="0"/>
                  </a:moveTo>
                  <a:cubicBezTo>
                    <a:pt x="2579" y="0"/>
                    <a:pt x="2577" y="0"/>
                    <a:pt x="2576" y="0"/>
                  </a:cubicBezTo>
                  <a:cubicBezTo>
                    <a:pt x="1803" y="17"/>
                    <a:pt x="1030" y="36"/>
                    <a:pt x="255" y="53"/>
                  </a:cubicBezTo>
                  <a:cubicBezTo>
                    <a:pt x="2" y="59"/>
                    <a:pt x="0" y="447"/>
                    <a:pt x="250" y="447"/>
                  </a:cubicBezTo>
                  <a:cubicBezTo>
                    <a:pt x="251" y="447"/>
                    <a:pt x="253" y="447"/>
                    <a:pt x="255" y="447"/>
                  </a:cubicBezTo>
                  <a:cubicBezTo>
                    <a:pt x="1028" y="430"/>
                    <a:pt x="1801" y="411"/>
                    <a:pt x="2576" y="394"/>
                  </a:cubicBezTo>
                  <a:cubicBezTo>
                    <a:pt x="2826" y="388"/>
                    <a:pt x="2829" y="0"/>
                    <a:pt x="2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5520925" y="911600"/>
              <a:ext cx="64100" cy="87875"/>
            </a:xfrm>
            <a:custGeom>
              <a:avLst/>
              <a:gdLst/>
              <a:ahLst/>
              <a:cxnLst/>
              <a:rect l="l" t="t" r="r" b="b"/>
              <a:pathLst>
                <a:path w="2564" h="3515" extrusionOk="0">
                  <a:moveTo>
                    <a:pt x="1826" y="0"/>
                  </a:moveTo>
                  <a:cubicBezTo>
                    <a:pt x="1817" y="0"/>
                    <a:pt x="1808" y="1"/>
                    <a:pt x="1799" y="2"/>
                  </a:cubicBezTo>
                  <a:cubicBezTo>
                    <a:pt x="827" y="128"/>
                    <a:pt x="1" y="1011"/>
                    <a:pt x="159" y="2033"/>
                  </a:cubicBezTo>
                  <a:cubicBezTo>
                    <a:pt x="300" y="2935"/>
                    <a:pt x="1132" y="3514"/>
                    <a:pt x="1995" y="3514"/>
                  </a:cubicBezTo>
                  <a:cubicBezTo>
                    <a:pt x="2106" y="3514"/>
                    <a:pt x="2218" y="3505"/>
                    <a:pt x="2328" y="3485"/>
                  </a:cubicBezTo>
                  <a:cubicBezTo>
                    <a:pt x="2563" y="3442"/>
                    <a:pt x="2482" y="3102"/>
                    <a:pt x="2263" y="3102"/>
                  </a:cubicBezTo>
                  <a:cubicBezTo>
                    <a:pt x="2250" y="3102"/>
                    <a:pt x="2236" y="3103"/>
                    <a:pt x="2222" y="3106"/>
                  </a:cubicBezTo>
                  <a:cubicBezTo>
                    <a:pt x="2141" y="3120"/>
                    <a:pt x="2060" y="3127"/>
                    <a:pt x="1978" y="3127"/>
                  </a:cubicBezTo>
                  <a:cubicBezTo>
                    <a:pt x="1314" y="3127"/>
                    <a:pt x="655" y="2666"/>
                    <a:pt x="555" y="1979"/>
                  </a:cubicBezTo>
                  <a:cubicBezTo>
                    <a:pt x="443" y="1213"/>
                    <a:pt x="1040" y="495"/>
                    <a:pt x="1797" y="396"/>
                  </a:cubicBezTo>
                  <a:cubicBezTo>
                    <a:pt x="2038" y="365"/>
                    <a:pt x="2049" y="0"/>
                    <a:pt x="1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5609150" y="879775"/>
              <a:ext cx="55000" cy="48100"/>
            </a:xfrm>
            <a:custGeom>
              <a:avLst/>
              <a:gdLst/>
              <a:ahLst/>
              <a:cxnLst/>
              <a:rect l="l" t="t" r="r" b="b"/>
              <a:pathLst>
                <a:path w="2200" h="1924" extrusionOk="0">
                  <a:moveTo>
                    <a:pt x="1090" y="1"/>
                  </a:moveTo>
                  <a:cubicBezTo>
                    <a:pt x="1072" y="1"/>
                    <a:pt x="1054" y="4"/>
                    <a:pt x="1035" y="11"/>
                  </a:cubicBezTo>
                  <a:cubicBezTo>
                    <a:pt x="762" y="117"/>
                    <a:pt x="488" y="221"/>
                    <a:pt x="215" y="326"/>
                  </a:cubicBezTo>
                  <a:cubicBezTo>
                    <a:pt x="0" y="405"/>
                    <a:pt x="58" y="718"/>
                    <a:pt x="244" y="718"/>
                  </a:cubicBezTo>
                  <a:cubicBezTo>
                    <a:pt x="266" y="718"/>
                    <a:pt x="290" y="714"/>
                    <a:pt x="315" y="704"/>
                  </a:cubicBezTo>
                  <a:cubicBezTo>
                    <a:pt x="498" y="634"/>
                    <a:pt x="680" y="565"/>
                    <a:pt x="862" y="494"/>
                  </a:cubicBezTo>
                  <a:lnTo>
                    <a:pt x="862" y="494"/>
                  </a:lnTo>
                  <a:cubicBezTo>
                    <a:pt x="810" y="804"/>
                    <a:pt x="679" y="1086"/>
                    <a:pt x="467" y="1332"/>
                  </a:cubicBezTo>
                  <a:cubicBezTo>
                    <a:pt x="377" y="1437"/>
                    <a:pt x="397" y="1632"/>
                    <a:pt x="554" y="1662"/>
                  </a:cubicBezTo>
                  <a:cubicBezTo>
                    <a:pt x="989" y="1747"/>
                    <a:pt x="1425" y="1833"/>
                    <a:pt x="1861" y="1919"/>
                  </a:cubicBezTo>
                  <a:cubicBezTo>
                    <a:pt x="1876" y="1922"/>
                    <a:pt x="1890" y="1924"/>
                    <a:pt x="1904" y="1924"/>
                  </a:cubicBezTo>
                  <a:cubicBezTo>
                    <a:pt x="2119" y="1924"/>
                    <a:pt x="2200" y="1586"/>
                    <a:pt x="1966" y="1540"/>
                  </a:cubicBezTo>
                  <a:cubicBezTo>
                    <a:pt x="1628" y="1473"/>
                    <a:pt x="1290" y="1406"/>
                    <a:pt x="951" y="1340"/>
                  </a:cubicBezTo>
                  <a:lnTo>
                    <a:pt x="951" y="1340"/>
                  </a:lnTo>
                  <a:cubicBezTo>
                    <a:pt x="1167" y="1000"/>
                    <a:pt x="1280" y="618"/>
                    <a:pt x="1284" y="201"/>
                  </a:cubicBezTo>
                  <a:cubicBezTo>
                    <a:pt x="1286" y="101"/>
                    <a:pt x="1192" y="1"/>
                    <a:pt x="1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5709450" y="931475"/>
              <a:ext cx="13325" cy="65375"/>
            </a:xfrm>
            <a:custGeom>
              <a:avLst/>
              <a:gdLst/>
              <a:ahLst/>
              <a:cxnLst/>
              <a:rect l="l" t="t" r="r" b="b"/>
              <a:pathLst>
                <a:path w="533" h="2615" extrusionOk="0">
                  <a:moveTo>
                    <a:pt x="345" y="0"/>
                  </a:moveTo>
                  <a:cubicBezTo>
                    <a:pt x="246" y="0"/>
                    <a:pt x="139" y="63"/>
                    <a:pt x="123" y="188"/>
                  </a:cubicBezTo>
                  <a:cubicBezTo>
                    <a:pt x="30" y="932"/>
                    <a:pt x="1" y="1676"/>
                    <a:pt x="37" y="2425"/>
                  </a:cubicBezTo>
                  <a:cubicBezTo>
                    <a:pt x="43" y="2551"/>
                    <a:pt x="145" y="2615"/>
                    <a:pt x="244" y="2615"/>
                  </a:cubicBezTo>
                  <a:cubicBezTo>
                    <a:pt x="342" y="2615"/>
                    <a:pt x="437" y="2552"/>
                    <a:pt x="430" y="2425"/>
                  </a:cubicBezTo>
                  <a:cubicBezTo>
                    <a:pt x="395" y="1675"/>
                    <a:pt x="426" y="932"/>
                    <a:pt x="516" y="188"/>
                  </a:cubicBezTo>
                  <a:cubicBezTo>
                    <a:pt x="533" y="63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5692250" y="953825"/>
              <a:ext cx="54175" cy="10950"/>
            </a:xfrm>
            <a:custGeom>
              <a:avLst/>
              <a:gdLst/>
              <a:ahLst/>
              <a:cxnLst/>
              <a:rect l="l" t="t" r="r" b="b"/>
              <a:pathLst>
                <a:path w="2167" h="438" extrusionOk="0">
                  <a:moveTo>
                    <a:pt x="250" y="1"/>
                  </a:moveTo>
                  <a:cubicBezTo>
                    <a:pt x="0" y="1"/>
                    <a:pt x="2" y="389"/>
                    <a:pt x="255" y="395"/>
                  </a:cubicBezTo>
                  <a:cubicBezTo>
                    <a:pt x="808" y="409"/>
                    <a:pt x="1359" y="423"/>
                    <a:pt x="1911" y="437"/>
                  </a:cubicBezTo>
                  <a:cubicBezTo>
                    <a:pt x="1914" y="438"/>
                    <a:pt x="1916" y="438"/>
                    <a:pt x="1918" y="438"/>
                  </a:cubicBezTo>
                  <a:cubicBezTo>
                    <a:pt x="2166" y="438"/>
                    <a:pt x="2164" y="51"/>
                    <a:pt x="1911" y="44"/>
                  </a:cubicBezTo>
                  <a:cubicBezTo>
                    <a:pt x="1359" y="29"/>
                    <a:pt x="808" y="15"/>
                    <a:pt x="255" y="1"/>
                  </a:cubicBezTo>
                  <a:cubicBezTo>
                    <a:pt x="253" y="1"/>
                    <a:pt x="251" y="1"/>
                    <a:pt x="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5789600" y="908525"/>
              <a:ext cx="37875" cy="73250"/>
            </a:xfrm>
            <a:custGeom>
              <a:avLst/>
              <a:gdLst/>
              <a:ahLst/>
              <a:cxnLst/>
              <a:rect l="l" t="t" r="r" b="b"/>
              <a:pathLst>
                <a:path w="1515" h="2930" extrusionOk="0">
                  <a:moveTo>
                    <a:pt x="1249" y="1"/>
                  </a:moveTo>
                  <a:cubicBezTo>
                    <a:pt x="1192" y="1"/>
                    <a:pt x="1137" y="31"/>
                    <a:pt x="1107" y="104"/>
                  </a:cubicBezTo>
                  <a:cubicBezTo>
                    <a:pt x="744" y="957"/>
                    <a:pt x="392" y="1816"/>
                    <a:pt x="50" y="2679"/>
                  </a:cubicBezTo>
                  <a:cubicBezTo>
                    <a:pt x="0" y="2802"/>
                    <a:pt x="126" y="2930"/>
                    <a:pt x="248" y="2930"/>
                  </a:cubicBezTo>
                  <a:cubicBezTo>
                    <a:pt x="281" y="2930"/>
                    <a:pt x="312" y="2921"/>
                    <a:pt x="341" y="2901"/>
                  </a:cubicBezTo>
                  <a:cubicBezTo>
                    <a:pt x="401" y="2858"/>
                    <a:pt x="462" y="2814"/>
                    <a:pt x="523" y="2769"/>
                  </a:cubicBezTo>
                  <a:cubicBezTo>
                    <a:pt x="636" y="2688"/>
                    <a:pt x="626" y="2546"/>
                    <a:pt x="559" y="2462"/>
                  </a:cubicBezTo>
                  <a:lnTo>
                    <a:pt x="559" y="2462"/>
                  </a:lnTo>
                  <a:cubicBezTo>
                    <a:pt x="848" y="1739"/>
                    <a:pt x="1144" y="1020"/>
                    <a:pt x="1447" y="303"/>
                  </a:cubicBezTo>
                  <a:cubicBezTo>
                    <a:pt x="1514" y="145"/>
                    <a:pt x="1375" y="1"/>
                    <a:pt x="1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5818375" y="908200"/>
              <a:ext cx="31400" cy="74150"/>
            </a:xfrm>
            <a:custGeom>
              <a:avLst/>
              <a:gdLst/>
              <a:ahLst/>
              <a:cxnLst/>
              <a:rect l="l" t="t" r="r" b="b"/>
              <a:pathLst>
                <a:path w="1256" h="2966" extrusionOk="0">
                  <a:moveTo>
                    <a:pt x="241" y="1"/>
                  </a:moveTo>
                  <a:cubicBezTo>
                    <a:pt x="122" y="1"/>
                    <a:pt x="1" y="97"/>
                    <a:pt x="46" y="244"/>
                  </a:cubicBezTo>
                  <a:cubicBezTo>
                    <a:pt x="308" y="1104"/>
                    <a:pt x="570" y="1965"/>
                    <a:pt x="832" y="2828"/>
                  </a:cubicBezTo>
                  <a:cubicBezTo>
                    <a:pt x="861" y="2924"/>
                    <a:pt x="938" y="2965"/>
                    <a:pt x="1017" y="2965"/>
                  </a:cubicBezTo>
                  <a:cubicBezTo>
                    <a:pt x="1136" y="2965"/>
                    <a:pt x="1256" y="2870"/>
                    <a:pt x="1211" y="2722"/>
                  </a:cubicBezTo>
                  <a:cubicBezTo>
                    <a:pt x="951" y="1862"/>
                    <a:pt x="687" y="1001"/>
                    <a:pt x="425" y="138"/>
                  </a:cubicBezTo>
                  <a:cubicBezTo>
                    <a:pt x="396" y="42"/>
                    <a:pt x="319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5809775" y="943400"/>
              <a:ext cx="36050" cy="12100"/>
            </a:xfrm>
            <a:custGeom>
              <a:avLst/>
              <a:gdLst/>
              <a:ahLst/>
              <a:cxnLst/>
              <a:rect l="l" t="t" r="r" b="b"/>
              <a:pathLst>
                <a:path w="1442" h="484" extrusionOk="0">
                  <a:moveTo>
                    <a:pt x="916" y="1"/>
                  </a:moveTo>
                  <a:cubicBezTo>
                    <a:pt x="683" y="1"/>
                    <a:pt x="451" y="33"/>
                    <a:pt x="224" y="96"/>
                  </a:cubicBezTo>
                  <a:cubicBezTo>
                    <a:pt x="0" y="156"/>
                    <a:pt x="70" y="483"/>
                    <a:pt x="273" y="483"/>
                  </a:cubicBezTo>
                  <a:cubicBezTo>
                    <a:pt x="291" y="483"/>
                    <a:pt x="310" y="481"/>
                    <a:pt x="330" y="475"/>
                  </a:cubicBezTo>
                  <a:cubicBezTo>
                    <a:pt x="527" y="420"/>
                    <a:pt x="724" y="394"/>
                    <a:pt x="924" y="394"/>
                  </a:cubicBezTo>
                  <a:cubicBezTo>
                    <a:pt x="1012" y="394"/>
                    <a:pt x="1100" y="399"/>
                    <a:pt x="1190" y="409"/>
                  </a:cubicBezTo>
                  <a:cubicBezTo>
                    <a:pt x="1199" y="410"/>
                    <a:pt x="1207" y="411"/>
                    <a:pt x="1215" y="411"/>
                  </a:cubicBezTo>
                  <a:cubicBezTo>
                    <a:pt x="1442" y="411"/>
                    <a:pt x="1430" y="40"/>
                    <a:pt x="1190" y="16"/>
                  </a:cubicBezTo>
                  <a:cubicBezTo>
                    <a:pt x="1099" y="6"/>
                    <a:pt x="1007" y="1"/>
                    <a:pt x="9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5192675" y="1061600"/>
              <a:ext cx="669775" cy="15250"/>
            </a:xfrm>
            <a:custGeom>
              <a:avLst/>
              <a:gdLst/>
              <a:ahLst/>
              <a:cxnLst/>
              <a:rect l="l" t="t" r="r" b="b"/>
              <a:pathLst>
                <a:path w="26791" h="610" extrusionOk="0">
                  <a:moveTo>
                    <a:pt x="2064" y="1"/>
                  </a:moveTo>
                  <a:cubicBezTo>
                    <a:pt x="1461" y="1"/>
                    <a:pt x="857" y="1"/>
                    <a:pt x="254" y="2"/>
                  </a:cubicBezTo>
                  <a:cubicBezTo>
                    <a:pt x="3" y="2"/>
                    <a:pt x="1" y="395"/>
                    <a:pt x="255" y="395"/>
                  </a:cubicBezTo>
                  <a:cubicBezTo>
                    <a:pt x="1914" y="393"/>
                    <a:pt x="3572" y="391"/>
                    <a:pt x="5230" y="391"/>
                  </a:cubicBezTo>
                  <a:cubicBezTo>
                    <a:pt x="10900" y="391"/>
                    <a:pt x="16570" y="412"/>
                    <a:pt x="22238" y="493"/>
                  </a:cubicBezTo>
                  <a:cubicBezTo>
                    <a:pt x="23670" y="513"/>
                    <a:pt x="25110" y="507"/>
                    <a:pt x="26538" y="609"/>
                  </a:cubicBezTo>
                  <a:cubicBezTo>
                    <a:pt x="26544" y="609"/>
                    <a:pt x="26550" y="609"/>
                    <a:pt x="26555" y="609"/>
                  </a:cubicBezTo>
                  <a:cubicBezTo>
                    <a:pt x="26790" y="609"/>
                    <a:pt x="26784" y="233"/>
                    <a:pt x="26538" y="215"/>
                  </a:cubicBezTo>
                  <a:cubicBezTo>
                    <a:pt x="24430" y="65"/>
                    <a:pt x="22305" y="47"/>
                    <a:pt x="20183" y="47"/>
                  </a:cubicBezTo>
                  <a:cubicBezTo>
                    <a:pt x="19535" y="47"/>
                    <a:pt x="18888" y="49"/>
                    <a:pt x="18241" y="49"/>
                  </a:cubicBezTo>
                  <a:cubicBezTo>
                    <a:pt x="17758" y="49"/>
                    <a:pt x="17276" y="48"/>
                    <a:pt x="16794" y="45"/>
                  </a:cubicBezTo>
                  <a:cubicBezTo>
                    <a:pt x="12488" y="16"/>
                    <a:pt x="8180" y="6"/>
                    <a:pt x="3873" y="2"/>
                  </a:cubicBezTo>
                  <a:cubicBezTo>
                    <a:pt x="3270" y="1"/>
                    <a:pt x="2667" y="1"/>
                    <a:pt x="2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5407175" y="1115700"/>
              <a:ext cx="49925" cy="72975"/>
            </a:xfrm>
            <a:custGeom>
              <a:avLst/>
              <a:gdLst/>
              <a:ahLst/>
              <a:cxnLst/>
              <a:rect l="l" t="t" r="r" b="b"/>
              <a:pathLst>
                <a:path w="1997" h="2919" extrusionOk="0">
                  <a:moveTo>
                    <a:pt x="916" y="1"/>
                  </a:moveTo>
                  <a:cubicBezTo>
                    <a:pt x="654" y="1"/>
                    <a:pt x="392" y="56"/>
                    <a:pt x="209" y="132"/>
                  </a:cubicBezTo>
                  <a:cubicBezTo>
                    <a:pt x="0" y="220"/>
                    <a:pt x="56" y="530"/>
                    <a:pt x="237" y="530"/>
                  </a:cubicBezTo>
                  <a:cubicBezTo>
                    <a:pt x="259" y="530"/>
                    <a:pt x="284" y="525"/>
                    <a:pt x="310" y="515"/>
                  </a:cubicBezTo>
                  <a:cubicBezTo>
                    <a:pt x="485" y="443"/>
                    <a:pt x="637" y="392"/>
                    <a:pt x="828" y="392"/>
                  </a:cubicBezTo>
                  <a:cubicBezTo>
                    <a:pt x="841" y="392"/>
                    <a:pt x="853" y="392"/>
                    <a:pt x="866" y="393"/>
                  </a:cubicBezTo>
                  <a:lnTo>
                    <a:pt x="1123" y="432"/>
                  </a:lnTo>
                  <a:cubicBezTo>
                    <a:pt x="1127" y="432"/>
                    <a:pt x="1131" y="431"/>
                    <a:pt x="1135" y="431"/>
                  </a:cubicBezTo>
                  <a:cubicBezTo>
                    <a:pt x="1353" y="431"/>
                    <a:pt x="1418" y="510"/>
                    <a:pt x="1331" y="668"/>
                  </a:cubicBezTo>
                  <a:cubicBezTo>
                    <a:pt x="1288" y="943"/>
                    <a:pt x="947" y="1169"/>
                    <a:pt x="743" y="1329"/>
                  </a:cubicBezTo>
                  <a:cubicBezTo>
                    <a:pt x="590" y="1448"/>
                    <a:pt x="736" y="1648"/>
                    <a:pt x="882" y="1666"/>
                  </a:cubicBezTo>
                  <a:cubicBezTo>
                    <a:pt x="895" y="1665"/>
                    <a:pt x="907" y="1664"/>
                    <a:pt x="920" y="1664"/>
                  </a:cubicBezTo>
                  <a:cubicBezTo>
                    <a:pt x="1185" y="1664"/>
                    <a:pt x="1351" y="1824"/>
                    <a:pt x="1418" y="2145"/>
                  </a:cubicBezTo>
                  <a:cubicBezTo>
                    <a:pt x="1327" y="2237"/>
                    <a:pt x="1224" y="2311"/>
                    <a:pt x="1109" y="2368"/>
                  </a:cubicBezTo>
                  <a:cubicBezTo>
                    <a:pt x="888" y="2485"/>
                    <a:pt x="660" y="2526"/>
                    <a:pt x="419" y="2526"/>
                  </a:cubicBezTo>
                  <a:cubicBezTo>
                    <a:pt x="380" y="2526"/>
                    <a:pt x="340" y="2525"/>
                    <a:pt x="300" y="2523"/>
                  </a:cubicBezTo>
                  <a:cubicBezTo>
                    <a:pt x="296" y="2523"/>
                    <a:pt x="292" y="2523"/>
                    <a:pt x="288" y="2523"/>
                  </a:cubicBezTo>
                  <a:cubicBezTo>
                    <a:pt x="46" y="2523"/>
                    <a:pt x="52" y="2904"/>
                    <a:pt x="300" y="2917"/>
                  </a:cubicBezTo>
                  <a:cubicBezTo>
                    <a:pt x="330" y="2918"/>
                    <a:pt x="360" y="2919"/>
                    <a:pt x="392" y="2919"/>
                  </a:cubicBezTo>
                  <a:cubicBezTo>
                    <a:pt x="914" y="2919"/>
                    <a:pt x="1657" y="2723"/>
                    <a:pt x="1844" y="2187"/>
                  </a:cubicBezTo>
                  <a:cubicBezTo>
                    <a:pt x="1996" y="1743"/>
                    <a:pt x="1681" y="1494"/>
                    <a:pt x="1318" y="1368"/>
                  </a:cubicBezTo>
                  <a:lnTo>
                    <a:pt x="1318" y="1368"/>
                  </a:lnTo>
                  <a:cubicBezTo>
                    <a:pt x="1629" y="1096"/>
                    <a:pt x="1969" y="712"/>
                    <a:pt x="1768" y="371"/>
                  </a:cubicBezTo>
                  <a:cubicBezTo>
                    <a:pt x="1605" y="97"/>
                    <a:pt x="1261" y="1"/>
                    <a:pt x="9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5491675" y="1116950"/>
              <a:ext cx="13300" cy="63275"/>
            </a:xfrm>
            <a:custGeom>
              <a:avLst/>
              <a:gdLst/>
              <a:ahLst/>
              <a:cxnLst/>
              <a:rect l="l" t="t" r="r" b="b"/>
              <a:pathLst>
                <a:path w="532" h="2531" extrusionOk="0">
                  <a:moveTo>
                    <a:pt x="255" y="1"/>
                  </a:moveTo>
                  <a:cubicBezTo>
                    <a:pt x="157" y="1"/>
                    <a:pt x="55" y="64"/>
                    <a:pt x="47" y="190"/>
                  </a:cubicBezTo>
                  <a:cubicBezTo>
                    <a:pt x="1" y="911"/>
                    <a:pt x="27" y="1628"/>
                    <a:pt x="121" y="2344"/>
                  </a:cubicBezTo>
                  <a:cubicBezTo>
                    <a:pt x="138" y="2468"/>
                    <a:pt x="246" y="2530"/>
                    <a:pt x="345" y="2530"/>
                  </a:cubicBezTo>
                  <a:cubicBezTo>
                    <a:pt x="443" y="2530"/>
                    <a:pt x="532" y="2469"/>
                    <a:pt x="515" y="2344"/>
                  </a:cubicBezTo>
                  <a:cubicBezTo>
                    <a:pt x="420" y="1626"/>
                    <a:pt x="395" y="910"/>
                    <a:pt x="440" y="190"/>
                  </a:cubicBezTo>
                  <a:cubicBezTo>
                    <a:pt x="448" y="64"/>
                    <a:pt x="354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5491225" y="1114675"/>
              <a:ext cx="51300" cy="73075"/>
            </a:xfrm>
            <a:custGeom>
              <a:avLst/>
              <a:gdLst/>
              <a:ahLst/>
              <a:cxnLst/>
              <a:rect l="l" t="t" r="r" b="b"/>
              <a:pathLst>
                <a:path w="2052" h="2923" extrusionOk="0">
                  <a:moveTo>
                    <a:pt x="406" y="1"/>
                  </a:moveTo>
                  <a:cubicBezTo>
                    <a:pt x="353" y="1"/>
                    <a:pt x="302" y="2"/>
                    <a:pt x="252" y="4"/>
                  </a:cubicBezTo>
                  <a:cubicBezTo>
                    <a:pt x="5" y="19"/>
                    <a:pt x="0" y="399"/>
                    <a:pt x="239" y="399"/>
                  </a:cubicBezTo>
                  <a:cubicBezTo>
                    <a:pt x="243" y="399"/>
                    <a:pt x="248" y="398"/>
                    <a:pt x="252" y="398"/>
                  </a:cubicBezTo>
                  <a:cubicBezTo>
                    <a:pt x="283" y="397"/>
                    <a:pt x="327" y="395"/>
                    <a:pt x="378" y="395"/>
                  </a:cubicBezTo>
                  <a:cubicBezTo>
                    <a:pt x="743" y="395"/>
                    <a:pt x="1510" y="461"/>
                    <a:pt x="1096" y="1024"/>
                  </a:cubicBezTo>
                  <a:cubicBezTo>
                    <a:pt x="970" y="1196"/>
                    <a:pt x="678" y="1279"/>
                    <a:pt x="490" y="1340"/>
                  </a:cubicBezTo>
                  <a:cubicBezTo>
                    <a:pt x="344" y="1389"/>
                    <a:pt x="280" y="1622"/>
                    <a:pt x="444" y="1699"/>
                  </a:cubicBezTo>
                  <a:cubicBezTo>
                    <a:pt x="563" y="1755"/>
                    <a:pt x="656" y="1792"/>
                    <a:pt x="791" y="1807"/>
                  </a:cubicBezTo>
                  <a:cubicBezTo>
                    <a:pt x="802" y="1808"/>
                    <a:pt x="813" y="1809"/>
                    <a:pt x="826" y="1809"/>
                  </a:cubicBezTo>
                  <a:cubicBezTo>
                    <a:pt x="921" y="1809"/>
                    <a:pt x="1052" y="1776"/>
                    <a:pt x="1156" y="1776"/>
                  </a:cubicBezTo>
                  <a:cubicBezTo>
                    <a:pt x="1194" y="1776"/>
                    <a:pt x="1229" y="1780"/>
                    <a:pt x="1257" y="1792"/>
                  </a:cubicBezTo>
                  <a:cubicBezTo>
                    <a:pt x="1794" y="2026"/>
                    <a:pt x="1233" y="2372"/>
                    <a:pt x="1002" y="2457"/>
                  </a:cubicBezTo>
                  <a:cubicBezTo>
                    <a:pt x="850" y="2512"/>
                    <a:pt x="698" y="2532"/>
                    <a:pt x="542" y="2532"/>
                  </a:cubicBezTo>
                  <a:cubicBezTo>
                    <a:pt x="467" y="2532"/>
                    <a:pt x="392" y="2528"/>
                    <a:pt x="315" y="2520"/>
                  </a:cubicBezTo>
                  <a:cubicBezTo>
                    <a:pt x="307" y="2519"/>
                    <a:pt x="299" y="2518"/>
                    <a:pt x="291" y="2518"/>
                  </a:cubicBezTo>
                  <a:cubicBezTo>
                    <a:pt x="62" y="2518"/>
                    <a:pt x="73" y="2887"/>
                    <a:pt x="315" y="2913"/>
                  </a:cubicBezTo>
                  <a:cubicBezTo>
                    <a:pt x="370" y="2919"/>
                    <a:pt x="428" y="2922"/>
                    <a:pt x="489" y="2922"/>
                  </a:cubicBezTo>
                  <a:cubicBezTo>
                    <a:pt x="1059" y="2922"/>
                    <a:pt x="1866" y="2663"/>
                    <a:pt x="1964" y="2044"/>
                  </a:cubicBezTo>
                  <a:cubicBezTo>
                    <a:pt x="2052" y="1503"/>
                    <a:pt x="1623" y="1456"/>
                    <a:pt x="1207" y="1437"/>
                  </a:cubicBezTo>
                  <a:lnTo>
                    <a:pt x="1207" y="1437"/>
                  </a:lnTo>
                  <a:cubicBezTo>
                    <a:pt x="1445" y="1274"/>
                    <a:pt x="1621" y="1050"/>
                    <a:pt x="1597" y="737"/>
                  </a:cubicBezTo>
                  <a:cubicBezTo>
                    <a:pt x="1547" y="131"/>
                    <a:pt x="912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5548475" y="1112500"/>
              <a:ext cx="61925" cy="71600"/>
            </a:xfrm>
            <a:custGeom>
              <a:avLst/>
              <a:gdLst/>
              <a:ahLst/>
              <a:cxnLst/>
              <a:rect l="l" t="t" r="r" b="b"/>
              <a:pathLst>
                <a:path w="2477" h="2864" extrusionOk="0">
                  <a:moveTo>
                    <a:pt x="1627" y="0"/>
                  </a:moveTo>
                  <a:cubicBezTo>
                    <a:pt x="1560" y="0"/>
                    <a:pt x="1491" y="32"/>
                    <a:pt x="1450" y="93"/>
                  </a:cubicBezTo>
                  <a:cubicBezTo>
                    <a:pt x="927" y="869"/>
                    <a:pt x="468" y="1680"/>
                    <a:pt x="74" y="2529"/>
                  </a:cubicBezTo>
                  <a:cubicBezTo>
                    <a:pt x="0" y="2686"/>
                    <a:pt x="137" y="2830"/>
                    <a:pt x="265" y="2830"/>
                  </a:cubicBezTo>
                  <a:cubicBezTo>
                    <a:pt x="323" y="2830"/>
                    <a:pt x="380" y="2800"/>
                    <a:pt x="413" y="2728"/>
                  </a:cubicBezTo>
                  <a:cubicBezTo>
                    <a:pt x="745" y="2018"/>
                    <a:pt x="1120" y="1335"/>
                    <a:pt x="1539" y="676"/>
                  </a:cubicBezTo>
                  <a:lnTo>
                    <a:pt x="1539" y="676"/>
                  </a:lnTo>
                  <a:cubicBezTo>
                    <a:pt x="1713" y="1358"/>
                    <a:pt x="1887" y="2040"/>
                    <a:pt x="2059" y="2724"/>
                  </a:cubicBezTo>
                  <a:cubicBezTo>
                    <a:pt x="2084" y="2822"/>
                    <a:pt x="2160" y="2864"/>
                    <a:pt x="2237" y="2864"/>
                  </a:cubicBezTo>
                  <a:cubicBezTo>
                    <a:pt x="2354" y="2864"/>
                    <a:pt x="2477" y="2767"/>
                    <a:pt x="2439" y="2618"/>
                  </a:cubicBezTo>
                  <a:cubicBezTo>
                    <a:pt x="2230" y="1792"/>
                    <a:pt x="2019" y="966"/>
                    <a:pt x="1809" y="140"/>
                  </a:cubicBezTo>
                  <a:cubicBezTo>
                    <a:pt x="1785" y="46"/>
                    <a:pt x="1707" y="0"/>
                    <a:pt x="16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5563725" y="1149925"/>
              <a:ext cx="47975" cy="9850"/>
            </a:xfrm>
            <a:custGeom>
              <a:avLst/>
              <a:gdLst/>
              <a:ahLst/>
              <a:cxnLst/>
              <a:rect l="l" t="t" r="r" b="b"/>
              <a:pathLst>
                <a:path w="1919" h="394" extrusionOk="0">
                  <a:moveTo>
                    <a:pt x="254" y="0"/>
                  </a:moveTo>
                  <a:cubicBezTo>
                    <a:pt x="2" y="0"/>
                    <a:pt x="1" y="394"/>
                    <a:pt x="254" y="394"/>
                  </a:cubicBezTo>
                  <a:lnTo>
                    <a:pt x="1664" y="394"/>
                  </a:lnTo>
                  <a:cubicBezTo>
                    <a:pt x="1919" y="394"/>
                    <a:pt x="1919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5053775" y="1333425"/>
              <a:ext cx="48025" cy="11650"/>
            </a:xfrm>
            <a:custGeom>
              <a:avLst/>
              <a:gdLst/>
              <a:ahLst/>
              <a:cxnLst/>
              <a:rect l="l" t="t" r="r" b="b"/>
              <a:pathLst>
                <a:path w="1921" h="466" extrusionOk="0">
                  <a:moveTo>
                    <a:pt x="242" y="1"/>
                  </a:moveTo>
                  <a:cubicBezTo>
                    <a:pt x="1" y="1"/>
                    <a:pt x="4" y="384"/>
                    <a:pt x="253" y="395"/>
                  </a:cubicBezTo>
                  <a:cubicBezTo>
                    <a:pt x="724" y="419"/>
                    <a:pt x="1196" y="442"/>
                    <a:pt x="1667" y="465"/>
                  </a:cubicBezTo>
                  <a:cubicBezTo>
                    <a:pt x="1671" y="465"/>
                    <a:pt x="1675" y="465"/>
                    <a:pt x="1679" y="465"/>
                  </a:cubicBezTo>
                  <a:cubicBezTo>
                    <a:pt x="1920" y="465"/>
                    <a:pt x="1915" y="84"/>
                    <a:pt x="1667" y="71"/>
                  </a:cubicBezTo>
                  <a:cubicBezTo>
                    <a:pt x="1196" y="48"/>
                    <a:pt x="724" y="24"/>
                    <a:pt x="253" y="1"/>
                  </a:cubicBezTo>
                  <a:cubicBezTo>
                    <a:pt x="249" y="1"/>
                    <a:pt x="246" y="1"/>
                    <a:pt x="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5050950" y="1352525"/>
              <a:ext cx="57050" cy="15850"/>
            </a:xfrm>
            <a:custGeom>
              <a:avLst/>
              <a:gdLst/>
              <a:ahLst/>
              <a:cxnLst/>
              <a:rect l="l" t="t" r="r" b="b"/>
              <a:pathLst>
                <a:path w="2282" h="634" extrusionOk="0">
                  <a:moveTo>
                    <a:pt x="2032" y="0"/>
                  </a:moveTo>
                  <a:cubicBezTo>
                    <a:pt x="2030" y="0"/>
                    <a:pt x="2028" y="0"/>
                    <a:pt x="2026" y="0"/>
                  </a:cubicBezTo>
                  <a:cubicBezTo>
                    <a:pt x="1416" y="13"/>
                    <a:pt x="817" y="95"/>
                    <a:pt x="225" y="246"/>
                  </a:cubicBezTo>
                  <a:cubicBezTo>
                    <a:pt x="1" y="304"/>
                    <a:pt x="71" y="633"/>
                    <a:pt x="276" y="633"/>
                  </a:cubicBezTo>
                  <a:cubicBezTo>
                    <a:pt x="293" y="633"/>
                    <a:pt x="311" y="631"/>
                    <a:pt x="330" y="626"/>
                  </a:cubicBezTo>
                  <a:cubicBezTo>
                    <a:pt x="888" y="483"/>
                    <a:pt x="1451" y="407"/>
                    <a:pt x="2026" y="394"/>
                  </a:cubicBezTo>
                  <a:cubicBezTo>
                    <a:pt x="2278" y="388"/>
                    <a:pt x="2281" y="0"/>
                    <a:pt x="2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5215550" y="1268200"/>
              <a:ext cx="60100" cy="71575"/>
            </a:xfrm>
            <a:custGeom>
              <a:avLst/>
              <a:gdLst/>
              <a:ahLst/>
              <a:cxnLst/>
              <a:rect l="l" t="t" r="r" b="b"/>
              <a:pathLst>
                <a:path w="2404" h="2863" extrusionOk="0">
                  <a:moveTo>
                    <a:pt x="1379" y="0"/>
                  </a:moveTo>
                  <a:cubicBezTo>
                    <a:pt x="629" y="0"/>
                    <a:pt x="0" y="989"/>
                    <a:pt x="50" y="1690"/>
                  </a:cubicBezTo>
                  <a:cubicBezTo>
                    <a:pt x="122" y="2671"/>
                    <a:pt x="1158" y="2862"/>
                    <a:pt x="1970" y="2862"/>
                  </a:cubicBezTo>
                  <a:cubicBezTo>
                    <a:pt x="2031" y="2862"/>
                    <a:pt x="2091" y="2861"/>
                    <a:pt x="2149" y="2859"/>
                  </a:cubicBezTo>
                  <a:cubicBezTo>
                    <a:pt x="2400" y="2852"/>
                    <a:pt x="2404" y="2465"/>
                    <a:pt x="2156" y="2465"/>
                  </a:cubicBezTo>
                  <a:cubicBezTo>
                    <a:pt x="2154" y="2465"/>
                    <a:pt x="2151" y="2465"/>
                    <a:pt x="2149" y="2466"/>
                  </a:cubicBezTo>
                  <a:cubicBezTo>
                    <a:pt x="2051" y="2468"/>
                    <a:pt x="1946" y="2471"/>
                    <a:pt x="1838" y="2471"/>
                  </a:cubicBezTo>
                  <a:cubicBezTo>
                    <a:pt x="1400" y="2471"/>
                    <a:pt x="910" y="2420"/>
                    <a:pt x="623" y="2092"/>
                  </a:cubicBezTo>
                  <a:cubicBezTo>
                    <a:pt x="358" y="1787"/>
                    <a:pt x="417" y="1372"/>
                    <a:pt x="594" y="1038"/>
                  </a:cubicBezTo>
                  <a:cubicBezTo>
                    <a:pt x="730" y="782"/>
                    <a:pt x="1040" y="388"/>
                    <a:pt x="1379" y="388"/>
                  </a:cubicBezTo>
                  <a:cubicBezTo>
                    <a:pt x="1443" y="388"/>
                    <a:pt x="1508" y="402"/>
                    <a:pt x="1574" y="434"/>
                  </a:cubicBezTo>
                  <a:cubicBezTo>
                    <a:pt x="1605" y="450"/>
                    <a:pt x="1636" y="457"/>
                    <a:pt x="1666" y="457"/>
                  </a:cubicBezTo>
                  <a:cubicBezTo>
                    <a:pt x="1850" y="457"/>
                    <a:pt x="1971" y="192"/>
                    <a:pt x="1774" y="95"/>
                  </a:cubicBezTo>
                  <a:cubicBezTo>
                    <a:pt x="1641" y="30"/>
                    <a:pt x="1508" y="0"/>
                    <a:pt x="1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4"/>
            <p:cNvSpPr/>
            <p:nvPr/>
          </p:nvSpPr>
          <p:spPr>
            <a:xfrm>
              <a:off x="5288275" y="1250275"/>
              <a:ext cx="35900" cy="46900"/>
            </a:xfrm>
            <a:custGeom>
              <a:avLst/>
              <a:gdLst/>
              <a:ahLst/>
              <a:cxnLst/>
              <a:rect l="l" t="t" r="r" b="b"/>
              <a:pathLst>
                <a:path w="1436" h="1876" extrusionOk="0">
                  <a:moveTo>
                    <a:pt x="608" y="1"/>
                  </a:moveTo>
                  <a:cubicBezTo>
                    <a:pt x="449" y="1"/>
                    <a:pt x="287" y="56"/>
                    <a:pt x="159" y="158"/>
                  </a:cubicBezTo>
                  <a:cubicBezTo>
                    <a:pt x="0" y="284"/>
                    <a:pt x="143" y="484"/>
                    <a:pt x="307" y="484"/>
                  </a:cubicBezTo>
                  <a:cubicBezTo>
                    <a:pt x="349" y="484"/>
                    <a:pt x="393" y="470"/>
                    <a:pt x="434" y="438"/>
                  </a:cubicBezTo>
                  <a:cubicBezTo>
                    <a:pt x="482" y="400"/>
                    <a:pt x="531" y="383"/>
                    <a:pt x="576" y="383"/>
                  </a:cubicBezTo>
                  <a:cubicBezTo>
                    <a:pt x="772" y="383"/>
                    <a:pt x="903" y="690"/>
                    <a:pt x="665" y="790"/>
                  </a:cubicBezTo>
                  <a:lnTo>
                    <a:pt x="665" y="790"/>
                  </a:lnTo>
                  <a:cubicBezTo>
                    <a:pt x="657" y="793"/>
                    <a:pt x="650" y="795"/>
                    <a:pt x="643" y="798"/>
                  </a:cubicBezTo>
                  <a:cubicBezTo>
                    <a:pt x="429" y="873"/>
                    <a:pt x="490" y="1188"/>
                    <a:pt x="683" y="1188"/>
                  </a:cubicBezTo>
                  <a:cubicBezTo>
                    <a:pt x="703" y="1188"/>
                    <a:pt x="724" y="1185"/>
                    <a:pt x="747" y="1178"/>
                  </a:cubicBezTo>
                  <a:lnTo>
                    <a:pt x="747" y="1178"/>
                  </a:lnTo>
                  <a:cubicBezTo>
                    <a:pt x="747" y="1178"/>
                    <a:pt x="747" y="1178"/>
                    <a:pt x="747" y="1178"/>
                  </a:cubicBezTo>
                  <a:cubicBezTo>
                    <a:pt x="766" y="1172"/>
                    <a:pt x="785" y="1169"/>
                    <a:pt x="804" y="1169"/>
                  </a:cubicBezTo>
                  <a:cubicBezTo>
                    <a:pt x="929" y="1169"/>
                    <a:pt x="1054" y="1301"/>
                    <a:pt x="955" y="1420"/>
                  </a:cubicBezTo>
                  <a:cubicBezTo>
                    <a:pt x="916" y="1467"/>
                    <a:pt x="859" y="1486"/>
                    <a:pt x="801" y="1486"/>
                  </a:cubicBezTo>
                  <a:cubicBezTo>
                    <a:pt x="741" y="1486"/>
                    <a:pt x="680" y="1466"/>
                    <a:pt x="633" y="1436"/>
                  </a:cubicBezTo>
                  <a:cubicBezTo>
                    <a:pt x="598" y="1414"/>
                    <a:pt x="564" y="1404"/>
                    <a:pt x="531" y="1404"/>
                  </a:cubicBezTo>
                  <a:cubicBezTo>
                    <a:pt x="366" y="1404"/>
                    <a:pt x="255" y="1660"/>
                    <a:pt x="434" y="1775"/>
                  </a:cubicBezTo>
                  <a:cubicBezTo>
                    <a:pt x="538" y="1843"/>
                    <a:pt x="660" y="1875"/>
                    <a:pt x="783" y="1875"/>
                  </a:cubicBezTo>
                  <a:cubicBezTo>
                    <a:pt x="1043" y="1875"/>
                    <a:pt x="1302" y="1729"/>
                    <a:pt x="1373" y="1456"/>
                  </a:cubicBezTo>
                  <a:cubicBezTo>
                    <a:pt x="1435" y="1216"/>
                    <a:pt x="1312" y="986"/>
                    <a:pt x="1121" y="862"/>
                  </a:cubicBezTo>
                  <a:lnTo>
                    <a:pt x="1121" y="862"/>
                  </a:lnTo>
                  <a:cubicBezTo>
                    <a:pt x="1215" y="688"/>
                    <a:pt x="1231" y="476"/>
                    <a:pt x="1121" y="287"/>
                  </a:cubicBezTo>
                  <a:cubicBezTo>
                    <a:pt x="1007" y="90"/>
                    <a:pt x="810" y="1"/>
                    <a:pt x="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5409700" y="1264075"/>
              <a:ext cx="9850" cy="59250"/>
            </a:xfrm>
            <a:custGeom>
              <a:avLst/>
              <a:gdLst/>
              <a:ahLst/>
              <a:cxnLst/>
              <a:rect l="l" t="t" r="r" b="b"/>
              <a:pathLst>
                <a:path w="394" h="2370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2180"/>
                  </a:lnTo>
                  <a:cubicBezTo>
                    <a:pt x="0" y="2306"/>
                    <a:pt x="99" y="2370"/>
                    <a:pt x="197" y="2370"/>
                  </a:cubicBezTo>
                  <a:cubicBezTo>
                    <a:pt x="296" y="2370"/>
                    <a:pt x="394" y="2306"/>
                    <a:pt x="394" y="2180"/>
                  </a:cubicBezTo>
                  <a:lnTo>
                    <a:pt x="394" y="190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5393825" y="1288125"/>
              <a:ext cx="54050" cy="13125"/>
            </a:xfrm>
            <a:custGeom>
              <a:avLst/>
              <a:gdLst/>
              <a:ahLst/>
              <a:cxnLst/>
              <a:rect l="l" t="t" r="r" b="b"/>
              <a:pathLst>
                <a:path w="2162" h="525" extrusionOk="0">
                  <a:moveTo>
                    <a:pt x="1928" y="0"/>
                  </a:moveTo>
                  <a:cubicBezTo>
                    <a:pt x="1922" y="0"/>
                    <a:pt x="1916" y="0"/>
                    <a:pt x="1909" y="1"/>
                  </a:cubicBezTo>
                  <a:cubicBezTo>
                    <a:pt x="1358" y="44"/>
                    <a:pt x="807" y="87"/>
                    <a:pt x="255" y="130"/>
                  </a:cubicBezTo>
                  <a:cubicBezTo>
                    <a:pt x="9" y="149"/>
                    <a:pt x="0" y="524"/>
                    <a:pt x="236" y="524"/>
                  </a:cubicBezTo>
                  <a:cubicBezTo>
                    <a:pt x="242" y="524"/>
                    <a:pt x="248" y="524"/>
                    <a:pt x="255" y="523"/>
                  </a:cubicBezTo>
                  <a:cubicBezTo>
                    <a:pt x="806" y="480"/>
                    <a:pt x="1357" y="437"/>
                    <a:pt x="1909" y="394"/>
                  </a:cubicBezTo>
                  <a:cubicBezTo>
                    <a:pt x="2154" y="375"/>
                    <a:pt x="2161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4"/>
            <p:cNvSpPr/>
            <p:nvPr/>
          </p:nvSpPr>
          <p:spPr>
            <a:xfrm>
              <a:off x="5531375" y="1265950"/>
              <a:ext cx="49225" cy="58925"/>
            </a:xfrm>
            <a:custGeom>
              <a:avLst/>
              <a:gdLst/>
              <a:ahLst/>
              <a:cxnLst/>
              <a:rect l="l" t="t" r="r" b="b"/>
              <a:pathLst>
                <a:path w="1969" h="2357" extrusionOk="0">
                  <a:moveTo>
                    <a:pt x="1717" y="0"/>
                  </a:moveTo>
                  <a:cubicBezTo>
                    <a:pt x="1716" y="0"/>
                    <a:pt x="1716" y="0"/>
                    <a:pt x="1716" y="0"/>
                  </a:cubicBezTo>
                  <a:cubicBezTo>
                    <a:pt x="1223" y="2"/>
                    <a:pt x="731" y="5"/>
                    <a:pt x="237" y="6"/>
                  </a:cubicBezTo>
                  <a:cubicBezTo>
                    <a:pt x="122" y="6"/>
                    <a:pt x="51" y="98"/>
                    <a:pt x="41" y="202"/>
                  </a:cubicBezTo>
                  <a:cubicBezTo>
                    <a:pt x="1" y="557"/>
                    <a:pt x="19" y="896"/>
                    <a:pt x="85" y="1247"/>
                  </a:cubicBezTo>
                  <a:cubicBezTo>
                    <a:pt x="102" y="1341"/>
                    <a:pt x="190" y="1389"/>
                    <a:pt x="276" y="1389"/>
                  </a:cubicBezTo>
                  <a:cubicBezTo>
                    <a:pt x="311" y="1389"/>
                    <a:pt x="345" y="1381"/>
                    <a:pt x="374" y="1366"/>
                  </a:cubicBezTo>
                  <a:cubicBezTo>
                    <a:pt x="493" y="1303"/>
                    <a:pt x="741" y="1217"/>
                    <a:pt x="956" y="1217"/>
                  </a:cubicBezTo>
                  <a:cubicBezTo>
                    <a:pt x="1155" y="1217"/>
                    <a:pt x="1325" y="1291"/>
                    <a:pt x="1338" y="1525"/>
                  </a:cubicBezTo>
                  <a:cubicBezTo>
                    <a:pt x="1359" y="1933"/>
                    <a:pt x="671" y="1963"/>
                    <a:pt x="365" y="1963"/>
                  </a:cubicBezTo>
                  <a:cubicBezTo>
                    <a:pt x="340" y="1963"/>
                    <a:pt x="318" y="1963"/>
                    <a:pt x="298" y="1963"/>
                  </a:cubicBezTo>
                  <a:cubicBezTo>
                    <a:pt x="298" y="1963"/>
                    <a:pt x="297" y="1963"/>
                    <a:pt x="297" y="1963"/>
                  </a:cubicBezTo>
                  <a:cubicBezTo>
                    <a:pt x="44" y="1963"/>
                    <a:pt x="44" y="2355"/>
                    <a:pt x="298" y="2357"/>
                  </a:cubicBezTo>
                  <a:cubicBezTo>
                    <a:pt x="308" y="2357"/>
                    <a:pt x="317" y="2357"/>
                    <a:pt x="327" y="2357"/>
                  </a:cubicBezTo>
                  <a:cubicBezTo>
                    <a:pt x="880" y="2357"/>
                    <a:pt x="1905" y="2193"/>
                    <a:pt x="1717" y="1422"/>
                  </a:cubicBezTo>
                  <a:cubicBezTo>
                    <a:pt x="1613" y="991"/>
                    <a:pt x="1280" y="834"/>
                    <a:pt x="917" y="834"/>
                  </a:cubicBezTo>
                  <a:cubicBezTo>
                    <a:pt x="756" y="834"/>
                    <a:pt x="588" y="865"/>
                    <a:pt x="432" y="916"/>
                  </a:cubicBezTo>
                  <a:lnTo>
                    <a:pt x="432" y="916"/>
                  </a:lnTo>
                  <a:cubicBezTo>
                    <a:pt x="413" y="744"/>
                    <a:pt x="409" y="574"/>
                    <a:pt x="419" y="401"/>
                  </a:cubicBezTo>
                  <a:lnTo>
                    <a:pt x="419" y="401"/>
                  </a:lnTo>
                  <a:cubicBezTo>
                    <a:pt x="851" y="399"/>
                    <a:pt x="1284" y="398"/>
                    <a:pt x="1717" y="395"/>
                  </a:cubicBezTo>
                  <a:cubicBezTo>
                    <a:pt x="1967" y="393"/>
                    <a:pt x="1969" y="0"/>
                    <a:pt x="1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5600225" y="1259550"/>
              <a:ext cx="55000" cy="63900"/>
            </a:xfrm>
            <a:custGeom>
              <a:avLst/>
              <a:gdLst/>
              <a:ahLst/>
              <a:cxnLst/>
              <a:rect l="l" t="t" r="r" b="b"/>
              <a:pathLst>
                <a:path w="2200" h="2556" extrusionOk="0">
                  <a:moveTo>
                    <a:pt x="1393" y="0"/>
                  </a:moveTo>
                  <a:cubicBezTo>
                    <a:pt x="947" y="0"/>
                    <a:pt x="491" y="606"/>
                    <a:pt x="352" y="1009"/>
                  </a:cubicBezTo>
                  <a:cubicBezTo>
                    <a:pt x="1" y="2031"/>
                    <a:pt x="1169" y="2465"/>
                    <a:pt x="1949" y="2554"/>
                  </a:cubicBezTo>
                  <a:cubicBezTo>
                    <a:pt x="1958" y="2555"/>
                    <a:pt x="1966" y="2555"/>
                    <a:pt x="1975" y="2555"/>
                  </a:cubicBezTo>
                  <a:cubicBezTo>
                    <a:pt x="2199" y="2555"/>
                    <a:pt x="2190" y="2188"/>
                    <a:pt x="1949" y="2160"/>
                  </a:cubicBezTo>
                  <a:cubicBezTo>
                    <a:pt x="1490" y="2109"/>
                    <a:pt x="817" y="1993"/>
                    <a:pt x="701" y="1444"/>
                  </a:cubicBezTo>
                  <a:cubicBezTo>
                    <a:pt x="658" y="1249"/>
                    <a:pt x="1056" y="383"/>
                    <a:pt x="1362" y="383"/>
                  </a:cubicBezTo>
                  <a:cubicBezTo>
                    <a:pt x="1416" y="383"/>
                    <a:pt x="1467" y="410"/>
                    <a:pt x="1513" y="472"/>
                  </a:cubicBezTo>
                  <a:cubicBezTo>
                    <a:pt x="1557" y="532"/>
                    <a:pt x="1617" y="556"/>
                    <a:pt x="1677" y="556"/>
                  </a:cubicBezTo>
                  <a:cubicBezTo>
                    <a:pt x="1821" y="556"/>
                    <a:pt x="1959" y="416"/>
                    <a:pt x="1853" y="272"/>
                  </a:cubicBezTo>
                  <a:cubicBezTo>
                    <a:pt x="1711" y="78"/>
                    <a:pt x="1553" y="0"/>
                    <a:pt x="1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5679575" y="1256975"/>
              <a:ext cx="74850" cy="60225"/>
            </a:xfrm>
            <a:custGeom>
              <a:avLst/>
              <a:gdLst/>
              <a:ahLst/>
              <a:cxnLst/>
              <a:rect l="l" t="t" r="r" b="b"/>
              <a:pathLst>
                <a:path w="2994" h="2409" extrusionOk="0">
                  <a:moveTo>
                    <a:pt x="1969" y="0"/>
                  </a:moveTo>
                  <a:cubicBezTo>
                    <a:pt x="1916" y="0"/>
                    <a:pt x="1862" y="20"/>
                    <a:pt x="1824" y="57"/>
                  </a:cubicBezTo>
                  <a:cubicBezTo>
                    <a:pt x="1186" y="693"/>
                    <a:pt x="612" y="1380"/>
                    <a:pt x="99" y="2121"/>
                  </a:cubicBezTo>
                  <a:cubicBezTo>
                    <a:pt x="0" y="2269"/>
                    <a:pt x="138" y="2409"/>
                    <a:pt x="278" y="2409"/>
                  </a:cubicBezTo>
                  <a:cubicBezTo>
                    <a:pt x="339" y="2409"/>
                    <a:pt x="400" y="2383"/>
                    <a:pt x="443" y="2320"/>
                  </a:cubicBezTo>
                  <a:cubicBezTo>
                    <a:pt x="883" y="1683"/>
                    <a:pt x="1371" y="1091"/>
                    <a:pt x="1907" y="536"/>
                  </a:cubicBezTo>
                  <a:lnTo>
                    <a:pt x="1907" y="536"/>
                  </a:lnTo>
                  <a:cubicBezTo>
                    <a:pt x="2163" y="1099"/>
                    <a:pt x="2382" y="1673"/>
                    <a:pt x="2567" y="2263"/>
                  </a:cubicBezTo>
                  <a:cubicBezTo>
                    <a:pt x="2597" y="2359"/>
                    <a:pt x="2675" y="2401"/>
                    <a:pt x="2753" y="2401"/>
                  </a:cubicBezTo>
                  <a:cubicBezTo>
                    <a:pt x="2872" y="2401"/>
                    <a:pt x="2993" y="2304"/>
                    <a:pt x="2947" y="2157"/>
                  </a:cubicBezTo>
                  <a:cubicBezTo>
                    <a:pt x="2725" y="1452"/>
                    <a:pt x="2454" y="766"/>
                    <a:pt x="2134" y="96"/>
                  </a:cubicBezTo>
                  <a:cubicBezTo>
                    <a:pt x="2103" y="31"/>
                    <a:pt x="2037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5702575" y="1282850"/>
              <a:ext cx="50125" cy="14650"/>
            </a:xfrm>
            <a:custGeom>
              <a:avLst/>
              <a:gdLst/>
              <a:ahLst/>
              <a:cxnLst/>
              <a:rect l="l" t="t" r="r" b="b"/>
              <a:pathLst>
                <a:path w="2005" h="586" extrusionOk="0">
                  <a:moveTo>
                    <a:pt x="1339" y="0"/>
                  </a:moveTo>
                  <a:cubicBezTo>
                    <a:pt x="957" y="0"/>
                    <a:pt x="580" y="65"/>
                    <a:pt x="214" y="195"/>
                  </a:cubicBezTo>
                  <a:cubicBezTo>
                    <a:pt x="1" y="268"/>
                    <a:pt x="63" y="585"/>
                    <a:pt x="254" y="585"/>
                  </a:cubicBezTo>
                  <a:cubicBezTo>
                    <a:pt x="274" y="585"/>
                    <a:pt x="296" y="582"/>
                    <a:pt x="319" y="574"/>
                  </a:cubicBezTo>
                  <a:cubicBezTo>
                    <a:pt x="661" y="454"/>
                    <a:pt x="1005" y="395"/>
                    <a:pt x="1358" y="395"/>
                  </a:cubicBezTo>
                  <a:cubicBezTo>
                    <a:pt x="1489" y="395"/>
                    <a:pt x="1621" y="403"/>
                    <a:pt x="1755" y="419"/>
                  </a:cubicBezTo>
                  <a:cubicBezTo>
                    <a:pt x="1764" y="420"/>
                    <a:pt x="1773" y="421"/>
                    <a:pt x="1781" y="421"/>
                  </a:cubicBezTo>
                  <a:cubicBezTo>
                    <a:pt x="2005" y="421"/>
                    <a:pt x="1995" y="55"/>
                    <a:pt x="1755" y="26"/>
                  </a:cubicBezTo>
                  <a:cubicBezTo>
                    <a:pt x="1616" y="9"/>
                    <a:pt x="1477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5205200" y="1378700"/>
              <a:ext cx="645075" cy="13550"/>
            </a:xfrm>
            <a:custGeom>
              <a:avLst/>
              <a:gdLst/>
              <a:ahLst/>
              <a:cxnLst/>
              <a:rect l="l" t="t" r="r" b="b"/>
              <a:pathLst>
                <a:path w="25803" h="542" extrusionOk="0">
                  <a:moveTo>
                    <a:pt x="246" y="1"/>
                  </a:moveTo>
                  <a:cubicBezTo>
                    <a:pt x="1" y="1"/>
                    <a:pt x="3" y="386"/>
                    <a:pt x="254" y="395"/>
                  </a:cubicBezTo>
                  <a:cubicBezTo>
                    <a:pt x="3565" y="511"/>
                    <a:pt x="6877" y="542"/>
                    <a:pt x="10190" y="542"/>
                  </a:cubicBezTo>
                  <a:cubicBezTo>
                    <a:pt x="13941" y="542"/>
                    <a:pt x="17692" y="502"/>
                    <a:pt x="21443" y="502"/>
                  </a:cubicBezTo>
                  <a:cubicBezTo>
                    <a:pt x="22812" y="502"/>
                    <a:pt x="24180" y="508"/>
                    <a:pt x="25549" y="522"/>
                  </a:cubicBezTo>
                  <a:cubicBezTo>
                    <a:pt x="25551" y="522"/>
                    <a:pt x="25552" y="522"/>
                    <a:pt x="25553" y="522"/>
                  </a:cubicBezTo>
                  <a:cubicBezTo>
                    <a:pt x="25803" y="522"/>
                    <a:pt x="25801" y="130"/>
                    <a:pt x="25549" y="128"/>
                  </a:cubicBezTo>
                  <a:cubicBezTo>
                    <a:pt x="24180" y="114"/>
                    <a:pt x="22812" y="109"/>
                    <a:pt x="21443" y="109"/>
                  </a:cubicBezTo>
                  <a:cubicBezTo>
                    <a:pt x="17692" y="109"/>
                    <a:pt x="13941" y="148"/>
                    <a:pt x="10190" y="148"/>
                  </a:cubicBezTo>
                  <a:cubicBezTo>
                    <a:pt x="6877" y="148"/>
                    <a:pt x="3565" y="117"/>
                    <a:pt x="254" y="1"/>
                  </a:cubicBezTo>
                  <a:cubicBezTo>
                    <a:pt x="251" y="1"/>
                    <a:pt x="249" y="1"/>
                    <a:pt x="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5420675" y="1418175"/>
              <a:ext cx="55800" cy="63375"/>
            </a:xfrm>
            <a:custGeom>
              <a:avLst/>
              <a:gdLst/>
              <a:ahLst/>
              <a:cxnLst/>
              <a:rect l="l" t="t" r="r" b="b"/>
              <a:pathLst>
                <a:path w="2232" h="2535" extrusionOk="0">
                  <a:moveTo>
                    <a:pt x="701" y="0"/>
                  </a:moveTo>
                  <a:cubicBezTo>
                    <a:pt x="535" y="0"/>
                    <a:pt x="372" y="21"/>
                    <a:pt x="247" y="44"/>
                  </a:cubicBezTo>
                  <a:cubicBezTo>
                    <a:pt x="12" y="87"/>
                    <a:pt x="93" y="427"/>
                    <a:pt x="312" y="427"/>
                  </a:cubicBezTo>
                  <a:cubicBezTo>
                    <a:pt x="325" y="427"/>
                    <a:pt x="339" y="426"/>
                    <a:pt x="353" y="423"/>
                  </a:cubicBezTo>
                  <a:cubicBezTo>
                    <a:pt x="429" y="409"/>
                    <a:pt x="574" y="378"/>
                    <a:pt x="709" y="378"/>
                  </a:cubicBezTo>
                  <a:cubicBezTo>
                    <a:pt x="863" y="378"/>
                    <a:pt x="1005" y="418"/>
                    <a:pt x="1020" y="566"/>
                  </a:cubicBezTo>
                  <a:cubicBezTo>
                    <a:pt x="1034" y="710"/>
                    <a:pt x="774" y="1026"/>
                    <a:pt x="702" y="1149"/>
                  </a:cubicBezTo>
                  <a:cubicBezTo>
                    <a:pt x="492" y="1513"/>
                    <a:pt x="283" y="1875"/>
                    <a:pt x="71" y="2237"/>
                  </a:cubicBezTo>
                  <a:cubicBezTo>
                    <a:pt x="1" y="2361"/>
                    <a:pt x="86" y="2535"/>
                    <a:pt x="233" y="2535"/>
                  </a:cubicBezTo>
                  <a:cubicBezTo>
                    <a:pt x="235" y="2535"/>
                    <a:pt x="238" y="2535"/>
                    <a:pt x="241" y="2535"/>
                  </a:cubicBezTo>
                  <a:cubicBezTo>
                    <a:pt x="699" y="2513"/>
                    <a:pt x="1158" y="2503"/>
                    <a:pt x="1616" y="2503"/>
                  </a:cubicBezTo>
                  <a:cubicBezTo>
                    <a:pt x="1737" y="2503"/>
                    <a:pt x="1857" y="2503"/>
                    <a:pt x="1978" y="2505"/>
                  </a:cubicBezTo>
                  <a:cubicBezTo>
                    <a:pt x="1979" y="2505"/>
                    <a:pt x="1980" y="2505"/>
                    <a:pt x="1981" y="2505"/>
                  </a:cubicBezTo>
                  <a:cubicBezTo>
                    <a:pt x="2231" y="2505"/>
                    <a:pt x="2230" y="2114"/>
                    <a:pt x="1978" y="2111"/>
                  </a:cubicBezTo>
                  <a:cubicBezTo>
                    <a:pt x="1850" y="2109"/>
                    <a:pt x="1722" y="2109"/>
                    <a:pt x="1594" y="2109"/>
                  </a:cubicBezTo>
                  <a:cubicBezTo>
                    <a:pt x="1260" y="2109"/>
                    <a:pt x="926" y="2114"/>
                    <a:pt x="593" y="2126"/>
                  </a:cubicBezTo>
                  <a:lnTo>
                    <a:pt x="593" y="2126"/>
                  </a:lnTo>
                  <a:cubicBezTo>
                    <a:pt x="743" y="1868"/>
                    <a:pt x="893" y="1609"/>
                    <a:pt x="1043" y="1349"/>
                  </a:cubicBezTo>
                  <a:cubicBezTo>
                    <a:pt x="1186" y="1105"/>
                    <a:pt x="1425" y="806"/>
                    <a:pt x="1425" y="505"/>
                  </a:cubicBezTo>
                  <a:cubicBezTo>
                    <a:pt x="1427" y="100"/>
                    <a:pt x="1060" y="0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5484600" y="1417800"/>
              <a:ext cx="47200" cy="62850"/>
            </a:xfrm>
            <a:custGeom>
              <a:avLst/>
              <a:gdLst/>
              <a:ahLst/>
              <a:cxnLst/>
              <a:rect l="l" t="t" r="r" b="b"/>
              <a:pathLst>
                <a:path w="1888" h="2514" extrusionOk="0">
                  <a:moveTo>
                    <a:pt x="1427" y="1"/>
                  </a:moveTo>
                  <a:cubicBezTo>
                    <a:pt x="686" y="1"/>
                    <a:pt x="0" y="663"/>
                    <a:pt x="115" y="1433"/>
                  </a:cubicBezTo>
                  <a:cubicBezTo>
                    <a:pt x="211" y="2087"/>
                    <a:pt x="808" y="2513"/>
                    <a:pt x="1432" y="2513"/>
                  </a:cubicBezTo>
                  <a:cubicBezTo>
                    <a:pt x="1505" y="2513"/>
                    <a:pt x="1578" y="2507"/>
                    <a:pt x="1651" y="2495"/>
                  </a:cubicBezTo>
                  <a:cubicBezTo>
                    <a:pt x="1888" y="2457"/>
                    <a:pt x="1804" y="2113"/>
                    <a:pt x="1583" y="2113"/>
                  </a:cubicBezTo>
                  <a:cubicBezTo>
                    <a:pt x="1571" y="2113"/>
                    <a:pt x="1559" y="2114"/>
                    <a:pt x="1547" y="2116"/>
                  </a:cubicBezTo>
                  <a:cubicBezTo>
                    <a:pt x="1503" y="2123"/>
                    <a:pt x="1459" y="2126"/>
                    <a:pt x="1415" y="2126"/>
                  </a:cubicBezTo>
                  <a:cubicBezTo>
                    <a:pt x="974" y="2126"/>
                    <a:pt x="527" y="1784"/>
                    <a:pt x="494" y="1326"/>
                  </a:cubicBezTo>
                  <a:cubicBezTo>
                    <a:pt x="457" y="797"/>
                    <a:pt x="943" y="396"/>
                    <a:pt x="1437" y="396"/>
                  </a:cubicBezTo>
                  <a:cubicBezTo>
                    <a:pt x="1449" y="396"/>
                    <a:pt x="1462" y="396"/>
                    <a:pt x="1475" y="397"/>
                  </a:cubicBezTo>
                  <a:cubicBezTo>
                    <a:pt x="1478" y="397"/>
                    <a:pt x="1480" y="397"/>
                    <a:pt x="1483" y="397"/>
                  </a:cubicBezTo>
                  <a:cubicBezTo>
                    <a:pt x="1728" y="397"/>
                    <a:pt x="1726" y="12"/>
                    <a:pt x="1476" y="2"/>
                  </a:cubicBezTo>
                  <a:cubicBezTo>
                    <a:pt x="1460" y="1"/>
                    <a:pt x="1444" y="1"/>
                    <a:pt x="14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5546675" y="1414625"/>
              <a:ext cx="59300" cy="69850"/>
            </a:xfrm>
            <a:custGeom>
              <a:avLst/>
              <a:gdLst/>
              <a:ahLst/>
              <a:cxnLst/>
              <a:rect l="l" t="t" r="r" b="b"/>
              <a:pathLst>
                <a:path w="2372" h="2794" extrusionOk="0">
                  <a:moveTo>
                    <a:pt x="1631" y="0"/>
                  </a:moveTo>
                  <a:cubicBezTo>
                    <a:pt x="1566" y="0"/>
                    <a:pt x="1499" y="31"/>
                    <a:pt x="1456" y="93"/>
                  </a:cubicBezTo>
                  <a:cubicBezTo>
                    <a:pt x="933" y="823"/>
                    <a:pt x="475" y="1587"/>
                    <a:pt x="77" y="2390"/>
                  </a:cubicBezTo>
                  <a:cubicBezTo>
                    <a:pt x="0" y="2544"/>
                    <a:pt x="137" y="2687"/>
                    <a:pt x="267" y="2687"/>
                  </a:cubicBezTo>
                  <a:cubicBezTo>
                    <a:pt x="325" y="2687"/>
                    <a:pt x="383" y="2658"/>
                    <a:pt x="418" y="2587"/>
                  </a:cubicBezTo>
                  <a:cubicBezTo>
                    <a:pt x="752" y="1910"/>
                    <a:pt x="1130" y="1260"/>
                    <a:pt x="1553" y="636"/>
                  </a:cubicBezTo>
                  <a:lnTo>
                    <a:pt x="1553" y="636"/>
                  </a:lnTo>
                  <a:cubicBezTo>
                    <a:pt x="1737" y="1282"/>
                    <a:pt x="1874" y="1939"/>
                    <a:pt x="1962" y="2607"/>
                  </a:cubicBezTo>
                  <a:cubicBezTo>
                    <a:pt x="1978" y="2731"/>
                    <a:pt x="2085" y="2793"/>
                    <a:pt x="2184" y="2793"/>
                  </a:cubicBezTo>
                  <a:cubicBezTo>
                    <a:pt x="2282" y="2793"/>
                    <a:pt x="2372" y="2732"/>
                    <a:pt x="2356" y="2607"/>
                  </a:cubicBezTo>
                  <a:cubicBezTo>
                    <a:pt x="2246" y="1768"/>
                    <a:pt x="2071" y="946"/>
                    <a:pt x="1815" y="139"/>
                  </a:cubicBezTo>
                  <a:cubicBezTo>
                    <a:pt x="1786" y="46"/>
                    <a:pt x="1710" y="0"/>
                    <a:pt x="1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4"/>
            <p:cNvSpPr/>
            <p:nvPr/>
          </p:nvSpPr>
          <p:spPr>
            <a:xfrm>
              <a:off x="5558700" y="1449750"/>
              <a:ext cx="43675" cy="11875"/>
            </a:xfrm>
            <a:custGeom>
              <a:avLst/>
              <a:gdLst/>
              <a:ahLst/>
              <a:cxnLst/>
              <a:rect l="l" t="t" r="r" b="b"/>
              <a:pathLst>
                <a:path w="1747" h="475" extrusionOk="0">
                  <a:moveTo>
                    <a:pt x="1491" y="1"/>
                  </a:moveTo>
                  <a:cubicBezTo>
                    <a:pt x="1076" y="3"/>
                    <a:pt x="661" y="28"/>
                    <a:pt x="250" y="79"/>
                  </a:cubicBezTo>
                  <a:cubicBezTo>
                    <a:pt x="11" y="111"/>
                    <a:pt x="0" y="475"/>
                    <a:pt x="221" y="475"/>
                  </a:cubicBezTo>
                  <a:cubicBezTo>
                    <a:pt x="231" y="475"/>
                    <a:pt x="240" y="474"/>
                    <a:pt x="250" y="473"/>
                  </a:cubicBezTo>
                  <a:cubicBezTo>
                    <a:pt x="663" y="421"/>
                    <a:pt x="1076" y="394"/>
                    <a:pt x="1491" y="394"/>
                  </a:cubicBezTo>
                  <a:cubicBezTo>
                    <a:pt x="1746" y="394"/>
                    <a:pt x="1746" y="1"/>
                    <a:pt x="1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4"/>
            <p:cNvSpPr/>
            <p:nvPr/>
          </p:nvSpPr>
          <p:spPr>
            <a:xfrm>
              <a:off x="5306775" y="1622300"/>
              <a:ext cx="48950" cy="13450"/>
            </a:xfrm>
            <a:custGeom>
              <a:avLst/>
              <a:gdLst/>
              <a:ahLst/>
              <a:cxnLst/>
              <a:rect l="l" t="t" r="r" b="b"/>
              <a:pathLst>
                <a:path w="1958" h="538" extrusionOk="0">
                  <a:moveTo>
                    <a:pt x="1683" y="1"/>
                  </a:moveTo>
                  <a:cubicBezTo>
                    <a:pt x="1665" y="1"/>
                    <a:pt x="1646" y="3"/>
                    <a:pt x="1626" y="9"/>
                  </a:cubicBezTo>
                  <a:cubicBezTo>
                    <a:pt x="1285" y="100"/>
                    <a:pt x="943" y="144"/>
                    <a:pt x="594" y="144"/>
                  </a:cubicBezTo>
                  <a:cubicBezTo>
                    <a:pt x="480" y="144"/>
                    <a:pt x="366" y="139"/>
                    <a:pt x="251" y="130"/>
                  </a:cubicBezTo>
                  <a:cubicBezTo>
                    <a:pt x="244" y="130"/>
                    <a:pt x="238" y="129"/>
                    <a:pt x="231" y="129"/>
                  </a:cubicBezTo>
                  <a:cubicBezTo>
                    <a:pt x="0" y="129"/>
                    <a:pt x="7" y="504"/>
                    <a:pt x="252" y="524"/>
                  </a:cubicBezTo>
                  <a:cubicBezTo>
                    <a:pt x="369" y="533"/>
                    <a:pt x="486" y="538"/>
                    <a:pt x="602" y="538"/>
                  </a:cubicBezTo>
                  <a:cubicBezTo>
                    <a:pt x="984" y="538"/>
                    <a:pt x="1361" y="488"/>
                    <a:pt x="1732" y="388"/>
                  </a:cubicBezTo>
                  <a:cubicBezTo>
                    <a:pt x="1958" y="329"/>
                    <a:pt x="1888" y="1"/>
                    <a:pt x="16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4"/>
            <p:cNvSpPr/>
            <p:nvPr/>
          </p:nvSpPr>
          <p:spPr>
            <a:xfrm>
              <a:off x="5314500" y="1650500"/>
              <a:ext cx="39150" cy="9850"/>
            </a:xfrm>
            <a:custGeom>
              <a:avLst/>
              <a:gdLst/>
              <a:ahLst/>
              <a:cxnLst/>
              <a:rect l="l" t="t" r="r" b="b"/>
              <a:pathLst>
                <a:path w="1566" h="394" extrusionOk="0">
                  <a:moveTo>
                    <a:pt x="252" y="0"/>
                  </a:moveTo>
                  <a:cubicBezTo>
                    <a:pt x="0" y="0"/>
                    <a:pt x="0" y="394"/>
                    <a:pt x="252" y="394"/>
                  </a:cubicBezTo>
                  <a:lnTo>
                    <a:pt x="1310" y="394"/>
                  </a:lnTo>
                  <a:cubicBezTo>
                    <a:pt x="1565" y="394"/>
                    <a:pt x="15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4"/>
            <p:cNvSpPr/>
            <p:nvPr/>
          </p:nvSpPr>
          <p:spPr>
            <a:xfrm>
              <a:off x="5454050" y="1589075"/>
              <a:ext cx="48850" cy="72950"/>
            </a:xfrm>
            <a:custGeom>
              <a:avLst/>
              <a:gdLst/>
              <a:ahLst/>
              <a:cxnLst/>
              <a:rect l="l" t="t" r="r" b="b"/>
              <a:pathLst>
                <a:path w="1954" h="2918" extrusionOk="0">
                  <a:moveTo>
                    <a:pt x="1544" y="0"/>
                  </a:moveTo>
                  <a:cubicBezTo>
                    <a:pt x="774" y="0"/>
                    <a:pt x="28" y="617"/>
                    <a:pt x="14" y="1425"/>
                  </a:cubicBezTo>
                  <a:cubicBezTo>
                    <a:pt x="1" y="2259"/>
                    <a:pt x="747" y="2918"/>
                    <a:pt x="1548" y="2918"/>
                  </a:cubicBezTo>
                  <a:cubicBezTo>
                    <a:pt x="1578" y="2918"/>
                    <a:pt x="1608" y="2917"/>
                    <a:pt x="1638" y="2915"/>
                  </a:cubicBezTo>
                  <a:cubicBezTo>
                    <a:pt x="1885" y="2900"/>
                    <a:pt x="1891" y="2521"/>
                    <a:pt x="1652" y="2521"/>
                  </a:cubicBezTo>
                  <a:cubicBezTo>
                    <a:pt x="1648" y="2521"/>
                    <a:pt x="1643" y="2521"/>
                    <a:pt x="1638" y="2521"/>
                  </a:cubicBezTo>
                  <a:cubicBezTo>
                    <a:pt x="1615" y="2523"/>
                    <a:pt x="1593" y="2524"/>
                    <a:pt x="1570" y="2524"/>
                  </a:cubicBezTo>
                  <a:cubicBezTo>
                    <a:pt x="978" y="2524"/>
                    <a:pt x="387" y="2059"/>
                    <a:pt x="408" y="1425"/>
                  </a:cubicBezTo>
                  <a:cubicBezTo>
                    <a:pt x="428" y="811"/>
                    <a:pt x="1005" y="396"/>
                    <a:pt x="1577" y="396"/>
                  </a:cubicBezTo>
                  <a:cubicBezTo>
                    <a:pt x="1619" y="396"/>
                    <a:pt x="1661" y="398"/>
                    <a:pt x="1704" y="403"/>
                  </a:cubicBezTo>
                  <a:cubicBezTo>
                    <a:pt x="1712" y="404"/>
                    <a:pt x="1721" y="404"/>
                    <a:pt x="1729" y="404"/>
                  </a:cubicBezTo>
                  <a:cubicBezTo>
                    <a:pt x="1954" y="404"/>
                    <a:pt x="1944" y="37"/>
                    <a:pt x="1704" y="9"/>
                  </a:cubicBezTo>
                  <a:cubicBezTo>
                    <a:pt x="1650" y="3"/>
                    <a:pt x="1597" y="0"/>
                    <a:pt x="15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4"/>
            <p:cNvSpPr/>
            <p:nvPr/>
          </p:nvSpPr>
          <p:spPr>
            <a:xfrm>
              <a:off x="5512625" y="1561325"/>
              <a:ext cx="36875" cy="44950"/>
            </a:xfrm>
            <a:custGeom>
              <a:avLst/>
              <a:gdLst/>
              <a:ahLst/>
              <a:cxnLst/>
              <a:rect l="l" t="t" r="r" b="b"/>
              <a:pathLst>
                <a:path w="1475" h="1798" extrusionOk="0">
                  <a:moveTo>
                    <a:pt x="1108" y="0"/>
                  </a:moveTo>
                  <a:cubicBezTo>
                    <a:pt x="1048" y="0"/>
                    <a:pt x="987" y="25"/>
                    <a:pt x="942" y="86"/>
                  </a:cubicBezTo>
                  <a:cubicBezTo>
                    <a:pt x="637" y="498"/>
                    <a:pt x="348" y="923"/>
                    <a:pt x="72" y="1355"/>
                  </a:cubicBezTo>
                  <a:cubicBezTo>
                    <a:pt x="0" y="1468"/>
                    <a:pt x="75" y="1606"/>
                    <a:pt x="191" y="1646"/>
                  </a:cubicBezTo>
                  <a:cubicBezTo>
                    <a:pt x="498" y="1747"/>
                    <a:pt x="812" y="1798"/>
                    <a:pt x="1134" y="1798"/>
                  </a:cubicBezTo>
                  <a:cubicBezTo>
                    <a:pt x="1163" y="1798"/>
                    <a:pt x="1192" y="1797"/>
                    <a:pt x="1222" y="1796"/>
                  </a:cubicBezTo>
                  <a:cubicBezTo>
                    <a:pt x="1470" y="1789"/>
                    <a:pt x="1475" y="1402"/>
                    <a:pt x="1231" y="1402"/>
                  </a:cubicBezTo>
                  <a:cubicBezTo>
                    <a:pt x="1228" y="1402"/>
                    <a:pt x="1225" y="1402"/>
                    <a:pt x="1222" y="1403"/>
                  </a:cubicBezTo>
                  <a:cubicBezTo>
                    <a:pt x="1192" y="1404"/>
                    <a:pt x="1163" y="1404"/>
                    <a:pt x="1134" y="1404"/>
                  </a:cubicBezTo>
                  <a:cubicBezTo>
                    <a:pt x="935" y="1404"/>
                    <a:pt x="743" y="1383"/>
                    <a:pt x="552" y="1339"/>
                  </a:cubicBezTo>
                  <a:lnTo>
                    <a:pt x="552" y="1339"/>
                  </a:lnTo>
                  <a:cubicBezTo>
                    <a:pt x="785" y="980"/>
                    <a:pt x="1029" y="629"/>
                    <a:pt x="1282" y="285"/>
                  </a:cubicBezTo>
                  <a:cubicBezTo>
                    <a:pt x="1387" y="141"/>
                    <a:pt x="1250" y="0"/>
                    <a:pt x="1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4"/>
            <p:cNvSpPr/>
            <p:nvPr/>
          </p:nvSpPr>
          <p:spPr>
            <a:xfrm>
              <a:off x="5542875" y="1585375"/>
              <a:ext cx="9850" cy="37525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7" y="0"/>
                  </a:moveTo>
                  <a:cubicBezTo>
                    <a:pt x="99" y="0"/>
                    <a:pt x="0" y="63"/>
                    <a:pt x="0" y="190"/>
                  </a:cubicBezTo>
                  <a:lnTo>
                    <a:pt x="0" y="1310"/>
                  </a:lnTo>
                  <a:cubicBezTo>
                    <a:pt x="0" y="1437"/>
                    <a:pt x="99" y="1501"/>
                    <a:pt x="197" y="1501"/>
                  </a:cubicBezTo>
                  <a:cubicBezTo>
                    <a:pt x="295" y="1501"/>
                    <a:pt x="394" y="1437"/>
                    <a:pt x="394" y="1310"/>
                  </a:cubicBezTo>
                  <a:lnTo>
                    <a:pt x="394" y="190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4"/>
            <p:cNvSpPr/>
            <p:nvPr/>
          </p:nvSpPr>
          <p:spPr>
            <a:xfrm>
              <a:off x="5593500" y="1596150"/>
              <a:ext cx="12650" cy="54725"/>
            </a:xfrm>
            <a:custGeom>
              <a:avLst/>
              <a:gdLst/>
              <a:ahLst/>
              <a:cxnLst/>
              <a:rect l="l" t="t" r="r" b="b"/>
              <a:pathLst>
                <a:path w="506" h="2189" extrusionOk="0">
                  <a:moveTo>
                    <a:pt x="262" y="0"/>
                  </a:moveTo>
                  <a:cubicBezTo>
                    <a:pt x="187" y="0"/>
                    <a:pt x="118" y="43"/>
                    <a:pt x="104" y="143"/>
                  </a:cubicBezTo>
                  <a:cubicBezTo>
                    <a:pt x="18" y="764"/>
                    <a:pt x="1" y="1377"/>
                    <a:pt x="72" y="2001"/>
                  </a:cubicBezTo>
                  <a:cubicBezTo>
                    <a:pt x="87" y="2126"/>
                    <a:pt x="193" y="2189"/>
                    <a:pt x="291" y="2189"/>
                  </a:cubicBezTo>
                  <a:cubicBezTo>
                    <a:pt x="390" y="2189"/>
                    <a:pt x="480" y="2126"/>
                    <a:pt x="466" y="2001"/>
                  </a:cubicBezTo>
                  <a:cubicBezTo>
                    <a:pt x="400" y="1415"/>
                    <a:pt x="402" y="833"/>
                    <a:pt x="485" y="249"/>
                  </a:cubicBezTo>
                  <a:cubicBezTo>
                    <a:pt x="505" y="99"/>
                    <a:pt x="376" y="0"/>
                    <a:pt x="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4"/>
            <p:cNvSpPr/>
            <p:nvPr/>
          </p:nvSpPr>
          <p:spPr>
            <a:xfrm>
              <a:off x="5583450" y="1616350"/>
              <a:ext cx="43825" cy="11650"/>
            </a:xfrm>
            <a:custGeom>
              <a:avLst/>
              <a:gdLst/>
              <a:ahLst/>
              <a:cxnLst/>
              <a:rect l="l" t="t" r="r" b="b"/>
              <a:pathLst>
                <a:path w="1753" h="466" extrusionOk="0">
                  <a:moveTo>
                    <a:pt x="1511" y="0"/>
                  </a:moveTo>
                  <a:cubicBezTo>
                    <a:pt x="1507" y="0"/>
                    <a:pt x="1502" y="0"/>
                    <a:pt x="1498" y="0"/>
                  </a:cubicBezTo>
                  <a:cubicBezTo>
                    <a:pt x="1083" y="25"/>
                    <a:pt x="670" y="49"/>
                    <a:pt x="255" y="72"/>
                  </a:cubicBezTo>
                  <a:cubicBezTo>
                    <a:pt x="6" y="86"/>
                    <a:pt x="1" y="466"/>
                    <a:pt x="242" y="466"/>
                  </a:cubicBezTo>
                  <a:cubicBezTo>
                    <a:pt x="246" y="466"/>
                    <a:pt x="251" y="466"/>
                    <a:pt x="255" y="466"/>
                  </a:cubicBezTo>
                  <a:cubicBezTo>
                    <a:pt x="670" y="443"/>
                    <a:pt x="1083" y="418"/>
                    <a:pt x="1498" y="394"/>
                  </a:cubicBezTo>
                  <a:cubicBezTo>
                    <a:pt x="1747" y="380"/>
                    <a:pt x="1753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4"/>
            <p:cNvSpPr/>
            <p:nvPr/>
          </p:nvSpPr>
          <p:spPr>
            <a:xfrm>
              <a:off x="5657525" y="1588975"/>
              <a:ext cx="45750" cy="62225"/>
            </a:xfrm>
            <a:custGeom>
              <a:avLst/>
              <a:gdLst/>
              <a:ahLst/>
              <a:cxnLst/>
              <a:rect l="l" t="t" r="r" b="b"/>
              <a:pathLst>
                <a:path w="1830" h="2489" extrusionOk="0">
                  <a:moveTo>
                    <a:pt x="875" y="1"/>
                  </a:moveTo>
                  <a:cubicBezTo>
                    <a:pt x="711" y="1"/>
                    <a:pt x="552" y="96"/>
                    <a:pt x="387" y="96"/>
                  </a:cubicBezTo>
                  <a:cubicBezTo>
                    <a:pt x="371" y="96"/>
                    <a:pt x="354" y="95"/>
                    <a:pt x="337" y="93"/>
                  </a:cubicBezTo>
                  <a:cubicBezTo>
                    <a:pt x="326" y="92"/>
                    <a:pt x="316" y="91"/>
                    <a:pt x="306" y="91"/>
                  </a:cubicBezTo>
                  <a:cubicBezTo>
                    <a:pt x="92" y="91"/>
                    <a:pt x="105" y="453"/>
                    <a:pt x="341" y="486"/>
                  </a:cubicBezTo>
                  <a:cubicBezTo>
                    <a:pt x="353" y="487"/>
                    <a:pt x="364" y="488"/>
                    <a:pt x="375" y="488"/>
                  </a:cubicBezTo>
                  <a:cubicBezTo>
                    <a:pt x="478" y="488"/>
                    <a:pt x="586" y="435"/>
                    <a:pt x="678" y="435"/>
                  </a:cubicBezTo>
                  <a:cubicBezTo>
                    <a:pt x="688" y="435"/>
                    <a:pt x="698" y="435"/>
                    <a:pt x="708" y="437"/>
                  </a:cubicBezTo>
                  <a:cubicBezTo>
                    <a:pt x="961" y="476"/>
                    <a:pt x="745" y="822"/>
                    <a:pt x="668" y="959"/>
                  </a:cubicBezTo>
                  <a:cubicBezTo>
                    <a:pt x="487" y="1280"/>
                    <a:pt x="170" y="1578"/>
                    <a:pt x="58" y="1933"/>
                  </a:cubicBezTo>
                  <a:cubicBezTo>
                    <a:pt x="1" y="2119"/>
                    <a:pt x="57" y="2245"/>
                    <a:pt x="237" y="2315"/>
                  </a:cubicBezTo>
                  <a:cubicBezTo>
                    <a:pt x="400" y="2377"/>
                    <a:pt x="618" y="2367"/>
                    <a:pt x="790" y="2388"/>
                  </a:cubicBezTo>
                  <a:cubicBezTo>
                    <a:pt x="1053" y="2420"/>
                    <a:pt x="1316" y="2454"/>
                    <a:pt x="1580" y="2487"/>
                  </a:cubicBezTo>
                  <a:cubicBezTo>
                    <a:pt x="1589" y="2488"/>
                    <a:pt x="1599" y="2489"/>
                    <a:pt x="1607" y="2489"/>
                  </a:cubicBezTo>
                  <a:cubicBezTo>
                    <a:pt x="1830" y="2489"/>
                    <a:pt x="1818" y="2122"/>
                    <a:pt x="1580" y="2093"/>
                  </a:cubicBezTo>
                  <a:cubicBezTo>
                    <a:pt x="1368" y="2066"/>
                    <a:pt x="1159" y="2039"/>
                    <a:pt x="947" y="2014"/>
                  </a:cubicBezTo>
                  <a:cubicBezTo>
                    <a:pt x="865" y="2003"/>
                    <a:pt x="609" y="2009"/>
                    <a:pt x="461" y="1981"/>
                  </a:cubicBezTo>
                  <a:lnTo>
                    <a:pt x="461" y="1981"/>
                  </a:lnTo>
                  <a:cubicBezTo>
                    <a:pt x="568" y="1726"/>
                    <a:pt x="808" y="1484"/>
                    <a:pt x="943" y="1266"/>
                  </a:cubicBezTo>
                  <a:cubicBezTo>
                    <a:pt x="1086" y="1035"/>
                    <a:pt x="1225" y="770"/>
                    <a:pt x="1246" y="494"/>
                  </a:cubicBezTo>
                  <a:cubicBezTo>
                    <a:pt x="1262" y="299"/>
                    <a:pt x="1197" y="90"/>
                    <a:pt x="996" y="20"/>
                  </a:cubicBezTo>
                  <a:cubicBezTo>
                    <a:pt x="955" y="6"/>
                    <a:pt x="915" y="1"/>
                    <a:pt x="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4"/>
            <p:cNvSpPr/>
            <p:nvPr/>
          </p:nvSpPr>
          <p:spPr>
            <a:xfrm>
              <a:off x="5757925" y="1597800"/>
              <a:ext cx="9850" cy="48900"/>
            </a:xfrm>
            <a:custGeom>
              <a:avLst/>
              <a:gdLst/>
              <a:ahLst/>
              <a:cxnLst/>
              <a:rect l="l" t="t" r="r" b="b"/>
              <a:pathLst>
                <a:path w="394" h="1956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1764"/>
                  </a:lnTo>
                  <a:cubicBezTo>
                    <a:pt x="0" y="1892"/>
                    <a:pt x="99" y="1956"/>
                    <a:pt x="197" y="1956"/>
                  </a:cubicBezTo>
                  <a:cubicBezTo>
                    <a:pt x="295" y="1956"/>
                    <a:pt x="394" y="1892"/>
                    <a:pt x="394" y="1764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4"/>
            <p:cNvSpPr/>
            <p:nvPr/>
          </p:nvSpPr>
          <p:spPr>
            <a:xfrm>
              <a:off x="5746225" y="1614375"/>
              <a:ext cx="46625" cy="12000"/>
            </a:xfrm>
            <a:custGeom>
              <a:avLst/>
              <a:gdLst/>
              <a:ahLst/>
              <a:cxnLst/>
              <a:rect l="l" t="t" r="r" b="b"/>
              <a:pathLst>
                <a:path w="1865" h="480" extrusionOk="0">
                  <a:moveTo>
                    <a:pt x="1569" y="1"/>
                  </a:moveTo>
                  <a:cubicBezTo>
                    <a:pt x="1555" y="1"/>
                    <a:pt x="1541" y="2"/>
                    <a:pt x="1526" y="5"/>
                  </a:cubicBezTo>
                  <a:cubicBezTo>
                    <a:pt x="1235" y="60"/>
                    <a:pt x="944" y="87"/>
                    <a:pt x="650" y="87"/>
                  </a:cubicBezTo>
                  <a:cubicBezTo>
                    <a:pt x="518" y="87"/>
                    <a:pt x="385" y="81"/>
                    <a:pt x="252" y="71"/>
                  </a:cubicBezTo>
                  <a:cubicBezTo>
                    <a:pt x="246" y="70"/>
                    <a:pt x="240" y="70"/>
                    <a:pt x="234" y="70"/>
                  </a:cubicBezTo>
                  <a:cubicBezTo>
                    <a:pt x="0" y="70"/>
                    <a:pt x="8" y="445"/>
                    <a:pt x="252" y="464"/>
                  </a:cubicBezTo>
                  <a:cubicBezTo>
                    <a:pt x="383" y="475"/>
                    <a:pt x="513" y="480"/>
                    <a:pt x="643" y="480"/>
                  </a:cubicBezTo>
                  <a:cubicBezTo>
                    <a:pt x="974" y="480"/>
                    <a:pt x="1303" y="447"/>
                    <a:pt x="1632" y="384"/>
                  </a:cubicBezTo>
                  <a:cubicBezTo>
                    <a:pt x="1865" y="339"/>
                    <a:pt x="1786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4"/>
            <p:cNvSpPr/>
            <p:nvPr/>
          </p:nvSpPr>
          <p:spPr>
            <a:xfrm>
              <a:off x="5830000" y="1586275"/>
              <a:ext cx="59250" cy="70700"/>
            </a:xfrm>
            <a:custGeom>
              <a:avLst/>
              <a:gdLst/>
              <a:ahLst/>
              <a:cxnLst/>
              <a:rect l="l" t="t" r="r" b="b"/>
              <a:pathLst>
                <a:path w="2370" h="2828" extrusionOk="0">
                  <a:moveTo>
                    <a:pt x="459" y="395"/>
                  </a:moveTo>
                  <a:cubicBezTo>
                    <a:pt x="1097" y="406"/>
                    <a:pt x="1896" y="679"/>
                    <a:pt x="1881" y="1448"/>
                  </a:cubicBezTo>
                  <a:cubicBezTo>
                    <a:pt x="1869" y="2132"/>
                    <a:pt x="1014" y="2268"/>
                    <a:pt x="416" y="2388"/>
                  </a:cubicBezTo>
                  <a:lnTo>
                    <a:pt x="416" y="2388"/>
                  </a:lnTo>
                  <a:cubicBezTo>
                    <a:pt x="393" y="1725"/>
                    <a:pt x="407" y="1063"/>
                    <a:pt x="458" y="399"/>
                  </a:cubicBezTo>
                  <a:cubicBezTo>
                    <a:pt x="459" y="397"/>
                    <a:pt x="459" y="396"/>
                    <a:pt x="459" y="395"/>
                  </a:cubicBezTo>
                  <a:close/>
                  <a:moveTo>
                    <a:pt x="421" y="1"/>
                  </a:moveTo>
                  <a:cubicBezTo>
                    <a:pt x="406" y="1"/>
                    <a:pt x="390" y="1"/>
                    <a:pt x="375" y="1"/>
                  </a:cubicBezTo>
                  <a:cubicBezTo>
                    <a:pt x="237" y="4"/>
                    <a:pt x="174" y="124"/>
                    <a:pt x="188" y="230"/>
                  </a:cubicBezTo>
                  <a:lnTo>
                    <a:pt x="188" y="230"/>
                  </a:lnTo>
                  <a:cubicBezTo>
                    <a:pt x="125" y="257"/>
                    <a:pt x="74" y="314"/>
                    <a:pt x="68" y="400"/>
                  </a:cubicBezTo>
                  <a:cubicBezTo>
                    <a:pt x="10" y="1145"/>
                    <a:pt x="0" y="1886"/>
                    <a:pt x="36" y="2632"/>
                  </a:cubicBezTo>
                  <a:cubicBezTo>
                    <a:pt x="42" y="2743"/>
                    <a:pt x="127" y="2828"/>
                    <a:pt x="233" y="2828"/>
                  </a:cubicBezTo>
                  <a:cubicBezTo>
                    <a:pt x="250" y="2828"/>
                    <a:pt x="267" y="2826"/>
                    <a:pt x="285" y="2821"/>
                  </a:cubicBezTo>
                  <a:cubicBezTo>
                    <a:pt x="1123" y="2611"/>
                    <a:pt x="2369" y="2466"/>
                    <a:pt x="2269" y="1322"/>
                  </a:cubicBezTo>
                  <a:cubicBezTo>
                    <a:pt x="2186" y="386"/>
                    <a:pt x="1250" y="1"/>
                    <a:pt x="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4"/>
            <p:cNvSpPr/>
            <p:nvPr/>
          </p:nvSpPr>
          <p:spPr>
            <a:xfrm>
              <a:off x="5601925" y="1814225"/>
              <a:ext cx="65975" cy="14275"/>
            </a:xfrm>
            <a:custGeom>
              <a:avLst/>
              <a:gdLst/>
              <a:ahLst/>
              <a:cxnLst/>
              <a:rect l="l" t="t" r="r" b="b"/>
              <a:pathLst>
                <a:path w="2639" h="571" extrusionOk="0">
                  <a:moveTo>
                    <a:pt x="235" y="1"/>
                  </a:moveTo>
                  <a:cubicBezTo>
                    <a:pt x="0" y="1"/>
                    <a:pt x="10" y="375"/>
                    <a:pt x="255" y="395"/>
                  </a:cubicBezTo>
                  <a:cubicBezTo>
                    <a:pt x="965" y="453"/>
                    <a:pt x="1675" y="513"/>
                    <a:pt x="2386" y="570"/>
                  </a:cubicBezTo>
                  <a:cubicBezTo>
                    <a:pt x="2393" y="571"/>
                    <a:pt x="2400" y="571"/>
                    <a:pt x="2406" y="571"/>
                  </a:cubicBezTo>
                  <a:cubicBezTo>
                    <a:pt x="2638" y="571"/>
                    <a:pt x="2630" y="195"/>
                    <a:pt x="2386" y="176"/>
                  </a:cubicBezTo>
                  <a:cubicBezTo>
                    <a:pt x="1675" y="119"/>
                    <a:pt x="965" y="59"/>
                    <a:pt x="255" y="2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4"/>
            <p:cNvSpPr/>
            <p:nvPr/>
          </p:nvSpPr>
          <p:spPr>
            <a:xfrm>
              <a:off x="5604175" y="1853325"/>
              <a:ext cx="66550" cy="12750"/>
            </a:xfrm>
            <a:custGeom>
              <a:avLst/>
              <a:gdLst/>
              <a:ahLst/>
              <a:cxnLst/>
              <a:rect l="l" t="t" r="r" b="b"/>
              <a:pathLst>
                <a:path w="2662" h="510" extrusionOk="0">
                  <a:moveTo>
                    <a:pt x="306" y="1"/>
                  </a:moveTo>
                  <a:cubicBezTo>
                    <a:pt x="85" y="1"/>
                    <a:pt x="0" y="344"/>
                    <a:pt x="238" y="385"/>
                  </a:cubicBezTo>
                  <a:cubicBezTo>
                    <a:pt x="727" y="467"/>
                    <a:pt x="1215" y="509"/>
                    <a:pt x="1706" y="509"/>
                  </a:cubicBezTo>
                  <a:cubicBezTo>
                    <a:pt x="1939" y="509"/>
                    <a:pt x="2173" y="500"/>
                    <a:pt x="2408" y="481"/>
                  </a:cubicBezTo>
                  <a:cubicBezTo>
                    <a:pt x="2652" y="460"/>
                    <a:pt x="2661" y="86"/>
                    <a:pt x="2428" y="86"/>
                  </a:cubicBezTo>
                  <a:cubicBezTo>
                    <a:pt x="2421" y="86"/>
                    <a:pt x="2415" y="86"/>
                    <a:pt x="2408" y="87"/>
                  </a:cubicBezTo>
                  <a:cubicBezTo>
                    <a:pt x="2171" y="107"/>
                    <a:pt x="1933" y="117"/>
                    <a:pt x="1697" y="117"/>
                  </a:cubicBezTo>
                  <a:cubicBezTo>
                    <a:pt x="1245" y="117"/>
                    <a:pt x="794" y="80"/>
                    <a:pt x="344" y="4"/>
                  </a:cubicBezTo>
                  <a:cubicBezTo>
                    <a:pt x="331" y="2"/>
                    <a:pt x="318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4"/>
            <p:cNvSpPr/>
            <p:nvPr/>
          </p:nvSpPr>
          <p:spPr>
            <a:xfrm>
              <a:off x="5726800" y="1771875"/>
              <a:ext cx="53925" cy="97700"/>
            </a:xfrm>
            <a:custGeom>
              <a:avLst/>
              <a:gdLst/>
              <a:ahLst/>
              <a:cxnLst/>
              <a:rect l="l" t="t" r="r" b="b"/>
              <a:pathLst>
                <a:path w="2157" h="3908" extrusionOk="0">
                  <a:moveTo>
                    <a:pt x="1105" y="0"/>
                  </a:moveTo>
                  <a:cubicBezTo>
                    <a:pt x="864" y="0"/>
                    <a:pt x="611" y="102"/>
                    <a:pt x="413" y="257"/>
                  </a:cubicBezTo>
                  <a:cubicBezTo>
                    <a:pt x="257" y="382"/>
                    <a:pt x="402" y="582"/>
                    <a:pt x="566" y="582"/>
                  </a:cubicBezTo>
                  <a:cubicBezTo>
                    <a:pt x="609" y="582"/>
                    <a:pt x="653" y="569"/>
                    <a:pt x="694" y="536"/>
                  </a:cubicBezTo>
                  <a:cubicBezTo>
                    <a:pt x="1360" y="731"/>
                    <a:pt x="1533" y="961"/>
                    <a:pt x="1217" y="1226"/>
                  </a:cubicBezTo>
                  <a:cubicBezTo>
                    <a:pt x="1101" y="1375"/>
                    <a:pt x="959" y="1498"/>
                    <a:pt x="793" y="1594"/>
                  </a:cubicBezTo>
                  <a:cubicBezTo>
                    <a:pt x="673" y="1681"/>
                    <a:pt x="654" y="1923"/>
                    <a:pt x="839" y="1953"/>
                  </a:cubicBezTo>
                  <a:cubicBezTo>
                    <a:pt x="1937" y="2137"/>
                    <a:pt x="1645" y="3534"/>
                    <a:pt x="818" y="3534"/>
                  </a:cubicBezTo>
                  <a:cubicBezTo>
                    <a:pt x="688" y="3534"/>
                    <a:pt x="545" y="3500"/>
                    <a:pt x="392" y="3421"/>
                  </a:cubicBezTo>
                  <a:cubicBezTo>
                    <a:pt x="360" y="3404"/>
                    <a:pt x="328" y="3397"/>
                    <a:pt x="298" y="3397"/>
                  </a:cubicBezTo>
                  <a:cubicBezTo>
                    <a:pt x="118" y="3397"/>
                    <a:pt x="0" y="3662"/>
                    <a:pt x="193" y="3761"/>
                  </a:cubicBezTo>
                  <a:cubicBezTo>
                    <a:pt x="383" y="3859"/>
                    <a:pt x="594" y="3907"/>
                    <a:pt x="803" y="3907"/>
                  </a:cubicBezTo>
                  <a:cubicBezTo>
                    <a:pt x="1284" y="3907"/>
                    <a:pt x="1754" y="3652"/>
                    <a:pt x="1937" y="3162"/>
                  </a:cubicBezTo>
                  <a:cubicBezTo>
                    <a:pt x="2157" y="2571"/>
                    <a:pt x="1821" y="1954"/>
                    <a:pt x="1297" y="1690"/>
                  </a:cubicBezTo>
                  <a:lnTo>
                    <a:pt x="1297" y="1690"/>
                  </a:lnTo>
                  <a:cubicBezTo>
                    <a:pt x="1687" y="1345"/>
                    <a:pt x="2023" y="873"/>
                    <a:pt x="1723" y="357"/>
                  </a:cubicBezTo>
                  <a:cubicBezTo>
                    <a:pt x="1576" y="103"/>
                    <a:pt x="1347" y="0"/>
                    <a:pt x="1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4"/>
            <p:cNvSpPr/>
            <p:nvPr/>
          </p:nvSpPr>
          <p:spPr>
            <a:xfrm>
              <a:off x="5775925" y="1771100"/>
              <a:ext cx="68900" cy="100425"/>
            </a:xfrm>
            <a:custGeom>
              <a:avLst/>
              <a:gdLst/>
              <a:ahLst/>
              <a:cxnLst/>
              <a:rect l="l" t="t" r="r" b="b"/>
              <a:pathLst>
                <a:path w="2756" h="4017" extrusionOk="0">
                  <a:moveTo>
                    <a:pt x="2368" y="0"/>
                  </a:moveTo>
                  <a:cubicBezTo>
                    <a:pt x="2354" y="0"/>
                    <a:pt x="2339" y="2"/>
                    <a:pt x="2324" y="5"/>
                  </a:cubicBezTo>
                  <a:cubicBezTo>
                    <a:pt x="0" y="476"/>
                    <a:pt x="191" y="3722"/>
                    <a:pt x="2505" y="4014"/>
                  </a:cubicBezTo>
                  <a:cubicBezTo>
                    <a:pt x="2515" y="4016"/>
                    <a:pt x="2524" y="4016"/>
                    <a:pt x="2533" y="4016"/>
                  </a:cubicBezTo>
                  <a:cubicBezTo>
                    <a:pt x="2755" y="4016"/>
                    <a:pt x="2744" y="3650"/>
                    <a:pt x="2505" y="3621"/>
                  </a:cubicBezTo>
                  <a:cubicBezTo>
                    <a:pt x="599" y="3380"/>
                    <a:pt x="577" y="760"/>
                    <a:pt x="2428" y="384"/>
                  </a:cubicBezTo>
                  <a:cubicBezTo>
                    <a:pt x="2662" y="337"/>
                    <a:pt x="2583" y="0"/>
                    <a:pt x="2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4"/>
            <p:cNvSpPr/>
            <p:nvPr/>
          </p:nvSpPr>
          <p:spPr>
            <a:xfrm>
              <a:off x="5836125" y="1775425"/>
              <a:ext cx="50350" cy="61375"/>
            </a:xfrm>
            <a:custGeom>
              <a:avLst/>
              <a:gdLst/>
              <a:ahLst/>
              <a:cxnLst/>
              <a:rect l="l" t="t" r="r" b="b"/>
              <a:pathLst>
                <a:path w="2014" h="2455" extrusionOk="0">
                  <a:moveTo>
                    <a:pt x="1719" y="0"/>
                  </a:moveTo>
                  <a:cubicBezTo>
                    <a:pt x="1675" y="0"/>
                    <a:pt x="1629" y="16"/>
                    <a:pt x="1588" y="54"/>
                  </a:cubicBezTo>
                  <a:cubicBezTo>
                    <a:pt x="939" y="638"/>
                    <a:pt x="424" y="1338"/>
                    <a:pt x="62" y="2134"/>
                  </a:cubicBezTo>
                  <a:cubicBezTo>
                    <a:pt x="0" y="2268"/>
                    <a:pt x="72" y="2427"/>
                    <a:pt x="231" y="2431"/>
                  </a:cubicBezTo>
                  <a:cubicBezTo>
                    <a:pt x="724" y="2438"/>
                    <a:pt x="1218" y="2447"/>
                    <a:pt x="1712" y="2454"/>
                  </a:cubicBezTo>
                  <a:cubicBezTo>
                    <a:pt x="1714" y="2454"/>
                    <a:pt x="1715" y="2454"/>
                    <a:pt x="1716" y="2454"/>
                  </a:cubicBezTo>
                  <a:cubicBezTo>
                    <a:pt x="1967" y="2454"/>
                    <a:pt x="1966" y="2065"/>
                    <a:pt x="1712" y="2061"/>
                  </a:cubicBezTo>
                  <a:cubicBezTo>
                    <a:pt x="1323" y="2055"/>
                    <a:pt x="933" y="2048"/>
                    <a:pt x="543" y="2042"/>
                  </a:cubicBezTo>
                  <a:lnTo>
                    <a:pt x="543" y="2042"/>
                  </a:lnTo>
                  <a:cubicBezTo>
                    <a:pt x="880" y="1396"/>
                    <a:pt x="1321" y="827"/>
                    <a:pt x="1867" y="334"/>
                  </a:cubicBezTo>
                  <a:cubicBezTo>
                    <a:pt x="2013" y="199"/>
                    <a:pt x="1875" y="0"/>
                    <a:pt x="17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4"/>
            <p:cNvSpPr/>
            <p:nvPr/>
          </p:nvSpPr>
          <p:spPr>
            <a:xfrm>
              <a:off x="5874975" y="1781275"/>
              <a:ext cx="13175" cy="90400"/>
            </a:xfrm>
            <a:custGeom>
              <a:avLst/>
              <a:gdLst/>
              <a:ahLst/>
              <a:cxnLst/>
              <a:rect l="l" t="t" r="r" b="b"/>
              <a:pathLst>
                <a:path w="527" h="3616" extrusionOk="0">
                  <a:moveTo>
                    <a:pt x="261" y="0"/>
                  </a:moveTo>
                  <a:cubicBezTo>
                    <a:pt x="163" y="0"/>
                    <a:pt x="68" y="63"/>
                    <a:pt x="75" y="189"/>
                  </a:cubicBezTo>
                  <a:cubicBezTo>
                    <a:pt x="132" y="1270"/>
                    <a:pt x="111" y="2349"/>
                    <a:pt x="12" y="3427"/>
                  </a:cubicBezTo>
                  <a:cubicBezTo>
                    <a:pt x="1" y="3553"/>
                    <a:pt x="93" y="3615"/>
                    <a:pt x="191" y="3615"/>
                  </a:cubicBezTo>
                  <a:cubicBezTo>
                    <a:pt x="290" y="3615"/>
                    <a:pt x="394" y="3552"/>
                    <a:pt x="406" y="3427"/>
                  </a:cubicBezTo>
                  <a:cubicBezTo>
                    <a:pt x="505" y="2348"/>
                    <a:pt x="526" y="1270"/>
                    <a:pt x="469" y="189"/>
                  </a:cubicBezTo>
                  <a:cubicBezTo>
                    <a:pt x="462" y="63"/>
                    <a:pt x="360" y="0"/>
                    <a:pt x="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3148167" y="421381"/>
            <a:ext cx="2401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 err="1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Ekadhikina</a:t>
            </a:r>
            <a:r>
              <a:rPr lang="en-US" sz="2000" u="sng" dirty="0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sz="2000" u="sng" dirty="0" err="1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Purvena</a:t>
            </a:r>
            <a:endParaRPr lang="en-US" sz="2000" u="sng" dirty="0">
              <a:solidFill>
                <a:schemeClr val="accent2">
                  <a:lumMod val="10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058" y="998842"/>
            <a:ext cx="6833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sto MT" panose="02040603050505030304" pitchFamily="18" charset="0"/>
              </a:rPr>
              <a:t>The sutra ‘ </a:t>
            </a:r>
            <a:r>
              <a:rPr lang="en-US" sz="1600" b="1" dirty="0" err="1" smtClean="0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Ekadhikina</a:t>
            </a:r>
            <a:r>
              <a:rPr lang="en-US" sz="1600" b="1" dirty="0" smtClean="0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Purvena</a:t>
            </a:r>
            <a:r>
              <a:rPr lang="en-US" sz="1600" dirty="0" smtClean="0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’ means </a:t>
            </a:r>
            <a:r>
              <a:rPr lang="en-US" sz="1600" dirty="0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By </a:t>
            </a:r>
            <a:r>
              <a:rPr lang="en-US" sz="1600" dirty="0" smtClean="0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‘one </a:t>
            </a:r>
            <a:r>
              <a:rPr lang="en-US" sz="1600" dirty="0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more than the previous </a:t>
            </a:r>
            <a:r>
              <a:rPr lang="en-US" sz="1600" dirty="0" smtClean="0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one’</a:t>
            </a:r>
          </a:p>
          <a:p>
            <a:r>
              <a:rPr lang="en-US" sz="1600" dirty="0" smtClean="0">
                <a:solidFill>
                  <a:schemeClr val="accent2">
                    <a:lumMod val="10000"/>
                  </a:schemeClr>
                </a:solidFill>
                <a:latin typeface="Calisto MT" panose="02040603050505030304" pitchFamily="18" charset="0"/>
              </a:rPr>
              <a:t>It is used for squaring of numbers ending to 5.</a:t>
            </a:r>
          </a:p>
          <a:p>
            <a:endParaRPr lang="en-US" dirty="0" smtClean="0">
              <a:solidFill>
                <a:schemeClr val="accent2">
                  <a:lumMod val="10000"/>
                </a:schemeClr>
              </a:solidFill>
              <a:latin typeface="Bell MT" panose="02020503060305020303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96681" y="1752468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sto MT" panose="02040603050505030304" pitchFamily="18" charset="0"/>
              </a:rPr>
              <a:t>Conventional method </a:t>
            </a: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441870" y="1759645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sto MT" panose="02040603050505030304" pitchFamily="18" charset="0"/>
              </a:rPr>
              <a:t>Vedic method </a:t>
            </a:r>
            <a:endParaRPr lang="en-US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2888" y="2225867"/>
                <a:ext cx="1989704" cy="27392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 smtClean="0">
                    <a:latin typeface="Calisto MT" panose="0204060305050503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65</m:t>
                    </m:r>
                  </m:oMath>
                </a14:m>
                <a:endParaRPr lang="en-US" sz="2800" b="0" dirty="0" smtClean="0">
                  <a:latin typeface="Calisto MT" panose="02040603050505030304" pitchFamily="18" charset="0"/>
                </a:endParaRPr>
              </a:p>
              <a:p>
                <a:r>
                  <a:rPr lang="en-US" sz="2800" b="0" dirty="0" smtClean="0">
                    <a:latin typeface="Calisto MT" panose="02040603050505030304" pitchFamily="18" charset="0"/>
                  </a:rPr>
                  <a:t> </a:t>
                </a:r>
                <a:r>
                  <a:rPr lang="en-US" sz="2000" b="0" dirty="0" smtClean="0">
                    <a:latin typeface="+mj-lt"/>
                  </a:rPr>
                  <a:t>X</a:t>
                </a:r>
                <a:r>
                  <a:rPr lang="en-US" sz="2800" b="0" dirty="0" smtClean="0">
                    <a:latin typeface="Calisto MT" panose="02040603050505030304" pitchFamily="18" charset="0"/>
                  </a:rPr>
                  <a:t>65</a:t>
                </a:r>
              </a:p>
              <a:p>
                <a:r>
                  <a:rPr lang="en-US" sz="2800" dirty="0" smtClean="0">
                    <a:latin typeface="Calisto MT" panose="02040603050505030304" pitchFamily="18" charset="0"/>
                  </a:rPr>
                  <a:t>+325</a:t>
                </a:r>
              </a:p>
              <a:p>
                <a:r>
                  <a:rPr lang="en-US" sz="2800" b="0" dirty="0" smtClean="0">
                    <a:latin typeface="Calisto MT" panose="02040603050505030304" pitchFamily="18" charset="0"/>
                  </a:rPr>
                  <a:t>3900</a:t>
                </a:r>
              </a:p>
              <a:p>
                <a:r>
                  <a:rPr lang="en-US" sz="2800" b="0" dirty="0" smtClean="0">
                    <a:latin typeface="Calisto MT" panose="02040603050505030304" pitchFamily="18" charset="0"/>
                  </a:rPr>
                  <a:t>4225</a:t>
                </a:r>
              </a:p>
              <a:p>
                <a:endParaRPr lang="en-US" sz="2400" b="0" dirty="0" smtClean="0">
                  <a:latin typeface="Calisto MT" panose="02040603050505030304" pitchFamily="18" charset="0"/>
                </a:endParaRPr>
              </a:p>
              <a:p>
                <a:endParaRPr lang="en-US" dirty="0">
                  <a:latin typeface="Calisto MT" panose="0204060305050503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88" y="2225867"/>
                <a:ext cx="1989704" cy="2739211"/>
              </a:xfrm>
              <a:prstGeom prst="rect">
                <a:avLst/>
              </a:prstGeom>
              <a:blipFill rotWithShape="0">
                <a:blip r:embed="rId3"/>
                <a:stretch>
                  <a:fillRect l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Straight Connector 129"/>
          <p:cNvCxnSpPr/>
          <p:nvPr/>
        </p:nvCxnSpPr>
        <p:spPr>
          <a:xfrm flipH="1" flipV="1">
            <a:off x="867180" y="3074805"/>
            <a:ext cx="1955183" cy="11763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835507" y="3897887"/>
            <a:ext cx="1955183" cy="11763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0807" y="2191856"/>
            <a:ext cx="344838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sto MT" panose="02040603050505030304" pitchFamily="18" charset="0"/>
              </a:rPr>
              <a:t>65</a:t>
            </a:r>
            <a:r>
              <a:rPr lang="en-US" sz="2800" dirty="0" smtClean="0">
                <a:latin typeface="+mj-lt"/>
              </a:rPr>
              <a:t>X</a:t>
            </a:r>
            <a:r>
              <a:rPr lang="en-US" sz="2800" dirty="0" smtClean="0">
                <a:latin typeface="Calisto MT" panose="02040603050505030304" pitchFamily="18" charset="0"/>
              </a:rPr>
              <a:t>65=4225</a:t>
            </a:r>
          </a:p>
          <a:p>
            <a:endParaRPr lang="en-US" sz="2800" dirty="0" smtClean="0">
              <a:latin typeface="Calisto MT" panose="02040603050505030304" pitchFamily="18" charset="0"/>
            </a:endParaRPr>
          </a:p>
          <a:p>
            <a:pPr algn="ctr"/>
            <a:r>
              <a:rPr lang="en-US" sz="2000" dirty="0" smtClean="0">
                <a:latin typeface="Calisto MT" panose="02040603050505030304" pitchFamily="18" charset="0"/>
              </a:rPr>
              <a:t>(Multiply the previous</a:t>
            </a:r>
          </a:p>
          <a:p>
            <a:pPr algn="ctr"/>
            <a:r>
              <a:rPr lang="en-US" sz="2000" dirty="0" smtClean="0">
                <a:latin typeface="Calisto MT" panose="02040603050505030304" pitchFamily="18" charset="0"/>
              </a:rPr>
              <a:t> digit 6 by one more than</a:t>
            </a:r>
          </a:p>
          <a:p>
            <a:pPr algn="ctr"/>
            <a:r>
              <a:rPr lang="en-US" sz="2000" dirty="0" smtClean="0">
                <a:latin typeface="Calisto MT" panose="02040603050505030304" pitchFamily="18" charset="0"/>
              </a:rPr>
              <a:t>Itself 7.Then write 25.)</a:t>
            </a:r>
          </a:p>
          <a:p>
            <a:pPr algn="ctr"/>
            <a:r>
              <a:rPr lang="en-US" sz="2000" dirty="0">
                <a:latin typeface="Calisto MT" panose="02040603050505030304" pitchFamily="18" charset="0"/>
              </a:rPr>
              <a:t> </a:t>
            </a:r>
            <a:r>
              <a:rPr lang="en-US" sz="2000" dirty="0" smtClean="0">
                <a:latin typeface="Calisto MT" panose="02040603050505030304" pitchFamily="18" charset="0"/>
              </a:rPr>
              <a:t> similarly,</a:t>
            </a:r>
          </a:p>
          <a:p>
            <a:pPr algn="ctr"/>
            <a:r>
              <a:rPr lang="en-US" sz="2000" dirty="0" smtClean="0">
                <a:latin typeface="Calisto MT" panose="02040603050505030304" pitchFamily="18" charset="0"/>
              </a:rPr>
              <a:t>95</a:t>
            </a:r>
            <a:r>
              <a:rPr lang="en-US" sz="2000" dirty="0" smtClean="0"/>
              <a:t>X</a:t>
            </a:r>
            <a:r>
              <a:rPr lang="en-US" sz="2000" dirty="0" smtClean="0">
                <a:latin typeface="Calisto MT" panose="02040603050505030304" pitchFamily="18" charset="0"/>
              </a:rPr>
              <a:t>95=9025</a:t>
            </a:r>
            <a:endParaRPr lang="en-US" sz="2000" dirty="0">
              <a:latin typeface="Calisto MT" panose="02040603050505030304" pitchFamily="18" charset="0"/>
            </a:endParaRPr>
          </a:p>
          <a:p>
            <a:endParaRPr lang="en-US" sz="1100" dirty="0">
              <a:latin typeface="Calisto MT" panose="02040603050505030304" pitchFamily="18" charset="0"/>
            </a:endParaRPr>
          </a:p>
        </p:txBody>
      </p:sp>
      <p:grpSp>
        <p:nvGrpSpPr>
          <p:cNvPr id="78" name="Google Shape;3373;p51"/>
          <p:cNvGrpSpPr/>
          <p:nvPr/>
        </p:nvGrpSpPr>
        <p:grpSpPr>
          <a:xfrm>
            <a:off x="4134831" y="1741647"/>
            <a:ext cx="562962" cy="591456"/>
            <a:chOff x="4236088" y="1859325"/>
            <a:chExt cx="671825" cy="610575"/>
          </a:xfrm>
        </p:grpSpPr>
        <p:sp>
          <p:nvSpPr>
            <p:cNvPr id="79" name="Google Shape;3374;p51"/>
            <p:cNvSpPr/>
            <p:nvPr/>
          </p:nvSpPr>
          <p:spPr>
            <a:xfrm>
              <a:off x="4588088" y="1968850"/>
              <a:ext cx="251675" cy="127100"/>
            </a:xfrm>
            <a:custGeom>
              <a:avLst/>
              <a:gdLst/>
              <a:ahLst/>
              <a:cxnLst/>
              <a:rect l="l" t="t" r="r" b="b"/>
              <a:pathLst>
                <a:path w="10067" h="5084" extrusionOk="0">
                  <a:moveTo>
                    <a:pt x="0" y="1"/>
                  </a:moveTo>
                  <a:lnTo>
                    <a:pt x="0" y="5083"/>
                  </a:lnTo>
                  <a:lnTo>
                    <a:pt x="7792" y="5083"/>
                  </a:lnTo>
                  <a:cubicBezTo>
                    <a:pt x="7945" y="5083"/>
                    <a:pt x="8092" y="5013"/>
                    <a:pt x="8192" y="4897"/>
                  </a:cubicBezTo>
                  <a:lnTo>
                    <a:pt x="9900" y="2881"/>
                  </a:lnTo>
                  <a:cubicBezTo>
                    <a:pt x="10066" y="2686"/>
                    <a:pt x="10066" y="2399"/>
                    <a:pt x="9900" y="2202"/>
                  </a:cubicBezTo>
                  <a:lnTo>
                    <a:pt x="8192" y="186"/>
                  </a:lnTo>
                  <a:cubicBezTo>
                    <a:pt x="8093" y="68"/>
                    <a:pt x="7945" y="1"/>
                    <a:pt x="77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75;p51"/>
            <p:cNvSpPr/>
            <p:nvPr/>
          </p:nvSpPr>
          <p:spPr>
            <a:xfrm>
              <a:off x="4588088" y="1968850"/>
              <a:ext cx="27850" cy="127100"/>
            </a:xfrm>
            <a:custGeom>
              <a:avLst/>
              <a:gdLst/>
              <a:ahLst/>
              <a:cxnLst/>
              <a:rect l="l" t="t" r="r" b="b"/>
              <a:pathLst>
                <a:path w="1114" h="5084" extrusionOk="0">
                  <a:moveTo>
                    <a:pt x="0" y="1"/>
                  </a:moveTo>
                  <a:lnTo>
                    <a:pt x="0" y="5083"/>
                  </a:lnTo>
                  <a:lnTo>
                    <a:pt x="1114" y="5083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76;p51"/>
            <p:cNvSpPr/>
            <p:nvPr/>
          </p:nvSpPr>
          <p:spPr>
            <a:xfrm>
              <a:off x="4304363" y="1919825"/>
              <a:ext cx="251625" cy="127125"/>
            </a:xfrm>
            <a:custGeom>
              <a:avLst/>
              <a:gdLst/>
              <a:ahLst/>
              <a:cxnLst/>
              <a:rect l="l" t="t" r="r" b="b"/>
              <a:pathLst>
                <a:path w="10065" h="5085" extrusionOk="0">
                  <a:moveTo>
                    <a:pt x="2273" y="0"/>
                  </a:moveTo>
                  <a:cubicBezTo>
                    <a:pt x="2118" y="0"/>
                    <a:pt x="1973" y="69"/>
                    <a:pt x="1873" y="187"/>
                  </a:cubicBezTo>
                  <a:lnTo>
                    <a:pt x="165" y="2203"/>
                  </a:lnTo>
                  <a:cubicBezTo>
                    <a:pt x="0" y="2399"/>
                    <a:pt x="0" y="2686"/>
                    <a:pt x="165" y="2882"/>
                  </a:cubicBezTo>
                  <a:lnTo>
                    <a:pt x="1873" y="4898"/>
                  </a:lnTo>
                  <a:cubicBezTo>
                    <a:pt x="1972" y="5015"/>
                    <a:pt x="2118" y="5084"/>
                    <a:pt x="2273" y="5084"/>
                  </a:cubicBezTo>
                  <a:lnTo>
                    <a:pt x="10065" y="5084"/>
                  </a:lnTo>
                  <a:lnTo>
                    <a:pt x="100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77;p51"/>
            <p:cNvSpPr/>
            <p:nvPr/>
          </p:nvSpPr>
          <p:spPr>
            <a:xfrm>
              <a:off x="4528138" y="1919825"/>
              <a:ext cx="27850" cy="127125"/>
            </a:xfrm>
            <a:custGeom>
              <a:avLst/>
              <a:gdLst/>
              <a:ahLst/>
              <a:cxnLst/>
              <a:rect l="l" t="t" r="r" b="b"/>
              <a:pathLst>
                <a:path w="1114" h="5085" extrusionOk="0">
                  <a:moveTo>
                    <a:pt x="0" y="0"/>
                  </a:moveTo>
                  <a:lnTo>
                    <a:pt x="0" y="5084"/>
                  </a:lnTo>
                  <a:lnTo>
                    <a:pt x="1114" y="5084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78;p51"/>
            <p:cNvSpPr/>
            <p:nvPr/>
          </p:nvSpPr>
          <p:spPr>
            <a:xfrm>
              <a:off x="4246038" y="2133900"/>
              <a:ext cx="652050" cy="326025"/>
            </a:xfrm>
            <a:custGeom>
              <a:avLst/>
              <a:gdLst/>
              <a:ahLst/>
              <a:cxnLst/>
              <a:rect l="l" t="t" r="r" b="b"/>
              <a:pathLst>
                <a:path w="26082" h="13041" extrusionOk="0">
                  <a:moveTo>
                    <a:pt x="13042" y="1"/>
                  </a:moveTo>
                  <a:cubicBezTo>
                    <a:pt x="8570" y="1"/>
                    <a:pt x="4626" y="2249"/>
                    <a:pt x="2276" y="5679"/>
                  </a:cubicBezTo>
                  <a:cubicBezTo>
                    <a:pt x="1172" y="7290"/>
                    <a:pt x="422" y="9159"/>
                    <a:pt x="132" y="11178"/>
                  </a:cubicBezTo>
                  <a:cubicBezTo>
                    <a:pt x="45" y="11785"/>
                    <a:pt x="0" y="12407"/>
                    <a:pt x="0" y="13040"/>
                  </a:cubicBezTo>
                  <a:lnTo>
                    <a:pt x="26081" y="13040"/>
                  </a:lnTo>
                  <a:cubicBezTo>
                    <a:pt x="26081" y="11938"/>
                    <a:pt x="25944" y="10869"/>
                    <a:pt x="25687" y="9847"/>
                  </a:cubicBezTo>
                  <a:cubicBezTo>
                    <a:pt x="25287" y="8259"/>
                    <a:pt x="24595" y="6784"/>
                    <a:pt x="23671" y="5488"/>
                  </a:cubicBezTo>
                  <a:cubicBezTo>
                    <a:pt x="22897" y="4400"/>
                    <a:pt x="21962" y="3438"/>
                    <a:pt x="20900" y="2634"/>
                  </a:cubicBezTo>
                  <a:cubicBezTo>
                    <a:pt x="18715" y="982"/>
                    <a:pt x="15992" y="1"/>
                    <a:pt x="130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79;p51"/>
            <p:cNvSpPr/>
            <p:nvPr/>
          </p:nvSpPr>
          <p:spPr>
            <a:xfrm>
              <a:off x="4545888" y="2133875"/>
              <a:ext cx="352200" cy="326050"/>
            </a:xfrm>
            <a:custGeom>
              <a:avLst/>
              <a:gdLst/>
              <a:ahLst/>
              <a:cxnLst/>
              <a:rect l="l" t="t" r="r" b="b"/>
              <a:pathLst>
                <a:path w="14088" h="13042" extrusionOk="0">
                  <a:moveTo>
                    <a:pt x="1048" y="0"/>
                  </a:moveTo>
                  <a:cubicBezTo>
                    <a:pt x="694" y="0"/>
                    <a:pt x="347" y="15"/>
                    <a:pt x="1" y="41"/>
                  </a:cubicBezTo>
                  <a:cubicBezTo>
                    <a:pt x="2545" y="246"/>
                    <a:pt x="4884" y="1179"/>
                    <a:pt x="6807" y="2634"/>
                  </a:cubicBezTo>
                  <a:cubicBezTo>
                    <a:pt x="7868" y="3437"/>
                    <a:pt x="8805" y="4400"/>
                    <a:pt x="9579" y="5486"/>
                  </a:cubicBezTo>
                  <a:cubicBezTo>
                    <a:pt x="10502" y="6783"/>
                    <a:pt x="11195" y="8259"/>
                    <a:pt x="11595" y="9847"/>
                  </a:cubicBezTo>
                  <a:cubicBezTo>
                    <a:pt x="11853" y="10870"/>
                    <a:pt x="11990" y="11941"/>
                    <a:pt x="11990" y="13041"/>
                  </a:cubicBezTo>
                  <a:lnTo>
                    <a:pt x="14087" y="13041"/>
                  </a:lnTo>
                  <a:cubicBezTo>
                    <a:pt x="14087" y="11939"/>
                    <a:pt x="13950" y="10870"/>
                    <a:pt x="13693" y="9847"/>
                  </a:cubicBezTo>
                  <a:cubicBezTo>
                    <a:pt x="13293" y="8259"/>
                    <a:pt x="12601" y="6783"/>
                    <a:pt x="11677" y="5486"/>
                  </a:cubicBezTo>
                  <a:cubicBezTo>
                    <a:pt x="10903" y="4400"/>
                    <a:pt x="9968" y="3436"/>
                    <a:pt x="8906" y="2634"/>
                  </a:cubicBezTo>
                  <a:cubicBezTo>
                    <a:pt x="6721" y="981"/>
                    <a:pt x="3998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80;p51"/>
            <p:cNvSpPr/>
            <p:nvPr/>
          </p:nvSpPr>
          <p:spPr>
            <a:xfrm>
              <a:off x="4249338" y="2275825"/>
              <a:ext cx="405300" cy="137450"/>
            </a:xfrm>
            <a:custGeom>
              <a:avLst/>
              <a:gdLst/>
              <a:ahLst/>
              <a:cxnLst/>
              <a:rect l="l" t="t" r="r" b="b"/>
              <a:pathLst>
                <a:path w="16212" h="5498" extrusionOk="0">
                  <a:moveTo>
                    <a:pt x="2144" y="1"/>
                  </a:moveTo>
                  <a:cubicBezTo>
                    <a:pt x="1040" y="1612"/>
                    <a:pt x="290" y="3480"/>
                    <a:pt x="0" y="5498"/>
                  </a:cubicBezTo>
                  <a:lnTo>
                    <a:pt x="14837" y="5498"/>
                  </a:lnTo>
                  <a:cubicBezTo>
                    <a:pt x="15596" y="5498"/>
                    <a:pt x="16212" y="4884"/>
                    <a:pt x="16212" y="4124"/>
                  </a:cubicBezTo>
                  <a:cubicBezTo>
                    <a:pt x="16212" y="3746"/>
                    <a:pt x="16057" y="3401"/>
                    <a:pt x="15810" y="3150"/>
                  </a:cubicBezTo>
                  <a:cubicBezTo>
                    <a:pt x="15561" y="2903"/>
                    <a:pt x="15218" y="2748"/>
                    <a:pt x="14837" y="2748"/>
                  </a:cubicBezTo>
                  <a:lnTo>
                    <a:pt x="9664" y="2748"/>
                  </a:lnTo>
                  <a:cubicBezTo>
                    <a:pt x="8907" y="2748"/>
                    <a:pt x="8291" y="2133"/>
                    <a:pt x="8291" y="1375"/>
                  </a:cubicBezTo>
                  <a:cubicBezTo>
                    <a:pt x="8291" y="616"/>
                    <a:pt x="7676" y="1"/>
                    <a:pt x="6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81;p51"/>
            <p:cNvSpPr/>
            <p:nvPr/>
          </p:nvSpPr>
          <p:spPr>
            <a:xfrm>
              <a:off x="4726838" y="2380000"/>
              <a:ext cx="171250" cy="79925"/>
            </a:xfrm>
            <a:custGeom>
              <a:avLst/>
              <a:gdLst/>
              <a:ahLst/>
              <a:cxnLst/>
              <a:rect l="l" t="t" r="r" b="b"/>
              <a:pathLst>
                <a:path w="6850" h="3197" extrusionOk="0">
                  <a:moveTo>
                    <a:pt x="1599" y="1"/>
                  </a:moveTo>
                  <a:cubicBezTo>
                    <a:pt x="717" y="1"/>
                    <a:pt x="1" y="717"/>
                    <a:pt x="1" y="1599"/>
                  </a:cubicBezTo>
                  <a:cubicBezTo>
                    <a:pt x="1" y="2040"/>
                    <a:pt x="180" y="2440"/>
                    <a:pt x="470" y="2728"/>
                  </a:cubicBezTo>
                  <a:cubicBezTo>
                    <a:pt x="758" y="3017"/>
                    <a:pt x="1159" y="3196"/>
                    <a:pt x="1599" y="3196"/>
                  </a:cubicBezTo>
                  <a:lnTo>
                    <a:pt x="6849" y="3196"/>
                  </a:lnTo>
                  <a:cubicBezTo>
                    <a:pt x="6849" y="2094"/>
                    <a:pt x="6712" y="1025"/>
                    <a:pt x="6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82;p51"/>
            <p:cNvSpPr/>
            <p:nvPr/>
          </p:nvSpPr>
          <p:spPr>
            <a:xfrm>
              <a:off x="4835738" y="2380025"/>
              <a:ext cx="62350" cy="79900"/>
            </a:xfrm>
            <a:custGeom>
              <a:avLst/>
              <a:gdLst/>
              <a:ahLst/>
              <a:cxnLst/>
              <a:rect l="l" t="t" r="r" b="b"/>
              <a:pathLst>
                <a:path w="2494" h="3196" extrusionOk="0">
                  <a:moveTo>
                    <a:pt x="1" y="1"/>
                  </a:moveTo>
                  <a:cubicBezTo>
                    <a:pt x="259" y="1024"/>
                    <a:pt x="396" y="2095"/>
                    <a:pt x="396" y="3195"/>
                  </a:cubicBezTo>
                  <a:lnTo>
                    <a:pt x="2493" y="3195"/>
                  </a:lnTo>
                  <a:cubicBezTo>
                    <a:pt x="2493" y="2093"/>
                    <a:pt x="2356" y="1024"/>
                    <a:pt x="20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83;p51"/>
            <p:cNvSpPr/>
            <p:nvPr/>
          </p:nvSpPr>
          <p:spPr>
            <a:xfrm>
              <a:off x="4560238" y="2199750"/>
              <a:ext cx="277575" cy="71300"/>
            </a:xfrm>
            <a:custGeom>
              <a:avLst/>
              <a:gdLst/>
              <a:ahLst/>
              <a:cxnLst/>
              <a:rect l="l" t="t" r="r" b="b"/>
              <a:pathLst>
                <a:path w="11103" h="2852" extrusionOk="0">
                  <a:moveTo>
                    <a:pt x="1426" y="0"/>
                  </a:moveTo>
                  <a:cubicBezTo>
                    <a:pt x="639" y="0"/>
                    <a:pt x="1" y="639"/>
                    <a:pt x="1" y="1426"/>
                  </a:cubicBezTo>
                  <a:cubicBezTo>
                    <a:pt x="1" y="1818"/>
                    <a:pt x="160" y="2175"/>
                    <a:pt x="418" y="2434"/>
                  </a:cubicBezTo>
                  <a:cubicBezTo>
                    <a:pt x="677" y="2692"/>
                    <a:pt x="1034" y="2851"/>
                    <a:pt x="1426" y="2851"/>
                  </a:cubicBezTo>
                  <a:lnTo>
                    <a:pt x="11103" y="2851"/>
                  </a:lnTo>
                  <a:cubicBezTo>
                    <a:pt x="10329" y="1765"/>
                    <a:pt x="9394" y="804"/>
                    <a:pt x="8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84;p51"/>
            <p:cNvSpPr/>
            <p:nvPr/>
          </p:nvSpPr>
          <p:spPr>
            <a:xfrm>
              <a:off x="4716038" y="2199700"/>
              <a:ext cx="121775" cy="71350"/>
            </a:xfrm>
            <a:custGeom>
              <a:avLst/>
              <a:gdLst/>
              <a:ahLst/>
              <a:cxnLst/>
              <a:rect l="l" t="t" r="r" b="b"/>
              <a:pathLst>
                <a:path w="4871" h="2854" extrusionOk="0">
                  <a:moveTo>
                    <a:pt x="1" y="1"/>
                  </a:moveTo>
                  <a:cubicBezTo>
                    <a:pt x="1062" y="804"/>
                    <a:pt x="1999" y="1767"/>
                    <a:pt x="2773" y="2853"/>
                  </a:cubicBezTo>
                  <a:lnTo>
                    <a:pt x="4871" y="2853"/>
                  </a:lnTo>
                  <a:cubicBezTo>
                    <a:pt x="4097" y="1767"/>
                    <a:pt x="3162" y="806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85;p51"/>
            <p:cNvSpPr/>
            <p:nvPr/>
          </p:nvSpPr>
          <p:spPr>
            <a:xfrm>
              <a:off x="4545188" y="1869025"/>
              <a:ext cx="53750" cy="544250"/>
            </a:xfrm>
            <a:custGeom>
              <a:avLst/>
              <a:gdLst/>
              <a:ahLst/>
              <a:cxnLst/>
              <a:rect l="l" t="t" r="r" b="b"/>
              <a:pathLst>
                <a:path w="2150" h="21770" extrusionOk="0">
                  <a:moveTo>
                    <a:pt x="525" y="0"/>
                  </a:moveTo>
                  <a:cubicBezTo>
                    <a:pt x="234" y="0"/>
                    <a:pt x="0" y="236"/>
                    <a:pt x="0" y="526"/>
                  </a:cubicBezTo>
                  <a:lnTo>
                    <a:pt x="0" y="21770"/>
                  </a:lnTo>
                  <a:lnTo>
                    <a:pt x="2150" y="21770"/>
                  </a:lnTo>
                  <a:lnTo>
                    <a:pt x="2150" y="526"/>
                  </a:lnTo>
                  <a:cubicBezTo>
                    <a:pt x="2150" y="236"/>
                    <a:pt x="1916" y="0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86;p51"/>
            <p:cNvSpPr/>
            <p:nvPr/>
          </p:nvSpPr>
          <p:spPr>
            <a:xfrm>
              <a:off x="4236163" y="1973550"/>
              <a:ext cx="34075" cy="19750"/>
            </a:xfrm>
            <a:custGeom>
              <a:avLst/>
              <a:gdLst/>
              <a:ahLst/>
              <a:cxnLst/>
              <a:rect l="l" t="t" r="r" b="b"/>
              <a:pathLst>
                <a:path w="1363" h="790" extrusionOk="0">
                  <a:moveTo>
                    <a:pt x="394" y="1"/>
                  </a:moveTo>
                  <a:cubicBezTo>
                    <a:pt x="176" y="1"/>
                    <a:pt x="0" y="176"/>
                    <a:pt x="0" y="394"/>
                  </a:cubicBezTo>
                  <a:cubicBezTo>
                    <a:pt x="0" y="611"/>
                    <a:pt x="176" y="789"/>
                    <a:pt x="394" y="789"/>
                  </a:cubicBezTo>
                  <a:lnTo>
                    <a:pt x="968" y="790"/>
                  </a:lnTo>
                  <a:lnTo>
                    <a:pt x="969" y="790"/>
                  </a:lnTo>
                  <a:cubicBezTo>
                    <a:pt x="1186" y="790"/>
                    <a:pt x="1362" y="614"/>
                    <a:pt x="1362" y="397"/>
                  </a:cubicBezTo>
                  <a:cubicBezTo>
                    <a:pt x="1362" y="180"/>
                    <a:pt x="1187" y="2"/>
                    <a:pt x="969" y="2"/>
                  </a:cubicBezTo>
                  <a:lnTo>
                    <a:pt x="3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87;p51"/>
            <p:cNvSpPr/>
            <p:nvPr/>
          </p:nvSpPr>
          <p:spPr>
            <a:xfrm>
              <a:off x="4242763" y="2008675"/>
              <a:ext cx="35000" cy="27000"/>
            </a:xfrm>
            <a:custGeom>
              <a:avLst/>
              <a:gdLst/>
              <a:ahLst/>
              <a:cxnLst/>
              <a:rect l="l" t="t" r="r" b="b"/>
              <a:pathLst>
                <a:path w="1400" h="1080" extrusionOk="0">
                  <a:moveTo>
                    <a:pt x="947" y="0"/>
                  </a:moveTo>
                  <a:cubicBezTo>
                    <a:pt x="880" y="0"/>
                    <a:pt x="812" y="18"/>
                    <a:pt x="750" y="54"/>
                  </a:cubicBezTo>
                  <a:lnTo>
                    <a:pt x="252" y="346"/>
                  </a:lnTo>
                  <a:cubicBezTo>
                    <a:pt x="62" y="455"/>
                    <a:pt x="1" y="698"/>
                    <a:pt x="110" y="884"/>
                  </a:cubicBezTo>
                  <a:cubicBezTo>
                    <a:pt x="183" y="1009"/>
                    <a:pt x="313" y="1080"/>
                    <a:pt x="450" y="1080"/>
                  </a:cubicBezTo>
                  <a:cubicBezTo>
                    <a:pt x="519" y="1080"/>
                    <a:pt x="586" y="1062"/>
                    <a:pt x="649" y="1027"/>
                  </a:cubicBezTo>
                  <a:lnTo>
                    <a:pt x="1148" y="735"/>
                  </a:lnTo>
                  <a:cubicBezTo>
                    <a:pt x="1336" y="626"/>
                    <a:pt x="1400" y="384"/>
                    <a:pt x="1289" y="197"/>
                  </a:cubicBezTo>
                  <a:cubicBezTo>
                    <a:pt x="1215" y="71"/>
                    <a:pt x="1083" y="0"/>
                    <a:pt x="9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88;p51"/>
            <p:cNvSpPr/>
            <p:nvPr/>
          </p:nvSpPr>
          <p:spPr>
            <a:xfrm>
              <a:off x="4243013" y="1931250"/>
              <a:ext cx="34975" cy="27075"/>
            </a:xfrm>
            <a:custGeom>
              <a:avLst/>
              <a:gdLst/>
              <a:ahLst/>
              <a:cxnLst/>
              <a:rect l="l" t="t" r="r" b="b"/>
              <a:pathLst>
                <a:path w="1399" h="1083" extrusionOk="0">
                  <a:moveTo>
                    <a:pt x="452" y="0"/>
                  </a:moveTo>
                  <a:cubicBezTo>
                    <a:pt x="317" y="0"/>
                    <a:pt x="186" y="69"/>
                    <a:pt x="112" y="193"/>
                  </a:cubicBezTo>
                  <a:cubicBezTo>
                    <a:pt x="1" y="380"/>
                    <a:pt x="64" y="622"/>
                    <a:pt x="250" y="733"/>
                  </a:cubicBezTo>
                  <a:lnTo>
                    <a:pt x="747" y="1027"/>
                  </a:lnTo>
                  <a:cubicBezTo>
                    <a:pt x="810" y="1064"/>
                    <a:pt x="880" y="1083"/>
                    <a:pt x="948" y="1083"/>
                  </a:cubicBezTo>
                  <a:cubicBezTo>
                    <a:pt x="1082" y="1083"/>
                    <a:pt x="1213" y="1014"/>
                    <a:pt x="1286" y="889"/>
                  </a:cubicBezTo>
                  <a:cubicBezTo>
                    <a:pt x="1398" y="703"/>
                    <a:pt x="1336" y="460"/>
                    <a:pt x="1149" y="350"/>
                  </a:cubicBezTo>
                  <a:lnTo>
                    <a:pt x="652" y="56"/>
                  </a:lnTo>
                  <a:cubicBezTo>
                    <a:pt x="589" y="18"/>
                    <a:pt x="520" y="0"/>
                    <a:pt x="4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89;p51"/>
            <p:cNvSpPr/>
            <p:nvPr/>
          </p:nvSpPr>
          <p:spPr>
            <a:xfrm>
              <a:off x="4873838" y="2022500"/>
              <a:ext cx="34075" cy="19750"/>
            </a:xfrm>
            <a:custGeom>
              <a:avLst/>
              <a:gdLst/>
              <a:ahLst/>
              <a:cxnLst/>
              <a:rect l="l" t="t" r="r" b="b"/>
              <a:pathLst>
                <a:path w="1363" h="790" extrusionOk="0">
                  <a:moveTo>
                    <a:pt x="395" y="0"/>
                  </a:moveTo>
                  <a:cubicBezTo>
                    <a:pt x="177" y="0"/>
                    <a:pt x="1" y="175"/>
                    <a:pt x="1" y="392"/>
                  </a:cubicBezTo>
                  <a:cubicBezTo>
                    <a:pt x="1" y="610"/>
                    <a:pt x="177" y="786"/>
                    <a:pt x="394" y="786"/>
                  </a:cubicBezTo>
                  <a:lnTo>
                    <a:pt x="968" y="789"/>
                  </a:lnTo>
                  <a:lnTo>
                    <a:pt x="969" y="789"/>
                  </a:lnTo>
                  <a:cubicBezTo>
                    <a:pt x="1186" y="789"/>
                    <a:pt x="1363" y="613"/>
                    <a:pt x="1363" y="396"/>
                  </a:cubicBezTo>
                  <a:cubicBezTo>
                    <a:pt x="1363" y="179"/>
                    <a:pt x="1186" y="1"/>
                    <a:pt x="969" y="1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90;p51"/>
            <p:cNvSpPr/>
            <p:nvPr/>
          </p:nvSpPr>
          <p:spPr>
            <a:xfrm>
              <a:off x="4866338" y="1980100"/>
              <a:ext cx="34975" cy="27025"/>
            </a:xfrm>
            <a:custGeom>
              <a:avLst/>
              <a:gdLst/>
              <a:ahLst/>
              <a:cxnLst/>
              <a:rect l="l" t="t" r="r" b="b"/>
              <a:pathLst>
                <a:path w="1399" h="1081" extrusionOk="0">
                  <a:moveTo>
                    <a:pt x="950" y="1"/>
                  </a:moveTo>
                  <a:cubicBezTo>
                    <a:pt x="882" y="1"/>
                    <a:pt x="814" y="18"/>
                    <a:pt x="751" y="54"/>
                  </a:cubicBezTo>
                  <a:lnTo>
                    <a:pt x="252" y="347"/>
                  </a:lnTo>
                  <a:cubicBezTo>
                    <a:pt x="64" y="456"/>
                    <a:pt x="1" y="699"/>
                    <a:pt x="111" y="885"/>
                  </a:cubicBezTo>
                  <a:cubicBezTo>
                    <a:pt x="185" y="1010"/>
                    <a:pt x="315" y="1080"/>
                    <a:pt x="450" y="1080"/>
                  </a:cubicBezTo>
                  <a:cubicBezTo>
                    <a:pt x="518" y="1080"/>
                    <a:pt x="586" y="1062"/>
                    <a:pt x="650" y="1026"/>
                  </a:cubicBezTo>
                  <a:lnTo>
                    <a:pt x="1147" y="735"/>
                  </a:lnTo>
                  <a:cubicBezTo>
                    <a:pt x="1335" y="624"/>
                    <a:pt x="1399" y="382"/>
                    <a:pt x="1290" y="197"/>
                  </a:cubicBezTo>
                  <a:cubicBezTo>
                    <a:pt x="1217" y="70"/>
                    <a:pt x="1085" y="1"/>
                    <a:pt x="9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91;p51"/>
            <p:cNvSpPr/>
            <p:nvPr/>
          </p:nvSpPr>
          <p:spPr>
            <a:xfrm>
              <a:off x="4866138" y="2057500"/>
              <a:ext cx="34950" cy="27075"/>
            </a:xfrm>
            <a:custGeom>
              <a:avLst/>
              <a:gdLst/>
              <a:ahLst/>
              <a:cxnLst/>
              <a:rect l="l" t="t" r="r" b="b"/>
              <a:pathLst>
                <a:path w="1398" h="1083" extrusionOk="0">
                  <a:moveTo>
                    <a:pt x="452" y="1"/>
                  </a:moveTo>
                  <a:cubicBezTo>
                    <a:pt x="317" y="1"/>
                    <a:pt x="186" y="70"/>
                    <a:pt x="112" y="194"/>
                  </a:cubicBezTo>
                  <a:cubicBezTo>
                    <a:pt x="0" y="379"/>
                    <a:pt x="62" y="620"/>
                    <a:pt x="250" y="732"/>
                  </a:cubicBezTo>
                  <a:lnTo>
                    <a:pt x="747" y="1026"/>
                  </a:lnTo>
                  <a:cubicBezTo>
                    <a:pt x="810" y="1064"/>
                    <a:pt x="880" y="1082"/>
                    <a:pt x="947" y="1082"/>
                  </a:cubicBezTo>
                  <a:cubicBezTo>
                    <a:pt x="1082" y="1082"/>
                    <a:pt x="1213" y="1014"/>
                    <a:pt x="1286" y="890"/>
                  </a:cubicBezTo>
                  <a:cubicBezTo>
                    <a:pt x="1398" y="704"/>
                    <a:pt x="1335" y="461"/>
                    <a:pt x="1148" y="351"/>
                  </a:cubicBezTo>
                  <a:lnTo>
                    <a:pt x="652" y="56"/>
                  </a:lnTo>
                  <a:cubicBezTo>
                    <a:pt x="589" y="19"/>
                    <a:pt x="520" y="1"/>
                    <a:pt x="4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92;p51"/>
            <p:cNvSpPr/>
            <p:nvPr/>
          </p:nvSpPr>
          <p:spPr>
            <a:xfrm>
              <a:off x="4236088" y="1859325"/>
              <a:ext cx="671725" cy="610575"/>
            </a:xfrm>
            <a:custGeom>
              <a:avLst/>
              <a:gdLst/>
              <a:ahLst/>
              <a:cxnLst/>
              <a:rect l="l" t="t" r="r" b="b"/>
              <a:pathLst>
                <a:path w="26869" h="24423" extrusionOk="0">
                  <a:moveTo>
                    <a:pt x="11967" y="2815"/>
                  </a:moveTo>
                  <a:lnTo>
                    <a:pt x="11967" y="3759"/>
                  </a:lnTo>
                  <a:lnTo>
                    <a:pt x="7558" y="3759"/>
                  </a:lnTo>
                  <a:cubicBezTo>
                    <a:pt x="7342" y="3759"/>
                    <a:pt x="7165" y="3934"/>
                    <a:pt x="7165" y="4152"/>
                  </a:cubicBezTo>
                  <a:cubicBezTo>
                    <a:pt x="7165" y="4369"/>
                    <a:pt x="7342" y="4544"/>
                    <a:pt x="7558" y="4544"/>
                  </a:cubicBezTo>
                  <a:lnTo>
                    <a:pt x="11967" y="4544"/>
                  </a:lnTo>
                  <a:lnTo>
                    <a:pt x="11967" y="7110"/>
                  </a:lnTo>
                  <a:lnTo>
                    <a:pt x="5004" y="7110"/>
                  </a:lnTo>
                  <a:cubicBezTo>
                    <a:pt x="4967" y="7110"/>
                    <a:pt x="4928" y="7094"/>
                    <a:pt x="4904" y="7062"/>
                  </a:cubicBezTo>
                  <a:lnTo>
                    <a:pt x="4132" y="6154"/>
                  </a:lnTo>
                  <a:lnTo>
                    <a:pt x="8206" y="6154"/>
                  </a:lnTo>
                  <a:cubicBezTo>
                    <a:pt x="8422" y="6154"/>
                    <a:pt x="8599" y="5977"/>
                    <a:pt x="8599" y="5761"/>
                  </a:cubicBezTo>
                  <a:cubicBezTo>
                    <a:pt x="8599" y="5544"/>
                    <a:pt x="8422" y="5368"/>
                    <a:pt x="8206" y="5368"/>
                  </a:cubicBezTo>
                  <a:lnTo>
                    <a:pt x="3465" y="5368"/>
                  </a:lnTo>
                  <a:lnTo>
                    <a:pt x="3195" y="5049"/>
                  </a:lnTo>
                  <a:cubicBezTo>
                    <a:pt x="3153" y="5000"/>
                    <a:pt x="3153" y="4929"/>
                    <a:pt x="3195" y="4878"/>
                  </a:cubicBezTo>
                  <a:lnTo>
                    <a:pt x="4902" y="2862"/>
                  </a:lnTo>
                  <a:cubicBezTo>
                    <a:pt x="4927" y="2834"/>
                    <a:pt x="4963" y="2815"/>
                    <a:pt x="5003" y="2815"/>
                  </a:cubicBezTo>
                  <a:close/>
                  <a:moveTo>
                    <a:pt x="14907" y="11460"/>
                  </a:moveTo>
                  <a:cubicBezTo>
                    <a:pt x="16733" y="11673"/>
                    <a:pt x="18473" y="12277"/>
                    <a:pt x="20021" y="13222"/>
                  </a:cubicBezTo>
                  <a:lnTo>
                    <a:pt x="14907" y="13222"/>
                  </a:lnTo>
                  <a:lnTo>
                    <a:pt x="14907" y="11460"/>
                  </a:lnTo>
                  <a:close/>
                  <a:moveTo>
                    <a:pt x="21162" y="14007"/>
                  </a:moveTo>
                  <a:cubicBezTo>
                    <a:pt x="21736" y="14452"/>
                    <a:pt x="22275" y="14946"/>
                    <a:pt x="22770" y="15487"/>
                  </a:cubicBezTo>
                  <a:cubicBezTo>
                    <a:pt x="22944" y="15679"/>
                    <a:pt x="23113" y="15876"/>
                    <a:pt x="23274" y="16074"/>
                  </a:cubicBezTo>
                  <a:lnTo>
                    <a:pt x="14905" y="16074"/>
                  </a:lnTo>
                  <a:lnTo>
                    <a:pt x="14905" y="14007"/>
                  </a:lnTo>
                  <a:close/>
                  <a:moveTo>
                    <a:pt x="15367" y="19803"/>
                  </a:moveTo>
                  <a:cubicBezTo>
                    <a:pt x="15630" y="19803"/>
                    <a:pt x="15875" y="19905"/>
                    <a:pt x="16062" y="20090"/>
                  </a:cubicBezTo>
                  <a:cubicBezTo>
                    <a:pt x="16247" y="20275"/>
                    <a:pt x="16349" y="20522"/>
                    <a:pt x="16349" y="20784"/>
                  </a:cubicBezTo>
                  <a:cubicBezTo>
                    <a:pt x="16349" y="21325"/>
                    <a:pt x="15910" y="21766"/>
                    <a:pt x="15367" y="21766"/>
                  </a:cubicBezTo>
                  <a:lnTo>
                    <a:pt x="14907" y="21766"/>
                  </a:lnTo>
                  <a:lnTo>
                    <a:pt x="14907" y="19803"/>
                  </a:lnTo>
                  <a:close/>
                  <a:moveTo>
                    <a:pt x="7445" y="17055"/>
                  </a:moveTo>
                  <a:cubicBezTo>
                    <a:pt x="7987" y="17055"/>
                    <a:pt x="8427" y="17494"/>
                    <a:pt x="8427" y="18037"/>
                  </a:cubicBezTo>
                  <a:cubicBezTo>
                    <a:pt x="8427" y="19012"/>
                    <a:pt x="9219" y="19804"/>
                    <a:pt x="10194" y="19804"/>
                  </a:cubicBezTo>
                  <a:lnTo>
                    <a:pt x="11971" y="19804"/>
                  </a:lnTo>
                  <a:lnTo>
                    <a:pt x="11971" y="21767"/>
                  </a:lnTo>
                  <a:lnTo>
                    <a:pt x="995" y="21767"/>
                  </a:lnTo>
                  <a:cubicBezTo>
                    <a:pt x="1302" y="20076"/>
                    <a:pt x="1948" y="18476"/>
                    <a:pt x="2886" y="17057"/>
                  </a:cubicBezTo>
                  <a:lnTo>
                    <a:pt x="7445" y="17057"/>
                  </a:lnTo>
                  <a:lnTo>
                    <a:pt x="7445" y="17055"/>
                  </a:lnTo>
                  <a:close/>
                  <a:moveTo>
                    <a:pt x="23861" y="16861"/>
                  </a:moveTo>
                  <a:cubicBezTo>
                    <a:pt x="24615" y="17959"/>
                    <a:pt x="25189" y="19164"/>
                    <a:pt x="25564" y="20434"/>
                  </a:cubicBezTo>
                  <a:lnTo>
                    <a:pt x="21226" y="20434"/>
                  </a:lnTo>
                  <a:cubicBezTo>
                    <a:pt x="20128" y="20434"/>
                    <a:pt x="19234" y="21328"/>
                    <a:pt x="19234" y="22426"/>
                  </a:cubicBezTo>
                  <a:cubicBezTo>
                    <a:pt x="19234" y="22867"/>
                    <a:pt x="19378" y="23284"/>
                    <a:pt x="19641" y="23629"/>
                  </a:cubicBezTo>
                  <a:lnTo>
                    <a:pt x="794" y="23629"/>
                  </a:lnTo>
                  <a:cubicBezTo>
                    <a:pt x="808" y="23268"/>
                    <a:pt x="836" y="22908"/>
                    <a:pt x="877" y="22552"/>
                  </a:cubicBezTo>
                  <a:lnTo>
                    <a:pt x="15366" y="22552"/>
                  </a:lnTo>
                  <a:cubicBezTo>
                    <a:pt x="16340" y="22552"/>
                    <a:pt x="17135" y="21760"/>
                    <a:pt x="17135" y="20784"/>
                  </a:cubicBezTo>
                  <a:cubicBezTo>
                    <a:pt x="17135" y="20312"/>
                    <a:pt x="16950" y="19868"/>
                    <a:pt x="16616" y="19535"/>
                  </a:cubicBezTo>
                  <a:cubicBezTo>
                    <a:pt x="16283" y="19200"/>
                    <a:pt x="15838" y="19015"/>
                    <a:pt x="15366" y="19015"/>
                  </a:cubicBezTo>
                  <a:lnTo>
                    <a:pt x="14905" y="19015"/>
                  </a:lnTo>
                  <a:lnTo>
                    <a:pt x="14905" y="16861"/>
                  </a:lnTo>
                  <a:close/>
                  <a:moveTo>
                    <a:pt x="25769" y="21224"/>
                  </a:moveTo>
                  <a:cubicBezTo>
                    <a:pt x="25947" y="22008"/>
                    <a:pt x="26050" y="22815"/>
                    <a:pt x="26076" y="23630"/>
                  </a:cubicBezTo>
                  <a:lnTo>
                    <a:pt x="21228" y="23630"/>
                  </a:lnTo>
                  <a:cubicBezTo>
                    <a:pt x="20906" y="23630"/>
                    <a:pt x="20603" y="23505"/>
                    <a:pt x="20375" y="23278"/>
                  </a:cubicBezTo>
                  <a:cubicBezTo>
                    <a:pt x="20147" y="23052"/>
                    <a:pt x="20022" y="22750"/>
                    <a:pt x="20022" y="22427"/>
                  </a:cubicBezTo>
                  <a:cubicBezTo>
                    <a:pt x="20022" y="21763"/>
                    <a:pt x="20562" y="21224"/>
                    <a:pt x="21226" y="21224"/>
                  </a:cubicBezTo>
                  <a:close/>
                  <a:moveTo>
                    <a:pt x="12889" y="1"/>
                  </a:moveTo>
                  <a:cubicBezTo>
                    <a:pt x="12383" y="1"/>
                    <a:pt x="11971" y="414"/>
                    <a:pt x="11971" y="919"/>
                  </a:cubicBezTo>
                  <a:lnTo>
                    <a:pt x="11971" y="2031"/>
                  </a:lnTo>
                  <a:lnTo>
                    <a:pt x="5006" y="2031"/>
                  </a:lnTo>
                  <a:cubicBezTo>
                    <a:pt x="4734" y="2031"/>
                    <a:pt x="4480" y="2150"/>
                    <a:pt x="4304" y="2356"/>
                  </a:cubicBezTo>
                  <a:lnTo>
                    <a:pt x="2596" y="4372"/>
                  </a:lnTo>
                  <a:cubicBezTo>
                    <a:pt x="2305" y="4716"/>
                    <a:pt x="2305" y="5216"/>
                    <a:pt x="2596" y="5560"/>
                  </a:cubicBezTo>
                  <a:lnTo>
                    <a:pt x="4304" y="7576"/>
                  </a:lnTo>
                  <a:cubicBezTo>
                    <a:pt x="4479" y="7783"/>
                    <a:pt x="4734" y="7900"/>
                    <a:pt x="5006" y="7900"/>
                  </a:cubicBezTo>
                  <a:lnTo>
                    <a:pt x="11971" y="7900"/>
                  </a:lnTo>
                  <a:lnTo>
                    <a:pt x="11971" y="10674"/>
                  </a:lnTo>
                  <a:cubicBezTo>
                    <a:pt x="10458" y="10839"/>
                    <a:pt x="8996" y="11255"/>
                    <a:pt x="7626" y="11912"/>
                  </a:cubicBezTo>
                  <a:cubicBezTo>
                    <a:pt x="7431" y="12006"/>
                    <a:pt x="7349" y="12242"/>
                    <a:pt x="7442" y="12439"/>
                  </a:cubicBezTo>
                  <a:cubicBezTo>
                    <a:pt x="7510" y="12580"/>
                    <a:pt x="7650" y="12661"/>
                    <a:pt x="7797" y="12661"/>
                  </a:cubicBezTo>
                  <a:cubicBezTo>
                    <a:pt x="7854" y="12661"/>
                    <a:pt x="7911" y="12648"/>
                    <a:pt x="7967" y="12621"/>
                  </a:cubicBezTo>
                  <a:cubicBezTo>
                    <a:pt x="9232" y="12013"/>
                    <a:pt x="10578" y="11625"/>
                    <a:pt x="11971" y="11465"/>
                  </a:cubicBezTo>
                  <a:lnTo>
                    <a:pt x="11971" y="15556"/>
                  </a:lnTo>
                  <a:cubicBezTo>
                    <a:pt x="11971" y="15772"/>
                    <a:pt x="12146" y="15949"/>
                    <a:pt x="12364" y="15949"/>
                  </a:cubicBezTo>
                  <a:cubicBezTo>
                    <a:pt x="12581" y="15949"/>
                    <a:pt x="12756" y="15772"/>
                    <a:pt x="12756" y="15556"/>
                  </a:cubicBezTo>
                  <a:lnTo>
                    <a:pt x="12756" y="919"/>
                  </a:lnTo>
                  <a:cubicBezTo>
                    <a:pt x="12756" y="848"/>
                    <a:pt x="12815" y="789"/>
                    <a:pt x="12886" y="789"/>
                  </a:cubicBezTo>
                  <a:lnTo>
                    <a:pt x="13987" y="789"/>
                  </a:lnTo>
                  <a:cubicBezTo>
                    <a:pt x="14059" y="789"/>
                    <a:pt x="14117" y="848"/>
                    <a:pt x="14117" y="919"/>
                  </a:cubicBezTo>
                  <a:lnTo>
                    <a:pt x="14117" y="21770"/>
                  </a:lnTo>
                  <a:lnTo>
                    <a:pt x="12754" y="21770"/>
                  </a:lnTo>
                  <a:lnTo>
                    <a:pt x="12754" y="17369"/>
                  </a:lnTo>
                  <a:cubicBezTo>
                    <a:pt x="12754" y="17153"/>
                    <a:pt x="12578" y="16976"/>
                    <a:pt x="12361" y="16976"/>
                  </a:cubicBezTo>
                  <a:cubicBezTo>
                    <a:pt x="12144" y="16976"/>
                    <a:pt x="11968" y="17153"/>
                    <a:pt x="11968" y="17369"/>
                  </a:cubicBezTo>
                  <a:lnTo>
                    <a:pt x="11968" y="19022"/>
                  </a:lnTo>
                  <a:lnTo>
                    <a:pt x="10193" y="19022"/>
                  </a:lnTo>
                  <a:cubicBezTo>
                    <a:pt x="9651" y="19022"/>
                    <a:pt x="9211" y="18583"/>
                    <a:pt x="9211" y="18042"/>
                  </a:cubicBezTo>
                  <a:cubicBezTo>
                    <a:pt x="9211" y="17068"/>
                    <a:pt x="8419" y="16275"/>
                    <a:pt x="7444" y="16275"/>
                  </a:cubicBezTo>
                  <a:lnTo>
                    <a:pt x="3444" y="16275"/>
                  </a:lnTo>
                  <a:cubicBezTo>
                    <a:pt x="4261" y="15224"/>
                    <a:pt x="5248" y="14294"/>
                    <a:pt x="6385" y="13531"/>
                  </a:cubicBezTo>
                  <a:cubicBezTo>
                    <a:pt x="6565" y="13409"/>
                    <a:pt x="6613" y="13165"/>
                    <a:pt x="6492" y="12984"/>
                  </a:cubicBezTo>
                  <a:cubicBezTo>
                    <a:pt x="6416" y="12870"/>
                    <a:pt x="6292" y="12810"/>
                    <a:pt x="6166" y="12810"/>
                  </a:cubicBezTo>
                  <a:cubicBezTo>
                    <a:pt x="6090" y="12810"/>
                    <a:pt x="6013" y="12831"/>
                    <a:pt x="5946" y="12877"/>
                  </a:cubicBezTo>
                  <a:cubicBezTo>
                    <a:pt x="2223" y="15381"/>
                    <a:pt x="1" y="19550"/>
                    <a:pt x="1" y="24029"/>
                  </a:cubicBezTo>
                  <a:cubicBezTo>
                    <a:pt x="1" y="24246"/>
                    <a:pt x="177" y="24422"/>
                    <a:pt x="394" y="24422"/>
                  </a:cubicBezTo>
                  <a:lnTo>
                    <a:pt x="26475" y="24422"/>
                  </a:lnTo>
                  <a:cubicBezTo>
                    <a:pt x="26693" y="24422"/>
                    <a:pt x="26868" y="24246"/>
                    <a:pt x="26868" y="24029"/>
                  </a:cubicBezTo>
                  <a:cubicBezTo>
                    <a:pt x="26868" y="20664"/>
                    <a:pt x="25618" y="17443"/>
                    <a:pt x="23347" y="14962"/>
                  </a:cubicBezTo>
                  <a:cubicBezTo>
                    <a:pt x="21140" y="12539"/>
                    <a:pt x="18147" y="11021"/>
                    <a:pt x="14907" y="10670"/>
                  </a:cubicBezTo>
                  <a:lnTo>
                    <a:pt x="14907" y="9859"/>
                  </a:lnTo>
                  <a:lnTo>
                    <a:pt x="21872" y="9859"/>
                  </a:lnTo>
                  <a:cubicBezTo>
                    <a:pt x="22143" y="9859"/>
                    <a:pt x="22397" y="9741"/>
                    <a:pt x="22574" y="9535"/>
                  </a:cubicBezTo>
                  <a:lnTo>
                    <a:pt x="24281" y="7519"/>
                  </a:lnTo>
                  <a:cubicBezTo>
                    <a:pt x="24572" y="7174"/>
                    <a:pt x="24572" y="6675"/>
                    <a:pt x="24281" y="6330"/>
                  </a:cubicBezTo>
                  <a:lnTo>
                    <a:pt x="22574" y="4314"/>
                  </a:lnTo>
                  <a:cubicBezTo>
                    <a:pt x="22399" y="4109"/>
                    <a:pt x="22143" y="3990"/>
                    <a:pt x="21872" y="3990"/>
                  </a:cubicBezTo>
                  <a:lnTo>
                    <a:pt x="19173" y="3990"/>
                  </a:lnTo>
                  <a:cubicBezTo>
                    <a:pt x="18955" y="3990"/>
                    <a:pt x="18780" y="4167"/>
                    <a:pt x="18780" y="4383"/>
                  </a:cubicBezTo>
                  <a:cubicBezTo>
                    <a:pt x="18780" y="4600"/>
                    <a:pt x="18955" y="4776"/>
                    <a:pt x="19173" y="4776"/>
                  </a:cubicBezTo>
                  <a:lnTo>
                    <a:pt x="21872" y="4776"/>
                  </a:lnTo>
                  <a:cubicBezTo>
                    <a:pt x="21909" y="4776"/>
                    <a:pt x="21947" y="4792"/>
                    <a:pt x="21972" y="4822"/>
                  </a:cubicBezTo>
                  <a:lnTo>
                    <a:pt x="23680" y="6838"/>
                  </a:lnTo>
                  <a:cubicBezTo>
                    <a:pt x="23722" y="6887"/>
                    <a:pt x="23722" y="6959"/>
                    <a:pt x="23680" y="7009"/>
                  </a:cubicBezTo>
                  <a:lnTo>
                    <a:pt x="21972" y="9025"/>
                  </a:lnTo>
                  <a:cubicBezTo>
                    <a:pt x="21947" y="9054"/>
                    <a:pt x="21911" y="9071"/>
                    <a:pt x="21872" y="9071"/>
                  </a:cubicBezTo>
                  <a:lnTo>
                    <a:pt x="14907" y="9071"/>
                  </a:lnTo>
                  <a:lnTo>
                    <a:pt x="14907" y="8148"/>
                  </a:lnTo>
                  <a:lnTo>
                    <a:pt x="21707" y="8148"/>
                  </a:lnTo>
                  <a:cubicBezTo>
                    <a:pt x="21924" y="8148"/>
                    <a:pt x="22100" y="7972"/>
                    <a:pt x="22100" y="7755"/>
                  </a:cubicBezTo>
                  <a:cubicBezTo>
                    <a:pt x="22100" y="7539"/>
                    <a:pt x="21924" y="7362"/>
                    <a:pt x="21707" y="7362"/>
                  </a:cubicBezTo>
                  <a:lnTo>
                    <a:pt x="14907" y="7362"/>
                  </a:lnTo>
                  <a:lnTo>
                    <a:pt x="14907" y="6467"/>
                  </a:lnTo>
                  <a:lnTo>
                    <a:pt x="17602" y="6467"/>
                  </a:lnTo>
                  <a:cubicBezTo>
                    <a:pt x="17818" y="6467"/>
                    <a:pt x="17993" y="6292"/>
                    <a:pt x="17993" y="6075"/>
                  </a:cubicBezTo>
                  <a:cubicBezTo>
                    <a:pt x="17993" y="5857"/>
                    <a:pt x="17818" y="5682"/>
                    <a:pt x="17602" y="5682"/>
                  </a:cubicBezTo>
                  <a:lnTo>
                    <a:pt x="14907" y="5682"/>
                  </a:lnTo>
                  <a:lnTo>
                    <a:pt x="14907" y="4779"/>
                  </a:lnTo>
                  <a:lnTo>
                    <a:pt x="17360" y="4779"/>
                  </a:lnTo>
                  <a:cubicBezTo>
                    <a:pt x="17577" y="4779"/>
                    <a:pt x="17754" y="4604"/>
                    <a:pt x="17754" y="4386"/>
                  </a:cubicBezTo>
                  <a:cubicBezTo>
                    <a:pt x="17754" y="4169"/>
                    <a:pt x="17577" y="3994"/>
                    <a:pt x="17360" y="3994"/>
                  </a:cubicBezTo>
                  <a:lnTo>
                    <a:pt x="14907" y="3994"/>
                  </a:lnTo>
                  <a:lnTo>
                    <a:pt x="14907" y="919"/>
                  </a:lnTo>
                  <a:cubicBezTo>
                    <a:pt x="14907" y="414"/>
                    <a:pt x="14495" y="1"/>
                    <a:pt x="13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93;p51"/>
            <p:cNvSpPr/>
            <p:nvPr/>
          </p:nvSpPr>
          <p:spPr>
            <a:xfrm>
              <a:off x="4381138" y="1953150"/>
              <a:ext cx="19750" cy="19775"/>
            </a:xfrm>
            <a:custGeom>
              <a:avLst/>
              <a:gdLst/>
              <a:ahLst/>
              <a:cxnLst/>
              <a:rect l="l" t="t" r="r" b="b"/>
              <a:pathLst>
                <a:path w="790" h="791" extrusionOk="0">
                  <a:moveTo>
                    <a:pt x="395" y="0"/>
                  </a:moveTo>
                  <a:cubicBezTo>
                    <a:pt x="178" y="0"/>
                    <a:pt x="1" y="177"/>
                    <a:pt x="1" y="392"/>
                  </a:cubicBezTo>
                  <a:lnTo>
                    <a:pt x="1" y="396"/>
                  </a:lnTo>
                  <a:cubicBezTo>
                    <a:pt x="0" y="614"/>
                    <a:pt x="177" y="791"/>
                    <a:pt x="393" y="791"/>
                  </a:cubicBezTo>
                  <a:lnTo>
                    <a:pt x="395" y="791"/>
                  </a:lnTo>
                  <a:cubicBezTo>
                    <a:pt x="611" y="791"/>
                    <a:pt x="788" y="616"/>
                    <a:pt x="788" y="399"/>
                  </a:cubicBezTo>
                  <a:lnTo>
                    <a:pt x="788" y="393"/>
                  </a:lnTo>
                  <a:cubicBezTo>
                    <a:pt x="789" y="180"/>
                    <a:pt x="614" y="2"/>
                    <a:pt x="3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94;p51"/>
            <p:cNvSpPr/>
            <p:nvPr/>
          </p:nvSpPr>
          <p:spPr>
            <a:xfrm>
              <a:off x="4696013" y="2001325"/>
              <a:ext cx="19650" cy="19800"/>
            </a:xfrm>
            <a:custGeom>
              <a:avLst/>
              <a:gdLst/>
              <a:ahLst/>
              <a:cxnLst/>
              <a:rect l="l" t="t" r="r" b="b"/>
              <a:pathLst>
                <a:path w="786" h="792" extrusionOk="0">
                  <a:moveTo>
                    <a:pt x="393" y="0"/>
                  </a:moveTo>
                  <a:cubicBezTo>
                    <a:pt x="176" y="0"/>
                    <a:pt x="1" y="175"/>
                    <a:pt x="1" y="392"/>
                  </a:cubicBezTo>
                  <a:lnTo>
                    <a:pt x="1" y="398"/>
                  </a:lnTo>
                  <a:cubicBezTo>
                    <a:pt x="1" y="615"/>
                    <a:pt x="176" y="791"/>
                    <a:pt x="393" y="791"/>
                  </a:cubicBezTo>
                  <a:cubicBezTo>
                    <a:pt x="611" y="791"/>
                    <a:pt x="786" y="615"/>
                    <a:pt x="786" y="398"/>
                  </a:cubicBezTo>
                  <a:lnTo>
                    <a:pt x="786" y="392"/>
                  </a:lnTo>
                  <a:cubicBezTo>
                    <a:pt x="786" y="175"/>
                    <a:pt x="611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95;p51"/>
            <p:cNvSpPr/>
            <p:nvPr/>
          </p:nvSpPr>
          <p:spPr>
            <a:xfrm>
              <a:off x="4727088" y="2001400"/>
              <a:ext cx="40200" cy="19675"/>
            </a:xfrm>
            <a:custGeom>
              <a:avLst/>
              <a:gdLst/>
              <a:ahLst/>
              <a:cxnLst/>
              <a:rect l="l" t="t" r="r" b="b"/>
              <a:pathLst>
                <a:path w="1608" h="787" extrusionOk="0">
                  <a:moveTo>
                    <a:pt x="394" y="0"/>
                  </a:moveTo>
                  <a:cubicBezTo>
                    <a:pt x="176" y="0"/>
                    <a:pt x="1" y="177"/>
                    <a:pt x="1" y="393"/>
                  </a:cubicBezTo>
                  <a:cubicBezTo>
                    <a:pt x="1" y="610"/>
                    <a:pt x="176" y="787"/>
                    <a:pt x="394" y="787"/>
                  </a:cubicBezTo>
                  <a:lnTo>
                    <a:pt x="1215" y="787"/>
                  </a:lnTo>
                  <a:cubicBezTo>
                    <a:pt x="1431" y="787"/>
                    <a:pt x="1608" y="610"/>
                    <a:pt x="1608" y="393"/>
                  </a:cubicBezTo>
                  <a:cubicBezTo>
                    <a:pt x="1608" y="177"/>
                    <a:pt x="1431" y="0"/>
                    <a:pt x="1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2"/>
          </p:nvPr>
        </p:nvSpPr>
        <p:spPr>
          <a:xfrm>
            <a:off x="521231" y="877660"/>
            <a:ext cx="7886788" cy="1241072"/>
          </a:xfrm>
        </p:spPr>
        <p:txBody>
          <a:bodyPr/>
          <a:lstStyle/>
          <a:p>
            <a:pPr algn="l"/>
            <a:r>
              <a:rPr lang="en-US" sz="1600" dirty="0" smtClean="0">
                <a:latin typeface="Calisto MT" panose="02040603050505030304" pitchFamily="18" charset="0"/>
              </a:rPr>
              <a:t>The sutra ‘</a:t>
            </a:r>
            <a:r>
              <a:rPr lang="en-US" sz="1600" b="1" dirty="0" err="1" smtClean="0">
                <a:latin typeface="Calisto MT" panose="02040603050505030304" pitchFamily="18" charset="0"/>
              </a:rPr>
              <a:t>Nikhilam</a:t>
            </a:r>
            <a:r>
              <a:rPr lang="en-US" sz="1600" b="1" dirty="0" smtClean="0">
                <a:latin typeface="Calisto MT" panose="02040603050505030304" pitchFamily="18" charset="0"/>
              </a:rPr>
              <a:t> </a:t>
            </a:r>
            <a:r>
              <a:rPr lang="en-US" sz="1600" b="1" dirty="0" err="1">
                <a:latin typeface="Calisto MT" panose="02040603050505030304" pitchFamily="18" charset="0"/>
              </a:rPr>
              <a:t>Navatashcaramam</a:t>
            </a:r>
            <a:r>
              <a:rPr lang="en-US" sz="1600" b="1" dirty="0">
                <a:latin typeface="Calisto MT" panose="02040603050505030304" pitchFamily="18" charset="0"/>
              </a:rPr>
              <a:t> </a:t>
            </a:r>
            <a:r>
              <a:rPr lang="en-US" sz="1600" b="1" dirty="0" err="1" smtClean="0">
                <a:latin typeface="Calisto MT" panose="02040603050505030304" pitchFamily="18" charset="0"/>
              </a:rPr>
              <a:t>Dashatah</a:t>
            </a:r>
            <a:r>
              <a:rPr lang="en-US" sz="1600" dirty="0" smtClean="0">
                <a:latin typeface="Calisto MT" panose="02040603050505030304" pitchFamily="18" charset="0"/>
              </a:rPr>
              <a:t>’ means by ‘All </a:t>
            </a:r>
            <a:r>
              <a:rPr lang="en-US" sz="1600" dirty="0">
                <a:latin typeface="Calisto MT" panose="02040603050505030304" pitchFamily="18" charset="0"/>
              </a:rPr>
              <a:t>from 9 and </a:t>
            </a:r>
            <a:r>
              <a:rPr lang="en-US" sz="1600" dirty="0" smtClean="0">
                <a:latin typeface="Calisto MT" panose="02040603050505030304" pitchFamily="18" charset="0"/>
              </a:rPr>
              <a:t>the last from 10.</a:t>
            </a:r>
            <a:r>
              <a:rPr lang="en-US" sz="1600" dirty="0">
                <a:latin typeface="Calisto MT" panose="02040603050505030304" pitchFamily="18" charset="0"/>
              </a:rPr>
              <a:t> </a:t>
            </a:r>
            <a:r>
              <a:rPr lang="en-US" sz="1600" dirty="0" smtClean="0">
                <a:latin typeface="Calisto MT" panose="02040603050505030304" pitchFamily="18" charset="0"/>
              </a:rPr>
              <a:t>’</a:t>
            </a:r>
            <a:endParaRPr lang="en-US" sz="1600" dirty="0">
              <a:solidFill>
                <a:schemeClr val="accent2">
                  <a:lumMod val="10000"/>
                </a:schemeClr>
              </a:solidFill>
              <a:latin typeface="Calisto MT" panose="02040603050505030304" pitchFamily="18" charset="0"/>
            </a:endParaRPr>
          </a:p>
          <a:p>
            <a:pPr algn="l"/>
            <a:r>
              <a:rPr lang="en-US" sz="1600" dirty="0" smtClean="0">
                <a:latin typeface="Calisto MT" panose="02040603050505030304" pitchFamily="18" charset="0"/>
              </a:rPr>
              <a:t>This formula can be very effectively applied in multiplications of numbers , which is are nearer to the bases like 10,100,1000 etc. ( for example 98</a:t>
            </a:r>
            <a:r>
              <a:rPr lang="en-US" sz="1600" dirty="0" smtClean="0">
                <a:latin typeface="+mj-lt"/>
              </a:rPr>
              <a:t>x</a:t>
            </a:r>
            <a:r>
              <a:rPr lang="en-US" sz="1600" dirty="0" smtClean="0">
                <a:latin typeface="Calisto MT" panose="02040603050505030304" pitchFamily="18" charset="0"/>
              </a:rPr>
              <a:t>97etc.)</a:t>
            </a:r>
          </a:p>
          <a:p>
            <a:pPr algn="l"/>
            <a:endParaRPr lang="en-US" sz="1600" dirty="0" smtClean="0">
              <a:latin typeface="Calisto MT" panose="02040603050505030304" pitchFamily="18" charset="0"/>
            </a:endParaRPr>
          </a:p>
          <a:p>
            <a:pPr algn="l"/>
            <a:r>
              <a:rPr lang="en-US" sz="1600" b="1" dirty="0" smtClean="0">
                <a:latin typeface="Calisto MT" panose="02040603050505030304" pitchFamily="18" charset="0"/>
              </a:rPr>
              <a:t>Case 1- </a:t>
            </a:r>
            <a:r>
              <a:rPr lang="en-US" sz="1600" dirty="0" smtClean="0">
                <a:latin typeface="Calisto MT" panose="02040603050505030304" pitchFamily="18" charset="0"/>
              </a:rPr>
              <a:t>when both the numbers are lower than the base </a:t>
            </a:r>
          </a:p>
          <a:p>
            <a:pPr algn="l"/>
            <a:endParaRPr lang="en-US" sz="1600" dirty="0">
              <a:latin typeface="Calisto MT" panose="02040603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5354" y="477550"/>
            <a:ext cx="4503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u="sng" dirty="0" err="1">
                <a:latin typeface="Calisto MT" panose="02040603050505030304" pitchFamily="18" charset="0"/>
              </a:rPr>
              <a:t>Nikhilam</a:t>
            </a:r>
            <a:r>
              <a:rPr lang="en-US" sz="2000" u="sng" dirty="0">
                <a:latin typeface="Calisto MT" panose="02040603050505030304" pitchFamily="18" charset="0"/>
              </a:rPr>
              <a:t> </a:t>
            </a:r>
            <a:r>
              <a:rPr lang="en-US" sz="2000" u="sng" dirty="0" err="1">
                <a:latin typeface="Calisto MT" panose="02040603050505030304" pitchFamily="18" charset="0"/>
              </a:rPr>
              <a:t>Navatashcaramam</a:t>
            </a:r>
            <a:r>
              <a:rPr lang="en-US" sz="2000" u="sng" dirty="0">
                <a:latin typeface="Calisto MT" panose="02040603050505030304" pitchFamily="18" charset="0"/>
              </a:rPr>
              <a:t> </a:t>
            </a:r>
            <a:r>
              <a:rPr lang="en-US" sz="2000" u="sng" dirty="0" err="1">
                <a:latin typeface="Calisto MT" panose="02040603050505030304" pitchFamily="18" charset="0"/>
              </a:rPr>
              <a:t>Dashatah</a:t>
            </a:r>
            <a:r>
              <a:rPr lang="en-US" sz="2000" u="sng" dirty="0"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1195959" y="2518842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sto MT" panose="02040603050505030304" pitchFamily="18" charset="0"/>
              </a:rPr>
              <a:t>Conventional method </a:t>
            </a:r>
            <a:endParaRPr lang="en-US" dirty="0">
              <a:latin typeface="Calisto MT" panose="0204060305050503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66302" y="2672730"/>
            <a:ext cx="2569357" cy="2246769"/>
            <a:chOff x="1166302" y="2672730"/>
            <a:chExt cx="2569357" cy="2246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TextBox 242"/>
                <p:cNvSpPr txBox="1"/>
                <p:nvPr/>
              </p:nvSpPr>
              <p:spPr>
                <a:xfrm>
                  <a:off x="1879727" y="2672730"/>
                  <a:ext cx="1855932" cy="22467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800" b="0" dirty="0" smtClean="0">
                      <a:latin typeface="Calisto MT" panose="02040603050505030304" pitchFamily="18" charset="0"/>
                    </a:rPr>
                    <a:t>  </a:t>
                  </a:r>
                  <a:r>
                    <a:rPr lang="en-US" sz="2000" b="0" dirty="0" smtClean="0">
                      <a:latin typeface="Calisto MT" panose="0204060305050503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97</m:t>
                      </m:r>
                    </m:oMath>
                  </a14:m>
                  <a:endParaRPr lang="en-US" sz="2000" b="0" dirty="0" smtClean="0">
                    <a:latin typeface="Calisto MT" panose="02040603050505030304" pitchFamily="18" charset="0"/>
                  </a:endParaRPr>
                </a:p>
                <a:p>
                  <a:r>
                    <a:rPr lang="en-US" sz="2000" b="0" dirty="0" smtClean="0">
                      <a:latin typeface="Calisto MT" panose="02040603050505030304" pitchFamily="18" charset="0"/>
                    </a:rPr>
                    <a:t> </a:t>
                  </a:r>
                  <a:r>
                    <a:rPr lang="en-US" sz="1600" b="0" dirty="0" smtClean="0">
                      <a:latin typeface="+mj-lt"/>
                    </a:rPr>
                    <a:t>X</a:t>
                  </a:r>
                  <a:r>
                    <a:rPr lang="en-US" sz="2000" b="0" dirty="0" smtClean="0">
                      <a:latin typeface="Calisto MT" panose="02040603050505030304" pitchFamily="18" charset="0"/>
                    </a:rPr>
                    <a:t>94</a:t>
                  </a:r>
                </a:p>
                <a:p>
                  <a:r>
                    <a:rPr lang="en-US" sz="2000" dirty="0" smtClean="0">
                      <a:latin typeface="Calisto MT" panose="02040603050505030304" pitchFamily="18" charset="0"/>
                    </a:rPr>
                    <a:t>+388</a:t>
                  </a:r>
                </a:p>
                <a:p>
                  <a:r>
                    <a:rPr lang="en-US" sz="2000" b="0" dirty="0" smtClean="0">
                      <a:latin typeface="Calisto MT" panose="02040603050505030304" pitchFamily="18" charset="0"/>
                    </a:rPr>
                    <a:t>8730</a:t>
                  </a:r>
                </a:p>
                <a:p>
                  <a:r>
                    <a:rPr lang="en-US" sz="2000" b="0" dirty="0" smtClean="0">
                      <a:latin typeface="Calisto MT" panose="02040603050505030304" pitchFamily="18" charset="0"/>
                    </a:rPr>
                    <a:t>9118</a:t>
                  </a:r>
                </a:p>
                <a:p>
                  <a:endParaRPr lang="en-US" sz="2400" b="0" dirty="0" smtClean="0">
                    <a:latin typeface="Calisto MT" panose="02040603050505030304" pitchFamily="18" charset="0"/>
                  </a:endParaRPr>
                </a:p>
                <a:p>
                  <a:endParaRPr lang="en-US" dirty="0">
                    <a:latin typeface="Calisto MT" panose="02040603050505030304" pitchFamily="18" charset="0"/>
                  </a:endParaRPr>
                </a:p>
              </p:txBody>
            </p:sp>
          </mc:Choice>
          <mc:Fallback xmlns="">
            <p:sp>
              <p:nvSpPr>
                <p:cNvPr id="243" name="TextBox 2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727" y="2672730"/>
                  <a:ext cx="1855932" cy="224676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4" name="Straight Connector 243"/>
            <p:cNvCxnSpPr/>
            <p:nvPr/>
          </p:nvCxnSpPr>
          <p:spPr>
            <a:xfrm flipH="1" flipV="1">
              <a:off x="1166303" y="3402919"/>
              <a:ext cx="1955183" cy="11763"/>
            </a:xfrm>
            <a:prstGeom prst="line">
              <a:avLst/>
            </a:prstGeom>
            <a:ln w="19050">
              <a:solidFill>
                <a:schemeClr val="accent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 flipV="1">
              <a:off x="1166302" y="4013284"/>
              <a:ext cx="1955183" cy="11763"/>
            </a:xfrm>
            <a:prstGeom prst="line">
              <a:avLst/>
            </a:prstGeom>
            <a:ln w="19050">
              <a:solidFill>
                <a:schemeClr val="accent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TextBox 245"/>
          <p:cNvSpPr txBox="1"/>
          <p:nvPr/>
        </p:nvSpPr>
        <p:spPr>
          <a:xfrm>
            <a:off x="5921372" y="2518842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sto MT" panose="02040603050505030304" pitchFamily="18" charset="0"/>
              </a:rPr>
              <a:t>Vedic method </a:t>
            </a: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0534" y="2903563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 97	  3</a:t>
            </a:r>
          </a:p>
          <a:p>
            <a:r>
              <a:rPr lang="en-US" sz="1800" dirty="0" smtClean="0"/>
              <a:t>x94	  6</a:t>
            </a:r>
          </a:p>
          <a:p>
            <a:r>
              <a:rPr lang="en-US" sz="1800" dirty="0" smtClean="0"/>
              <a:t> 91	18</a:t>
            </a:r>
            <a:endParaRPr lang="en-US" sz="1800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605180" y="3504678"/>
            <a:ext cx="1955183" cy="11763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01288" y="30469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x</a:t>
            </a:r>
            <a:endParaRPr lang="en-US" sz="1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31276" y="3047533"/>
            <a:ext cx="497234" cy="346629"/>
          </a:xfrm>
          <a:prstGeom prst="straightConnector1">
            <a:avLst/>
          </a:prstGeom>
          <a:ln w="28575">
            <a:solidFill>
              <a:schemeClr val="accent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315754" y="3405513"/>
            <a:ext cx="554874" cy="288762"/>
          </a:xfrm>
          <a:prstGeom prst="straightConnector1">
            <a:avLst/>
          </a:prstGeom>
          <a:ln w="28575">
            <a:solidFill>
              <a:schemeClr val="accent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280262">
            <a:off x="6578346" y="2768777"/>
            <a:ext cx="31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</a:t>
            </a:r>
            <a:endParaRPr lang="en-US" dirty="0"/>
          </a:p>
        </p:txBody>
      </p:sp>
      <p:grpSp>
        <p:nvGrpSpPr>
          <p:cNvPr id="20" name="Google Shape;3373;p51"/>
          <p:cNvGrpSpPr/>
          <p:nvPr/>
        </p:nvGrpSpPr>
        <p:grpSpPr>
          <a:xfrm>
            <a:off x="4388938" y="2532703"/>
            <a:ext cx="562962" cy="591456"/>
            <a:chOff x="4236088" y="1859325"/>
            <a:chExt cx="671825" cy="610575"/>
          </a:xfrm>
        </p:grpSpPr>
        <p:sp>
          <p:nvSpPr>
            <p:cNvPr id="21" name="Google Shape;3374;p51"/>
            <p:cNvSpPr/>
            <p:nvPr/>
          </p:nvSpPr>
          <p:spPr>
            <a:xfrm>
              <a:off x="4588088" y="1968850"/>
              <a:ext cx="251675" cy="127100"/>
            </a:xfrm>
            <a:custGeom>
              <a:avLst/>
              <a:gdLst/>
              <a:ahLst/>
              <a:cxnLst/>
              <a:rect l="l" t="t" r="r" b="b"/>
              <a:pathLst>
                <a:path w="10067" h="5084" extrusionOk="0">
                  <a:moveTo>
                    <a:pt x="0" y="1"/>
                  </a:moveTo>
                  <a:lnTo>
                    <a:pt x="0" y="5083"/>
                  </a:lnTo>
                  <a:lnTo>
                    <a:pt x="7792" y="5083"/>
                  </a:lnTo>
                  <a:cubicBezTo>
                    <a:pt x="7945" y="5083"/>
                    <a:pt x="8092" y="5013"/>
                    <a:pt x="8192" y="4897"/>
                  </a:cubicBezTo>
                  <a:lnTo>
                    <a:pt x="9900" y="2881"/>
                  </a:lnTo>
                  <a:cubicBezTo>
                    <a:pt x="10066" y="2686"/>
                    <a:pt x="10066" y="2399"/>
                    <a:pt x="9900" y="2202"/>
                  </a:cubicBezTo>
                  <a:lnTo>
                    <a:pt x="8192" y="186"/>
                  </a:lnTo>
                  <a:cubicBezTo>
                    <a:pt x="8093" y="68"/>
                    <a:pt x="7945" y="1"/>
                    <a:pt x="77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75;p51"/>
            <p:cNvSpPr/>
            <p:nvPr/>
          </p:nvSpPr>
          <p:spPr>
            <a:xfrm>
              <a:off x="4588088" y="1968850"/>
              <a:ext cx="27850" cy="127100"/>
            </a:xfrm>
            <a:custGeom>
              <a:avLst/>
              <a:gdLst/>
              <a:ahLst/>
              <a:cxnLst/>
              <a:rect l="l" t="t" r="r" b="b"/>
              <a:pathLst>
                <a:path w="1114" h="5084" extrusionOk="0">
                  <a:moveTo>
                    <a:pt x="0" y="1"/>
                  </a:moveTo>
                  <a:lnTo>
                    <a:pt x="0" y="5083"/>
                  </a:lnTo>
                  <a:lnTo>
                    <a:pt x="1114" y="5083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76;p51"/>
            <p:cNvSpPr/>
            <p:nvPr/>
          </p:nvSpPr>
          <p:spPr>
            <a:xfrm>
              <a:off x="4304363" y="1919825"/>
              <a:ext cx="251625" cy="127125"/>
            </a:xfrm>
            <a:custGeom>
              <a:avLst/>
              <a:gdLst/>
              <a:ahLst/>
              <a:cxnLst/>
              <a:rect l="l" t="t" r="r" b="b"/>
              <a:pathLst>
                <a:path w="10065" h="5085" extrusionOk="0">
                  <a:moveTo>
                    <a:pt x="2273" y="0"/>
                  </a:moveTo>
                  <a:cubicBezTo>
                    <a:pt x="2118" y="0"/>
                    <a:pt x="1973" y="69"/>
                    <a:pt x="1873" y="187"/>
                  </a:cubicBezTo>
                  <a:lnTo>
                    <a:pt x="165" y="2203"/>
                  </a:lnTo>
                  <a:cubicBezTo>
                    <a:pt x="0" y="2399"/>
                    <a:pt x="0" y="2686"/>
                    <a:pt x="165" y="2882"/>
                  </a:cubicBezTo>
                  <a:lnTo>
                    <a:pt x="1873" y="4898"/>
                  </a:lnTo>
                  <a:cubicBezTo>
                    <a:pt x="1972" y="5015"/>
                    <a:pt x="2118" y="5084"/>
                    <a:pt x="2273" y="5084"/>
                  </a:cubicBezTo>
                  <a:lnTo>
                    <a:pt x="10065" y="5084"/>
                  </a:lnTo>
                  <a:lnTo>
                    <a:pt x="100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77;p51"/>
            <p:cNvSpPr/>
            <p:nvPr/>
          </p:nvSpPr>
          <p:spPr>
            <a:xfrm>
              <a:off x="4528138" y="1919825"/>
              <a:ext cx="27850" cy="127125"/>
            </a:xfrm>
            <a:custGeom>
              <a:avLst/>
              <a:gdLst/>
              <a:ahLst/>
              <a:cxnLst/>
              <a:rect l="l" t="t" r="r" b="b"/>
              <a:pathLst>
                <a:path w="1114" h="5085" extrusionOk="0">
                  <a:moveTo>
                    <a:pt x="0" y="0"/>
                  </a:moveTo>
                  <a:lnTo>
                    <a:pt x="0" y="5084"/>
                  </a:lnTo>
                  <a:lnTo>
                    <a:pt x="1114" y="5084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78;p51"/>
            <p:cNvSpPr/>
            <p:nvPr/>
          </p:nvSpPr>
          <p:spPr>
            <a:xfrm>
              <a:off x="4246038" y="2133900"/>
              <a:ext cx="652050" cy="326025"/>
            </a:xfrm>
            <a:custGeom>
              <a:avLst/>
              <a:gdLst/>
              <a:ahLst/>
              <a:cxnLst/>
              <a:rect l="l" t="t" r="r" b="b"/>
              <a:pathLst>
                <a:path w="26082" h="13041" extrusionOk="0">
                  <a:moveTo>
                    <a:pt x="13042" y="1"/>
                  </a:moveTo>
                  <a:cubicBezTo>
                    <a:pt x="8570" y="1"/>
                    <a:pt x="4626" y="2249"/>
                    <a:pt x="2276" y="5679"/>
                  </a:cubicBezTo>
                  <a:cubicBezTo>
                    <a:pt x="1172" y="7290"/>
                    <a:pt x="422" y="9159"/>
                    <a:pt x="132" y="11178"/>
                  </a:cubicBezTo>
                  <a:cubicBezTo>
                    <a:pt x="45" y="11785"/>
                    <a:pt x="0" y="12407"/>
                    <a:pt x="0" y="13040"/>
                  </a:cubicBezTo>
                  <a:lnTo>
                    <a:pt x="26081" y="13040"/>
                  </a:lnTo>
                  <a:cubicBezTo>
                    <a:pt x="26081" y="11938"/>
                    <a:pt x="25944" y="10869"/>
                    <a:pt x="25687" y="9847"/>
                  </a:cubicBezTo>
                  <a:cubicBezTo>
                    <a:pt x="25287" y="8259"/>
                    <a:pt x="24595" y="6784"/>
                    <a:pt x="23671" y="5488"/>
                  </a:cubicBezTo>
                  <a:cubicBezTo>
                    <a:pt x="22897" y="4400"/>
                    <a:pt x="21962" y="3438"/>
                    <a:pt x="20900" y="2634"/>
                  </a:cubicBezTo>
                  <a:cubicBezTo>
                    <a:pt x="18715" y="982"/>
                    <a:pt x="15992" y="1"/>
                    <a:pt x="130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79;p51"/>
            <p:cNvSpPr/>
            <p:nvPr/>
          </p:nvSpPr>
          <p:spPr>
            <a:xfrm>
              <a:off x="4545888" y="2133875"/>
              <a:ext cx="352200" cy="326050"/>
            </a:xfrm>
            <a:custGeom>
              <a:avLst/>
              <a:gdLst/>
              <a:ahLst/>
              <a:cxnLst/>
              <a:rect l="l" t="t" r="r" b="b"/>
              <a:pathLst>
                <a:path w="14088" h="13042" extrusionOk="0">
                  <a:moveTo>
                    <a:pt x="1048" y="0"/>
                  </a:moveTo>
                  <a:cubicBezTo>
                    <a:pt x="694" y="0"/>
                    <a:pt x="347" y="15"/>
                    <a:pt x="1" y="41"/>
                  </a:cubicBezTo>
                  <a:cubicBezTo>
                    <a:pt x="2545" y="246"/>
                    <a:pt x="4884" y="1179"/>
                    <a:pt x="6807" y="2634"/>
                  </a:cubicBezTo>
                  <a:cubicBezTo>
                    <a:pt x="7868" y="3437"/>
                    <a:pt x="8805" y="4400"/>
                    <a:pt x="9579" y="5486"/>
                  </a:cubicBezTo>
                  <a:cubicBezTo>
                    <a:pt x="10502" y="6783"/>
                    <a:pt x="11195" y="8259"/>
                    <a:pt x="11595" y="9847"/>
                  </a:cubicBezTo>
                  <a:cubicBezTo>
                    <a:pt x="11853" y="10870"/>
                    <a:pt x="11990" y="11941"/>
                    <a:pt x="11990" y="13041"/>
                  </a:cubicBezTo>
                  <a:lnTo>
                    <a:pt x="14087" y="13041"/>
                  </a:lnTo>
                  <a:cubicBezTo>
                    <a:pt x="14087" y="11939"/>
                    <a:pt x="13950" y="10870"/>
                    <a:pt x="13693" y="9847"/>
                  </a:cubicBezTo>
                  <a:cubicBezTo>
                    <a:pt x="13293" y="8259"/>
                    <a:pt x="12601" y="6783"/>
                    <a:pt x="11677" y="5486"/>
                  </a:cubicBezTo>
                  <a:cubicBezTo>
                    <a:pt x="10903" y="4400"/>
                    <a:pt x="9968" y="3436"/>
                    <a:pt x="8906" y="2634"/>
                  </a:cubicBezTo>
                  <a:cubicBezTo>
                    <a:pt x="6721" y="981"/>
                    <a:pt x="3998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80;p51"/>
            <p:cNvSpPr/>
            <p:nvPr/>
          </p:nvSpPr>
          <p:spPr>
            <a:xfrm>
              <a:off x="4249338" y="2275825"/>
              <a:ext cx="405300" cy="137450"/>
            </a:xfrm>
            <a:custGeom>
              <a:avLst/>
              <a:gdLst/>
              <a:ahLst/>
              <a:cxnLst/>
              <a:rect l="l" t="t" r="r" b="b"/>
              <a:pathLst>
                <a:path w="16212" h="5498" extrusionOk="0">
                  <a:moveTo>
                    <a:pt x="2144" y="1"/>
                  </a:moveTo>
                  <a:cubicBezTo>
                    <a:pt x="1040" y="1612"/>
                    <a:pt x="290" y="3480"/>
                    <a:pt x="0" y="5498"/>
                  </a:cubicBezTo>
                  <a:lnTo>
                    <a:pt x="14837" y="5498"/>
                  </a:lnTo>
                  <a:cubicBezTo>
                    <a:pt x="15596" y="5498"/>
                    <a:pt x="16212" y="4884"/>
                    <a:pt x="16212" y="4124"/>
                  </a:cubicBezTo>
                  <a:cubicBezTo>
                    <a:pt x="16212" y="3746"/>
                    <a:pt x="16057" y="3401"/>
                    <a:pt x="15810" y="3150"/>
                  </a:cubicBezTo>
                  <a:cubicBezTo>
                    <a:pt x="15561" y="2903"/>
                    <a:pt x="15218" y="2748"/>
                    <a:pt x="14837" y="2748"/>
                  </a:cubicBezTo>
                  <a:lnTo>
                    <a:pt x="9664" y="2748"/>
                  </a:lnTo>
                  <a:cubicBezTo>
                    <a:pt x="8907" y="2748"/>
                    <a:pt x="8291" y="2133"/>
                    <a:pt x="8291" y="1375"/>
                  </a:cubicBezTo>
                  <a:cubicBezTo>
                    <a:pt x="8291" y="616"/>
                    <a:pt x="7676" y="1"/>
                    <a:pt x="6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81;p51"/>
            <p:cNvSpPr/>
            <p:nvPr/>
          </p:nvSpPr>
          <p:spPr>
            <a:xfrm>
              <a:off x="4726838" y="2380000"/>
              <a:ext cx="171250" cy="79925"/>
            </a:xfrm>
            <a:custGeom>
              <a:avLst/>
              <a:gdLst/>
              <a:ahLst/>
              <a:cxnLst/>
              <a:rect l="l" t="t" r="r" b="b"/>
              <a:pathLst>
                <a:path w="6850" h="3197" extrusionOk="0">
                  <a:moveTo>
                    <a:pt x="1599" y="1"/>
                  </a:moveTo>
                  <a:cubicBezTo>
                    <a:pt x="717" y="1"/>
                    <a:pt x="1" y="717"/>
                    <a:pt x="1" y="1599"/>
                  </a:cubicBezTo>
                  <a:cubicBezTo>
                    <a:pt x="1" y="2040"/>
                    <a:pt x="180" y="2440"/>
                    <a:pt x="470" y="2728"/>
                  </a:cubicBezTo>
                  <a:cubicBezTo>
                    <a:pt x="758" y="3017"/>
                    <a:pt x="1159" y="3196"/>
                    <a:pt x="1599" y="3196"/>
                  </a:cubicBezTo>
                  <a:lnTo>
                    <a:pt x="6849" y="3196"/>
                  </a:lnTo>
                  <a:cubicBezTo>
                    <a:pt x="6849" y="2094"/>
                    <a:pt x="6712" y="1025"/>
                    <a:pt x="6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82;p51"/>
            <p:cNvSpPr/>
            <p:nvPr/>
          </p:nvSpPr>
          <p:spPr>
            <a:xfrm>
              <a:off x="4835738" y="2380025"/>
              <a:ext cx="62350" cy="79900"/>
            </a:xfrm>
            <a:custGeom>
              <a:avLst/>
              <a:gdLst/>
              <a:ahLst/>
              <a:cxnLst/>
              <a:rect l="l" t="t" r="r" b="b"/>
              <a:pathLst>
                <a:path w="2494" h="3196" extrusionOk="0">
                  <a:moveTo>
                    <a:pt x="1" y="1"/>
                  </a:moveTo>
                  <a:cubicBezTo>
                    <a:pt x="259" y="1024"/>
                    <a:pt x="396" y="2095"/>
                    <a:pt x="396" y="3195"/>
                  </a:cubicBezTo>
                  <a:lnTo>
                    <a:pt x="2493" y="3195"/>
                  </a:lnTo>
                  <a:cubicBezTo>
                    <a:pt x="2493" y="2093"/>
                    <a:pt x="2356" y="1024"/>
                    <a:pt x="20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83;p51"/>
            <p:cNvSpPr/>
            <p:nvPr/>
          </p:nvSpPr>
          <p:spPr>
            <a:xfrm>
              <a:off x="4560238" y="2199750"/>
              <a:ext cx="277575" cy="71300"/>
            </a:xfrm>
            <a:custGeom>
              <a:avLst/>
              <a:gdLst/>
              <a:ahLst/>
              <a:cxnLst/>
              <a:rect l="l" t="t" r="r" b="b"/>
              <a:pathLst>
                <a:path w="11103" h="2852" extrusionOk="0">
                  <a:moveTo>
                    <a:pt x="1426" y="0"/>
                  </a:moveTo>
                  <a:cubicBezTo>
                    <a:pt x="639" y="0"/>
                    <a:pt x="1" y="639"/>
                    <a:pt x="1" y="1426"/>
                  </a:cubicBezTo>
                  <a:cubicBezTo>
                    <a:pt x="1" y="1818"/>
                    <a:pt x="160" y="2175"/>
                    <a:pt x="418" y="2434"/>
                  </a:cubicBezTo>
                  <a:cubicBezTo>
                    <a:pt x="677" y="2692"/>
                    <a:pt x="1034" y="2851"/>
                    <a:pt x="1426" y="2851"/>
                  </a:cubicBezTo>
                  <a:lnTo>
                    <a:pt x="11103" y="2851"/>
                  </a:lnTo>
                  <a:cubicBezTo>
                    <a:pt x="10329" y="1765"/>
                    <a:pt x="9394" y="804"/>
                    <a:pt x="8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84;p51"/>
            <p:cNvSpPr/>
            <p:nvPr/>
          </p:nvSpPr>
          <p:spPr>
            <a:xfrm>
              <a:off x="4716038" y="2199700"/>
              <a:ext cx="121775" cy="71350"/>
            </a:xfrm>
            <a:custGeom>
              <a:avLst/>
              <a:gdLst/>
              <a:ahLst/>
              <a:cxnLst/>
              <a:rect l="l" t="t" r="r" b="b"/>
              <a:pathLst>
                <a:path w="4871" h="2854" extrusionOk="0">
                  <a:moveTo>
                    <a:pt x="1" y="1"/>
                  </a:moveTo>
                  <a:cubicBezTo>
                    <a:pt x="1062" y="804"/>
                    <a:pt x="1999" y="1767"/>
                    <a:pt x="2773" y="2853"/>
                  </a:cubicBezTo>
                  <a:lnTo>
                    <a:pt x="4871" y="2853"/>
                  </a:lnTo>
                  <a:cubicBezTo>
                    <a:pt x="4097" y="1767"/>
                    <a:pt x="3162" y="806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85;p51"/>
            <p:cNvSpPr/>
            <p:nvPr/>
          </p:nvSpPr>
          <p:spPr>
            <a:xfrm>
              <a:off x="4545188" y="1869025"/>
              <a:ext cx="53750" cy="544250"/>
            </a:xfrm>
            <a:custGeom>
              <a:avLst/>
              <a:gdLst/>
              <a:ahLst/>
              <a:cxnLst/>
              <a:rect l="l" t="t" r="r" b="b"/>
              <a:pathLst>
                <a:path w="2150" h="21770" extrusionOk="0">
                  <a:moveTo>
                    <a:pt x="525" y="0"/>
                  </a:moveTo>
                  <a:cubicBezTo>
                    <a:pt x="234" y="0"/>
                    <a:pt x="0" y="236"/>
                    <a:pt x="0" y="526"/>
                  </a:cubicBezTo>
                  <a:lnTo>
                    <a:pt x="0" y="21770"/>
                  </a:lnTo>
                  <a:lnTo>
                    <a:pt x="2150" y="21770"/>
                  </a:lnTo>
                  <a:lnTo>
                    <a:pt x="2150" y="526"/>
                  </a:lnTo>
                  <a:cubicBezTo>
                    <a:pt x="2150" y="236"/>
                    <a:pt x="1916" y="0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86;p51"/>
            <p:cNvSpPr/>
            <p:nvPr/>
          </p:nvSpPr>
          <p:spPr>
            <a:xfrm>
              <a:off x="4236163" y="1973550"/>
              <a:ext cx="34075" cy="19750"/>
            </a:xfrm>
            <a:custGeom>
              <a:avLst/>
              <a:gdLst/>
              <a:ahLst/>
              <a:cxnLst/>
              <a:rect l="l" t="t" r="r" b="b"/>
              <a:pathLst>
                <a:path w="1363" h="790" extrusionOk="0">
                  <a:moveTo>
                    <a:pt x="394" y="1"/>
                  </a:moveTo>
                  <a:cubicBezTo>
                    <a:pt x="176" y="1"/>
                    <a:pt x="0" y="176"/>
                    <a:pt x="0" y="394"/>
                  </a:cubicBezTo>
                  <a:cubicBezTo>
                    <a:pt x="0" y="611"/>
                    <a:pt x="176" y="789"/>
                    <a:pt x="394" y="789"/>
                  </a:cubicBezTo>
                  <a:lnTo>
                    <a:pt x="968" y="790"/>
                  </a:lnTo>
                  <a:lnTo>
                    <a:pt x="969" y="790"/>
                  </a:lnTo>
                  <a:cubicBezTo>
                    <a:pt x="1186" y="790"/>
                    <a:pt x="1362" y="614"/>
                    <a:pt x="1362" y="397"/>
                  </a:cubicBezTo>
                  <a:cubicBezTo>
                    <a:pt x="1362" y="180"/>
                    <a:pt x="1187" y="2"/>
                    <a:pt x="969" y="2"/>
                  </a:cubicBezTo>
                  <a:lnTo>
                    <a:pt x="3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87;p51"/>
            <p:cNvSpPr/>
            <p:nvPr/>
          </p:nvSpPr>
          <p:spPr>
            <a:xfrm>
              <a:off x="4242763" y="2008675"/>
              <a:ext cx="35000" cy="27000"/>
            </a:xfrm>
            <a:custGeom>
              <a:avLst/>
              <a:gdLst/>
              <a:ahLst/>
              <a:cxnLst/>
              <a:rect l="l" t="t" r="r" b="b"/>
              <a:pathLst>
                <a:path w="1400" h="1080" extrusionOk="0">
                  <a:moveTo>
                    <a:pt x="947" y="0"/>
                  </a:moveTo>
                  <a:cubicBezTo>
                    <a:pt x="880" y="0"/>
                    <a:pt x="812" y="18"/>
                    <a:pt x="750" y="54"/>
                  </a:cubicBezTo>
                  <a:lnTo>
                    <a:pt x="252" y="346"/>
                  </a:lnTo>
                  <a:cubicBezTo>
                    <a:pt x="62" y="455"/>
                    <a:pt x="1" y="698"/>
                    <a:pt x="110" y="884"/>
                  </a:cubicBezTo>
                  <a:cubicBezTo>
                    <a:pt x="183" y="1009"/>
                    <a:pt x="313" y="1080"/>
                    <a:pt x="450" y="1080"/>
                  </a:cubicBezTo>
                  <a:cubicBezTo>
                    <a:pt x="519" y="1080"/>
                    <a:pt x="586" y="1062"/>
                    <a:pt x="649" y="1027"/>
                  </a:cubicBezTo>
                  <a:lnTo>
                    <a:pt x="1148" y="735"/>
                  </a:lnTo>
                  <a:cubicBezTo>
                    <a:pt x="1336" y="626"/>
                    <a:pt x="1400" y="384"/>
                    <a:pt x="1289" y="197"/>
                  </a:cubicBezTo>
                  <a:cubicBezTo>
                    <a:pt x="1215" y="71"/>
                    <a:pt x="1083" y="0"/>
                    <a:pt x="9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88;p51"/>
            <p:cNvSpPr/>
            <p:nvPr/>
          </p:nvSpPr>
          <p:spPr>
            <a:xfrm>
              <a:off x="4243013" y="1931250"/>
              <a:ext cx="34975" cy="27075"/>
            </a:xfrm>
            <a:custGeom>
              <a:avLst/>
              <a:gdLst/>
              <a:ahLst/>
              <a:cxnLst/>
              <a:rect l="l" t="t" r="r" b="b"/>
              <a:pathLst>
                <a:path w="1399" h="1083" extrusionOk="0">
                  <a:moveTo>
                    <a:pt x="452" y="0"/>
                  </a:moveTo>
                  <a:cubicBezTo>
                    <a:pt x="317" y="0"/>
                    <a:pt x="186" y="69"/>
                    <a:pt x="112" y="193"/>
                  </a:cubicBezTo>
                  <a:cubicBezTo>
                    <a:pt x="1" y="380"/>
                    <a:pt x="64" y="622"/>
                    <a:pt x="250" y="733"/>
                  </a:cubicBezTo>
                  <a:lnTo>
                    <a:pt x="747" y="1027"/>
                  </a:lnTo>
                  <a:cubicBezTo>
                    <a:pt x="810" y="1064"/>
                    <a:pt x="880" y="1083"/>
                    <a:pt x="948" y="1083"/>
                  </a:cubicBezTo>
                  <a:cubicBezTo>
                    <a:pt x="1082" y="1083"/>
                    <a:pt x="1213" y="1014"/>
                    <a:pt x="1286" y="889"/>
                  </a:cubicBezTo>
                  <a:cubicBezTo>
                    <a:pt x="1398" y="703"/>
                    <a:pt x="1336" y="460"/>
                    <a:pt x="1149" y="350"/>
                  </a:cubicBezTo>
                  <a:lnTo>
                    <a:pt x="652" y="56"/>
                  </a:lnTo>
                  <a:cubicBezTo>
                    <a:pt x="589" y="18"/>
                    <a:pt x="520" y="0"/>
                    <a:pt x="4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89;p51"/>
            <p:cNvSpPr/>
            <p:nvPr/>
          </p:nvSpPr>
          <p:spPr>
            <a:xfrm>
              <a:off x="4873838" y="2022500"/>
              <a:ext cx="34075" cy="19750"/>
            </a:xfrm>
            <a:custGeom>
              <a:avLst/>
              <a:gdLst/>
              <a:ahLst/>
              <a:cxnLst/>
              <a:rect l="l" t="t" r="r" b="b"/>
              <a:pathLst>
                <a:path w="1363" h="790" extrusionOk="0">
                  <a:moveTo>
                    <a:pt x="395" y="0"/>
                  </a:moveTo>
                  <a:cubicBezTo>
                    <a:pt x="177" y="0"/>
                    <a:pt x="1" y="175"/>
                    <a:pt x="1" y="392"/>
                  </a:cubicBezTo>
                  <a:cubicBezTo>
                    <a:pt x="1" y="610"/>
                    <a:pt x="177" y="786"/>
                    <a:pt x="394" y="786"/>
                  </a:cubicBezTo>
                  <a:lnTo>
                    <a:pt x="968" y="789"/>
                  </a:lnTo>
                  <a:lnTo>
                    <a:pt x="969" y="789"/>
                  </a:lnTo>
                  <a:cubicBezTo>
                    <a:pt x="1186" y="789"/>
                    <a:pt x="1363" y="613"/>
                    <a:pt x="1363" y="396"/>
                  </a:cubicBezTo>
                  <a:cubicBezTo>
                    <a:pt x="1363" y="179"/>
                    <a:pt x="1186" y="1"/>
                    <a:pt x="969" y="1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90;p51"/>
            <p:cNvSpPr/>
            <p:nvPr/>
          </p:nvSpPr>
          <p:spPr>
            <a:xfrm>
              <a:off x="4866338" y="1980100"/>
              <a:ext cx="34975" cy="27025"/>
            </a:xfrm>
            <a:custGeom>
              <a:avLst/>
              <a:gdLst/>
              <a:ahLst/>
              <a:cxnLst/>
              <a:rect l="l" t="t" r="r" b="b"/>
              <a:pathLst>
                <a:path w="1399" h="1081" extrusionOk="0">
                  <a:moveTo>
                    <a:pt x="950" y="1"/>
                  </a:moveTo>
                  <a:cubicBezTo>
                    <a:pt x="882" y="1"/>
                    <a:pt x="814" y="18"/>
                    <a:pt x="751" y="54"/>
                  </a:cubicBezTo>
                  <a:lnTo>
                    <a:pt x="252" y="347"/>
                  </a:lnTo>
                  <a:cubicBezTo>
                    <a:pt x="64" y="456"/>
                    <a:pt x="1" y="699"/>
                    <a:pt x="111" y="885"/>
                  </a:cubicBezTo>
                  <a:cubicBezTo>
                    <a:pt x="185" y="1010"/>
                    <a:pt x="315" y="1080"/>
                    <a:pt x="450" y="1080"/>
                  </a:cubicBezTo>
                  <a:cubicBezTo>
                    <a:pt x="518" y="1080"/>
                    <a:pt x="586" y="1062"/>
                    <a:pt x="650" y="1026"/>
                  </a:cubicBezTo>
                  <a:lnTo>
                    <a:pt x="1147" y="735"/>
                  </a:lnTo>
                  <a:cubicBezTo>
                    <a:pt x="1335" y="624"/>
                    <a:pt x="1399" y="382"/>
                    <a:pt x="1290" y="197"/>
                  </a:cubicBezTo>
                  <a:cubicBezTo>
                    <a:pt x="1217" y="70"/>
                    <a:pt x="1085" y="1"/>
                    <a:pt x="9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91;p51"/>
            <p:cNvSpPr/>
            <p:nvPr/>
          </p:nvSpPr>
          <p:spPr>
            <a:xfrm>
              <a:off x="4866138" y="2057500"/>
              <a:ext cx="34950" cy="27075"/>
            </a:xfrm>
            <a:custGeom>
              <a:avLst/>
              <a:gdLst/>
              <a:ahLst/>
              <a:cxnLst/>
              <a:rect l="l" t="t" r="r" b="b"/>
              <a:pathLst>
                <a:path w="1398" h="1083" extrusionOk="0">
                  <a:moveTo>
                    <a:pt x="452" y="1"/>
                  </a:moveTo>
                  <a:cubicBezTo>
                    <a:pt x="317" y="1"/>
                    <a:pt x="186" y="70"/>
                    <a:pt x="112" y="194"/>
                  </a:cubicBezTo>
                  <a:cubicBezTo>
                    <a:pt x="0" y="379"/>
                    <a:pt x="62" y="620"/>
                    <a:pt x="250" y="732"/>
                  </a:cubicBezTo>
                  <a:lnTo>
                    <a:pt x="747" y="1026"/>
                  </a:lnTo>
                  <a:cubicBezTo>
                    <a:pt x="810" y="1064"/>
                    <a:pt x="880" y="1082"/>
                    <a:pt x="947" y="1082"/>
                  </a:cubicBezTo>
                  <a:cubicBezTo>
                    <a:pt x="1082" y="1082"/>
                    <a:pt x="1213" y="1014"/>
                    <a:pt x="1286" y="890"/>
                  </a:cubicBezTo>
                  <a:cubicBezTo>
                    <a:pt x="1398" y="704"/>
                    <a:pt x="1335" y="461"/>
                    <a:pt x="1148" y="351"/>
                  </a:cubicBezTo>
                  <a:lnTo>
                    <a:pt x="652" y="56"/>
                  </a:lnTo>
                  <a:cubicBezTo>
                    <a:pt x="589" y="19"/>
                    <a:pt x="520" y="1"/>
                    <a:pt x="4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92;p51"/>
            <p:cNvSpPr/>
            <p:nvPr/>
          </p:nvSpPr>
          <p:spPr>
            <a:xfrm>
              <a:off x="4236088" y="1859325"/>
              <a:ext cx="671725" cy="610575"/>
            </a:xfrm>
            <a:custGeom>
              <a:avLst/>
              <a:gdLst/>
              <a:ahLst/>
              <a:cxnLst/>
              <a:rect l="l" t="t" r="r" b="b"/>
              <a:pathLst>
                <a:path w="26869" h="24423" extrusionOk="0">
                  <a:moveTo>
                    <a:pt x="11967" y="2815"/>
                  </a:moveTo>
                  <a:lnTo>
                    <a:pt x="11967" y="3759"/>
                  </a:lnTo>
                  <a:lnTo>
                    <a:pt x="7558" y="3759"/>
                  </a:lnTo>
                  <a:cubicBezTo>
                    <a:pt x="7342" y="3759"/>
                    <a:pt x="7165" y="3934"/>
                    <a:pt x="7165" y="4152"/>
                  </a:cubicBezTo>
                  <a:cubicBezTo>
                    <a:pt x="7165" y="4369"/>
                    <a:pt x="7342" y="4544"/>
                    <a:pt x="7558" y="4544"/>
                  </a:cubicBezTo>
                  <a:lnTo>
                    <a:pt x="11967" y="4544"/>
                  </a:lnTo>
                  <a:lnTo>
                    <a:pt x="11967" y="7110"/>
                  </a:lnTo>
                  <a:lnTo>
                    <a:pt x="5004" y="7110"/>
                  </a:lnTo>
                  <a:cubicBezTo>
                    <a:pt x="4967" y="7110"/>
                    <a:pt x="4928" y="7094"/>
                    <a:pt x="4904" y="7062"/>
                  </a:cubicBezTo>
                  <a:lnTo>
                    <a:pt x="4132" y="6154"/>
                  </a:lnTo>
                  <a:lnTo>
                    <a:pt x="8206" y="6154"/>
                  </a:lnTo>
                  <a:cubicBezTo>
                    <a:pt x="8422" y="6154"/>
                    <a:pt x="8599" y="5977"/>
                    <a:pt x="8599" y="5761"/>
                  </a:cubicBezTo>
                  <a:cubicBezTo>
                    <a:pt x="8599" y="5544"/>
                    <a:pt x="8422" y="5368"/>
                    <a:pt x="8206" y="5368"/>
                  </a:cubicBezTo>
                  <a:lnTo>
                    <a:pt x="3465" y="5368"/>
                  </a:lnTo>
                  <a:lnTo>
                    <a:pt x="3195" y="5049"/>
                  </a:lnTo>
                  <a:cubicBezTo>
                    <a:pt x="3153" y="5000"/>
                    <a:pt x="3153" y="4929"/>
                    <a:pt x="3195" y="4878"/>
                  </a:cubicBezTo>
                  <a:lnTo>
                    <a:pt x="4902" y="2862"/>
                  </a:lnTo>
                  <a:cubicBezTo>
                    <a:pt x="4927" y="2834"/>
                    <a:pt x="4963" y="2815"/>
                    <a:pt x="5003" y="2815"/>
                  </a:cubicBezTo>
                  <a:close/>
                  <a:moveTo>
                    <a:pt x="14907" y="11460"/>
                  </a:moveTo>
                  <a:cubicBezTo>
                    <a:pt x="16733" y="11673"/>
                    <a:pt x="18473" y="12277"/>
                    <a:pt x="20021" y="13222"/>
                  </a:cubicBezTo>
                  <a:lnTo>
                    <a:pt x="14907" y="13222"/>
                  </a:lnTo>
                  <a:lnTo>
                    <a:pt x="14907" y="11460"/>
                  </a:lnTo>
                  <a:close/>
                  <a:moveTo>
                    <a:pt x="21162" y="14007"/>
                  </a:moveTo>
                  <a:cubicBezTo>
                    <a:pt x="21736" y="14452"/>
                    <a:pt x="22275" y="14946"/>
                    <a:pt x="22770" y="15487"/>
                  </a:cubicBezTo>
                  <a:cubicBezTo>
                    <a:pt x="22944" y="15679"/>
                    <a:pt x="23113" y="15876"/>
                    <a:pt x="23274" y="16074"/>
                  </a:cubicBezTo>
                  <a:lnTo>
                    <a:pt x="14905" y="16074"/>
                  </a:lnTo>
                  <a:lnTo>
                    <a:pt x="14905" y="14007"/>
                  </a:lnTo>
                  <a:close/>
                  <a:moveTo>
                    <a:pt x="15367" y="19803"/>
                  </a:moveTo>
                  <a:cubicBezTo>
                    <a:pt x="15630" y="19803"/>
                    <a:pt x="15875" y="19905"/>
                    <a:pt x="16062" y="20090"/>
                  </a:cubicBezTo>
                  <a:cubicBezTo>
                    <a:pt x="16247" y="20275"/>
                    <a:pt x="16349" y="20522"/>
                    <a:pt x="16349" y="20784"/>
                  </a:cubicBezTo>
                  <a:cubicBezTo>
                    <a:pt x="16349" y="21325"/>
                    <a:pt x="15910" y="21766"/>
                    <a:pt x="15367" y="21766"/>
                  </a:cubicBezTo>
                  <a:lnTo>
                    <a:pt x="14907" y="21766"/>
                  </a:lnTo>
                  <a:lnTo>
                    <a:pt x="14907" y="19803"/>
                  </a:lnTo>
                  <a:close/>
                  <a:moveTo>
                    <a:pt x="7445" y="17055"/>
                  </a:moveTo>
                  <a:cubicBezTo>
                    <a:pt x="7987" y="17055"/>
                    <a:pt x="8427" y="17494"/>
                    <a:pt x="8427" y="18037"/>
                  </a:cubicBezTo>
                  <a:cubicBezTo>
                    <a:pt x="8427" y="19012"/>
                    <a:pt x="9219" y="19804"/>
                    <a:pt x="10194" y="19804"/>
                  </a:cubicBezTo>
                  <a:lnTo>
                    <a:pt x="11971" y="19804"/>
                  </a:lnTo>
                  <a:lnTo>
                    <a:pt x="11971" y="21767"/>
                  </a:lnTo>
                  <a:lnTo>
                    <a:pt x="995" y="21767"/>
                  </a:lnTo>
                  <a:cubicBezTo>
                    <a:pt x="1302" y="20076"/>
                    <a:pt x="1948" y="18476"/>
                    <a:pt x="2886" y="17057"/>
                  </a:cubicBezTo>
                  <a:lnTo>
                    <a:pt x="7445" y="17057"/>
                  </a:lnTo>
                  <a:lnTo>
                    <a:pt x="7445" y="17055"/>
                  </a:lnTo>
                  <a:close/>
                  <a:moveTo>
                    <a:pt x="23861" y="16861"/>
                  </a:moveTo>
                  <a:cubicBezTo>
                    <a:pt x="24615" y="17959"/>
                    <a:pt x="25189" y="19164"/>
                    <a:pt x="25564" y="20434"/>
                  </a:cubicBezTo>
                  <a:lnTo>
                    <a:pt x="21226" y="20434"/>
                  </a:lnTo>
                  <a:cubicBezTo>
                    <a:pt x="20128" y="20434"/>
                    <a:pt x="19234" y="21328"/>
                    <a:pt x="19234" y="22426"/>
                  </a:cubicBezTo>
                  <a:cubicBezTo>
                    <a:pt x="19234" y="22867"/>
                    <a:pt x="19378" y="23284"/>
                    <a:pt x="19641" y="23629"/>
                  </a:cubicBezTo>
                  <a:lnTo>
                    <a:pt x="794" y="23629"/>
                  </a:lnTo>
                  <a:cubicBezTo>
                    <a:pt x="808" y="23268"/>
                    <a:pt x="836" y="22908"/>
                    <a:pt x="877" y="22552"/>
                  </a:cubicBezTo>
                  <a:lnTo>
                    <a:pt x="15366" y="22552"/>
                  </a:lnTo>
                  <a:cubicBezTo>
                    <a:pt x="16340" y="22552"/>
                    <a:pt x="17135" y="21760"/>
                    <a:pt x="17135" y="20784"/>
                  </a:cubicBezTo>
                  <a:cubicBezTo>
                    <a:pt x="17135" y="20312"/>
                    <a:pt x="16950" y="19868"/>
                    <a:pt x="16616" y="19535"/>
                  </a:cubicBezTo>
                  <a:cubicBezTo>
                    <a:pt x="16283" y="19200"/>
                    <a:pt x="15838" y="19015"/>
                    <a:pt x="15366" y="19015"/>
                  </a:cubicBezTo>
                  <a:lnTo>
                    <a:pt x="14905" y="19015"/>
                  </a:lnTo>
                  <a:lnTo>
                    <a:pt x="14905" y="16861"/>
                  </a:lnTo>
                  <a:close/>
                  <a:moveTo>
                    <a:pt x="25769" y="21224"/>
                  </a:moveTo>
                  <a:cubicBezTo>
                    <a:pt x="25947" y="22008"/>
                    <a:pt x="26050" y="22815"/>
                    <a:pt x="26076" y="23630"/>
                  </a:cubicBezTo>
                  <a:lnTo>
                    <a:pt x="21228" y="23630"/>
                  </a:lnTo>
                  <a:cubicBezTo>
                    <a:pt x="20906" y="23630"/>
                    <a:pt x="20603" y="23505"/>
                    <a:pt x="20375" y="23278"/>
                  </a:cubicBezTo>
                  <a:cubicBezTo>
                    <a:pt x="20147" y="23052"/>
                    <a:pt x="20022" y="22750"/>
                    <a:pt x="20022" y="22427"/>
                  </a:cubicBezTo>
                  <a:cubicBezTo>
                    <a:pt x="20022" y="21763"/>
                    <a:pt x="20562" y="21224"/>
                    <a:pt x="21226" y="21224"/>
                  </a:cubicBezTo>
                  <a:close/>
                  <a:moveTo>
                    <a:pt x="12889" y="1"/>
                  </a:moveTo>
                  <a:cubicBezTo>
                    <a:pt x="12383" y="1"/>
                    <a:pt x="11971" y="414"/>
                    <a:pt x="11971" y="919"/>
                  </a:cubicBezTo>
                  <a:lnTo>
                    <a:pt x="11971" y="2031"/>
                  </a:lnTo>
                  <a:lnTo>
                    <a:pt x="5006" y="2031"/>
                  </a:lnTo>
                  <a:cubicBezTo>
                    <a:pt x="4734" y="2031"/>
                    <a:pt x="4480" y="2150"/>
                    <a:pt x="4304" y="2356"/>
                  </a:cubicBezTo>
                  <a:lnTo>
                    <a:pt x="2596" y="4372"/>
                  </a:lnTo>
                  <a:cubicBezTo>
                    <a:pt x="2305" y="4716"/>
                    <a:pt x="2305" y="5216"/>
                    <a:pt x="2596" y="5560"/>
                  </a:cubicBezTo>
                  <a:lnTo>
                    <a:pt x="4304" y="7576"/>
                  </a:lnTo>
                  <a:cubicBezTo>
                    <a:pt x="4479" y="7783"/>
                    <a:pt x="4734" y="7900"/>
                    <a:pt x="5006" y="7900"/>
                  </a:cubicBezTo>
                  <a:lnTo>
                    <a:pt x="11971" y="7900"/>
                  </a:lnTo>
                  <a:lnTo>
                    <a:pt x="11971" y="10674"/>
                  </a:lnTo>
                  <a:cubicBezTo>
                    <a:pt x="10458" y="10839"/>
                    <a:pt x="8996" y="11255"/>
                    <a:pt x="7626" y="11912"/>
                  </a:cubicBezTo>
                  <a:cubicBezTo>
                    <a:pt x="7431" y="12006"/>
                    <a:pt x="7349" y="12242"/>
                    <a:pt x="7442" y="12439"/>
                  </a:cubicBezTo>
                  <a:cubicBezTo>
                    <a:pt x="7510" y="12580"/>
                    <a:pt x="7650" y="12661"/>
                    <a:pt x="7797" y="12661"/>
                  </a:cubicBezTo>
                  <a:cubicBezTo>
                    <a:pt x="7854" y="12661"/>
                    <a:pt x="7911" y="12648"/>
                    <a:pt x="7967" y="12621"/>
                  </a:cubicBezTo>
                  <a:cubicBezTo>
                    <a:pt x="9232" y="12013"/>
                    <a:pt x="10578" y="11625"/>
                    <a:pt x="11971" y="11465"/>
                  </a:cubicBezTo>
                  <a:lnTo>
                    <a:pt x="11971" y="15556"/>
                  </a:lnTo>
                  <a:cubicBezTo>
                    <a:pt x="11971" y="15772"/>
                    <a:pt x="12146" y="15949"/>
                    <a:pt x="12364" y="15949"/>
                  </a:cubicBezTo>
                  <a:cubicBezTo>
                    <a:pt x="12581" y="15949"/>
                    <a:pt x="12756" y="15772"/>
                    <a:pt x="12756" y="15556"/>
                  </a:cubicBezTo>
                  <a:lnTo>
                    <a:pt x="12756" y="919"/>
                  </a:lnTo>
                  <a:cubicBezTo>
                    <a:pt x="12756" y="848"/>
                    <a:pt x="12815" y="789"/>
                    <a:pt x="12886" y="789"/>
                  </a:cubicBezTo>
                  <a:lnTo>
                    <a:pt x="13987" y="789"/>
                  </a:lnTo>
                  <a:cubicBezTo>
                    <a:pt x="14059" y="789"/>
                    <a:pt x="14117" y="848"/>
                    <a:pt x="14117" y="919"/>
                  </a:cubicBezTo>
                  <a:lnTo>
                    <a:pt x="14117" y="21770"/>
                  </a:lnTo>
                  <a:lnTo>
                    <a:pt x="12754" y="21770"/>
                  </a:lnTo>
                  <a:lnTo>
                    <a:pt x="12754" y="17369"/>
                  </a:lnTo>
                  <a:cubicBezTo>
                    <a:pt x="12754" y="17153"/>
                    <a:pt x="12578" y="16976"/>
                    <a:pt x="12361" y="16976"/>
                  </a:cubicBezTo>
                  <a:cubicBezTo>
                    <a:pt x="12144" y="16976"/>
                    <a:pt x="11968" y="17153"/>
                    <a:pt x="11968" y="17369"/>
                  </a:cubicBezTo>
                  <a:lnTo>
                    <a:pt x="11968" y="19022"/>
                  </a:lnTo>
                  <a:lnTo>
                    <a:pt x="10193" y="19022"/>
                  </a:lnTo>
                  <a:cubicBezTo>
                    <a:pt x="9651" y="19022"/>
                    <a:pt x="9211" y="18583"/>
                    <a:pt x="9211" y="18042"/>
                  </a:cubicBezTo>
                  <a:cubicBezTo>
                    <a:pt x="9211" y="17068"/>
                    <a:pt x="8419" y="16275"/>
                    <a:pt x="7444" y="16275"/>
                  </a:cubicBezTo>
                  <a:lnTo>
                    <a:pt x="3444" y="16275"/>
                  </a:lnTo>
                  <a:cubicBezTo>
                    <a:pt x="4261" y="15224"/>
                    <a:pt x="5248" y="14294"/>
                    <a:pt x="6385" y="13531"/>
                  </a:cubicBezTo>
                  <a:cubicBezTo>
                    <a:pt x="6565" y="13409"/>
                    <a:pt x="6613" y="13165"/>
                    <a:pt x="6492" y="12984"/>
                  </a:cubicBezTo>
                  <a:cubicBezTo>
                    <a:pt x="6416" y="12870"/>
                    <a:pt x="6292" y="12810"/>
                    <a:pt x="6166" y="12810"/>
                  </a:cubicBezTo>
                  <a:cubicBezTo>
                    <a:pt x="6090" y="12810"/>
                    <a:pt x="6013" y="12831"/>
                    <a:pt x="5946" y="12877"/>
                  </a:cubicBezTo>
                  <a:cubicBezTo>
                    <a:pt x="2223" y="15381"/>
                    <a:pt x="1" y="19550"/>
                    <a:pt x="1" y="24029"/>
                  </a:cubicBezTo>
                  <a:cubicBezTo>
                    <a:pt x="1" y="24246"/>
                    <a:pt x="177" y="24422"/>
                    <a:pt x="394" y="24422"/>
                  </a:cubicBezTo>
                  <a:lnTo>
                    <a:pt x="26475" y="24422"/>
                  </a:lnTo>
                  <a:cubicBezTo>
                    <a:pt x="26693" y="24422"/>
                    <a:pt x="26868" y="24246"/>
                    <a:pt x="26868" y="24029"/>
                  </a:cubicBezTo>
                  <a:cubicBezTo>
                    <a:pt x="26868" y="20664"/>
                    <a:pt x="25618" y="17443"/>
                    <a:pt x="23347" y="14962"/>
                  </a:cubicBezTo>
                  <a:cubicBezTo>
                    <a:pt x="21140" y="12539"/>
                    <a:pt x="18147" y="11021"/>
                    <a:pt x="14907" y="10670"/>
                  </a:cubicBezTo>
                  <a:lnTo>
                    <a:pt x="14907" y="9859"/>
                  </a:lnTo>
                  <a:lnTo>
                    <a:pt x="21872" y="9859"/>
                  </a:lnTo>
                  <a:cubicBezTo>
                    <a:pt x="22143" y="9859"/>
                    <a:pt x="22397" y="9741"/>
                    <a:pt x="22574" y="9535"/>
                  </a:cubicBezTo>
                  <a:lnTo>
                    <a:pt x="24281" y="7519"/>
                  </a:lnTo>
                  <a:cubicBezTo>
                    <a:pt x="24572" y="7174"/>
                    <a:pt x="24572" y="6675"/>
                    <a:pt x="24281" y="6330"/>
                  </a:cubicBezTo>
                  <a:lnTo>
                    <a:pt x="22574" y="4314"/>
                  </a:lnTo>
                  <a:cubicBezTo>
                    <a:pt x="22399" y="4109"/>
                    <a:pt x="22143" y="3990"/>
                    <a:pt x="21872" y="3990"/>
                  </a:cubicBezTo>
                  <a:lnTo>
                    <a:pt x="19173" y="3990"/>
                  </a:lnTo>
                  <a:cubicBezTo>
                    <a:pt x="18955" y="3990"/>
                    <a:pt x="18780" y="4167"/>
                    <a:pt x="18780" y="4383"/>
                  </a:cubicBezTo>
                  <a:cubicBezTo>
                    <a:pt x="18780" y="4600"/>
                    <a:pt x="18955" y="4776"/>
                    <a:pt x="19173" y="4776"/>
                  </a:cubicBezTo>
                  <a:lnTo>
                    <a:pt x="21872" y="4776"/>
                  </a:lnTo>
                  <a:cubicBezTo>
                    <a:pt x="21909" y="4776"/>
                    <a:pt x="21947" y="4792"/>
                    <a:pt x="21972" y="4822"/>
                  </a:cubicBezTo>
                  <a:lnTo>
                    <a:pt x="23680" y="6838"/>
                  </a:lnTo>
                  <a:cubicBezTo>
                    <a:pt x="23722" y="6887"/>
                    <a:pt x="23722" y="6959"/>
                    <a:pt x="23680" y="7009"/>
                  </a:cubicBezTo>
                  <a:lnTo>
                    <a:pt x="21972" y="9025"/>
                  </a:lnTo>
                  <a:cubicBezTo>
                    <a:pt x="21947" y="9054"/>
                    <a:pt x="21911" y="9071"/>
                    <a:pt x="21872" y="9071"/>
                  </a:cubicBezTo>
                  <a:lnTo>
                    <a:pt x="14907" y="9071"/>
                  </a:lnTo>
                  <a:lnTo>
                    <a:pt x="14907" y="8148"/>
                  </a:lnTo>
                  <a:lnTo>
                    <a:pt x="21707" y="8148"/>
                  </a:lnTo>
                  <a:cubicBezTo>
                    <a:pt x="21924" y="8148"/>
                    <a:pt x="22100" y="7972"/>
                    <a:pt x="22100" y="7755"/>
                  </a:cubicBezTo>
                  <a:cubicBezTo>
                    <a:pt x="22100" y="7539"/>
                    <a:pt x="21924" y="7362"/>
                    <a:pt x="21707" y="7362"/>
                  </a:cubicBezTo>
                  <a:lnTo>
                    <a:pt x="14907" y="7362"/>
                  </a:lnTo>
                  <a:lnTo>
                    <a:pt x="14907" y="6467"/>
                  </a:lnTo>
                  <a:lnTo>
                    <a:pt x="17602" y="6467"/>
                  </a:lnTo>
                  <a:cubicBezTo>
                    <a:pt x="17818" y="6467"/>
                    <a:pt x="17993" y="6292"/>
                    <a:pt x="17993" y="6075"/>
                  </a:cubicBezTo>
                  <a:cubicBezTo>
                    <a:pt x="17993" y="5857"/>
                    <a:pt x="17818" y="5682"/>
                    <a:pt x="17602" y="5682"/>
                  </a:cubicBezTo>
                  <a:lnTo>
                    <a:pt x="14907" y="5682"/>
                  </a:lnTo>
                  <a:lnTo>
                    <a:pt x="14907" y="4779"/>
                  </a:lnTo>
                  <a:lnTo>
                    <a:pt x="17360" y="4779"/>
                  </a:lnTo>
                  <a:cubicBezTo>
                    <a:pt x="17577" y="4779"/>
                    <a:pt x="17754" y="4604"/>
                    <a:pt x="17754" y="4386"/>
                  </a:cubicBezTo>
                  <a:cubicBezTo>
                    <a:pt x="17754" y="4169"/>
                    <a:pt x="17577" y="3994"/>
                    <a:pt x="17360" y="3994"/>
                  </a:cubicBezTo>
                  <a:lnTo>
                    <a:pt x="14907" y="3994"/>
                  </a:lnTo>
                  <a:lnTo>
                    <a:pt x="14907" y="919"/>
                  </a:lnTo>
                  <a:cubicBezTo>
                    <a:pt x="14907" y="414"/>
                    <a:pt x="14495" y="1"/>
                    <a:pt x="13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93;p51"/>
            <p:cNvSpPr/>
            <p:nvPr/>
          </p:nvSpPr>
          <p:spPr>
            <a:xfrm>
              <a:off x="4381138" y="1953150"/>
              <a:ext cx="19750" cy="19775"/>
            </a:xfrm>
            <a:custGeom>
              <a:avLst/>
              <a:gdLst/>
              <a:ahLst/>
              <a:cxnLst/>
              <a:rect l="l" t="t" r="r" b="b"/>
              <a:pathLst>
                <a:path w="790" h="791" extrusionOk="0">
                  <a:moveTo>
                    <a:pt x="395" y="0"/>
                  </a:moveTo>
                  <a:cubicBezTo>
                    <a:pt x="178" y="0"/>
                    <a:pt x="1" y="177"/>
                    <a:pt x="1" y="392"/>
                  </a:cubicBezTo>
                  <a:lnTo>
                    <a:pt x="1" y="396"/>
                  </a:lnTo>
                  <a:cubicBezTo>
                    <a:pt x="0" y="614"/>
                    <a:pt x="177" y="791"/>
                    <a:pt x="393" y="791"/>
                  </a:cubicBezTo>
                  <a:lnTo>
                    <a:pt x="395" y="791"/>
                  </a:lnTo>
                  <a:cubicBezTo>
                    <a:pt x="611" y="791"/>
                    <a:pt x="788" y="616"/>
                    <a:pt x="788" y="399"/>
                  </a:cubicBezTo>
                  <a:lnTo>
                    <a:pt x="788" y="393"/>
                  </a:lnTo>
                  <a:cubicBezTo>
                    <a:pt x="789" y="180"/>
                    <a:pt x="614" y="2"/>
                    <a:pt x="3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94;p51"/>
            <p:cNvSpPr/>
            <p:nvPr/>
          </p:nvSpPr>
          <p:spPr>
            <a:xfrm>
              <a:off x="4696013" y="2001325"/>
              <a:ext cx="19650" cy="19800"/>
            </a:xfrm>
            <a:custGeom>
              <a:avLst/>
              <a:gdLst/>
              <a:ahLst/>
              <a:cxnLst/>
              <a:rect l="l" t="t" r="r" b="b"/>
              <a:pathLst>
                <a:path w="786" h="792" extrusionOk="0">
                  <a:moveTo>
                    <a:pt x="393" y="0"/>
                  </a:moveTo>
                  <a:cubicBezTo>
                    <a:pt x="176" y="0"/>
                    <a:pt x="1" y="175"/>
                    <a:pt x="1" y="392"/>
                  </a:cubicBezTo>
                  <a:lnTo>
                    <a:pt x="1" y="398"/>
                  </a:lnTo>
                  <a:cubicBezTo>
                    <a:pt x="1" y="615"/>
                    <a:pt x="176" y="791"/>
                    <a:pt x="393" y="791"/>
                  </a:cubicBezTo>
                  <a:cubicBezTo>
                    <a:pt x="611" y="791"/>
                    <a:pt x="786" y="615"/>
                    <a:pt x="786" y="398"/>
                  </a:cubicBezTo>
                  <a:lnTo>
                    <a:pt x="786" y="392"/>
                  </a:lnTo>
                  <a:cubicBezTo>
                    <a:pt x="786" y="175"/>
                    <a:pt x="611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95;p51"/>
            <p:cNvSpPr/>
            <p:nvPr/>
          </p:nvSpPr>
          <p:spPr>
            <a:xfrm>
              <a:off x="4727088" y="2001400"/>
              <a:ext cx="40200" cy="19675"/>
            </a:xfrm>
            <a:custGeom>
              <a:avLst/>
              <a:gdLst/>
              <a:ahLst/>
              <a:cxnLst/>
              <a:rect l="l" t="t" r="r" b="b"/>
              <a:pathLst>
                <a:path w="1608" h="787" extrusionOk="0">
                  <a:moveTo>
                    <a:pt x="394" y="0"/>
                  </a:moveTo>
                  <a:cubicBezTo>
                    <a:pt x="176" y="0"/>
                    <a:pt x="1" y="177"/>
                    <a:pt x="1" y="393"/>
                  </a:cubicBezTo>
                  <a:cubicBezTo>
                    <a:pt x="1" y="610"/>
                    <a:pt x="176" y="787"/>
                    <a:pt x="394" y="787"/>
                  </a:cubicBezTo>
                  <a:lnTo>
                    <a:pt x="1215" y="787"/>
                  </a:lnTo>
                  <a:cubicBezTo>
                    <a:pt x="1431" y="787"/>
                    <a:pt x="1608" y="610"/>
                    <a:pt x="1608" y="393"/>
                  </a:cubicBezTo>
                  <a:cubicBezTo>
                    <a:pt x="1608" y="177"/>
                    <a:pt x="1431" y="0"/>
                    <a:pt x="1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2" grpId="0"/>
      <p:bldP spid="246" grpId="1"/>
      <p:bldP spid="7" grpId="1"/>
      <p:bldP spid="3" grpId="1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0779" y="466399"/>
            <a:ext cx="4697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sto MT" panose="02040603050505030304" pitchFamily="18" charset="0"/>
              </a:rPr>
              <a:t>Case </a:t>
            </a:r>
            <a:r>
              <a:rPr lang="en-US" b="1" dirty="0" smtClean="0">
                <a:latin typeface="Calisto MT" panose="02040603050505030304" pitchFamily="18" charset="0"/>
              </a:rPr>
              <a:t>2- </a:t>
            </a:r>
            <a:r>
              <a:rPr lang="en-US" dirty="0">
                <a:latin typeface="Calisto MT" panose="02040603050505030304" pitchFamily="18" charset="0"/>
              </a:rPr>
              <a:t>when both the numbers are </a:t>
            </a:r>
            <a:r>
              <a:rPr lang="en-US" dirty="0" smtClean="0">
                <a:latin typeface="Calisto MT" panose="02040603050505030304" pitchFamily="18" charset="0"/>
              </a:rPr>
              <a:t>greater </a:t>
            </a:r>
            <a:r>
              <a:rPr lang="en-US" dirty="0">
                <a:latin typeface="Calisto MT" panose="02040603050505030304" pitchFamily="18" charset="0"/>
              </a:rPr>
              <a:t>than the base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37654" y="1120296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sto MT" panose="02040603050505030304" pitchFamily="18" charset="0"/>
              </a:rPr>
              <a:t>Conventional method </a:t>
            </a: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17797" y="1215779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sto MT" panose="02040603050505030304" pitchFamily="18" charset="0"/>
              </a:rPr>
              <a:t>Vedic method </a:t>
            </a:r>
            <a:endParaRPr lang="en-US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624494" y="1510354"/>
                <a:ext cx="1855932" cy="255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 smtClean="0">
                    <a:latin typeface="Calisto MT" panose="02040603050505030304" pitchFamily="18" charset="0"/>
                  </a:rPr>
                  <a:t>   </a:t>
                </a:r>
                <a:r>
                  <a:rPr lang="en-US" sz="2000" b="0" dirty="0" smtClean="0">
                    <a:latin typeface="Calisto MT" panose="02040603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103</m:t>
                    </m:r>
                  </m:oMath>
                </a14:m>
                <a:endParaRPr lang="en-US" sz="2000" b="0" dirty="0" smtClean="0">
                  <a:latin typeface="Calisto MT" panose="02040603050505030304" pitchFamily="18" charset="0"/>
                </a:endParaRPr>
              </a:p>
              <a:p>
                <a:r>
                  <a:rPr lang="en-US" sz="2000" b="0" dirty="0" smtClean="0">
                    <a:latin typeface="Calisto MT" panose="02040603050505030304" pitchFamily="18" charset="0"/>
                  </a:rPr>
                  <a:t>   </a:t>
                </a:r>
                <a:r>
                  <a:rPr lang="en-US" sz="1600" b="0" dirty="0" smtClean="0">
                    <a:latin typeface="+mj-lt"/>
                  </a:rPr>
                  <a:t>X</a:t>
                </a:r>
                <a:r>
                  <a:rPr lang="en-US" sz="2000" dirty="0" smtClean="0">
                    <a:latin typeface="Calisto MT" panose="02040603050505030304" pitchFamily="18" charset="0"/>
                  </a:rPr>
                  <a:t>105</a:t>
                </a:r>
                <a:endParaRPr lang="en-US" sz="2000" b="0" dirty="0" smtClean="0">
                  <a:latin typeface="Calisto MT" panose="02040603050505030304" pitchFamily="18" charset="0"/>
                </a:endParaRPr>
              </a:p>
              <a:p>
                <a:r>
                  <a:rPr lang="en-US" sz="2000" dirty="0" smtClean="0">
                    <a:latin typeface="Calisto MT" panose="02040603050505030304" pitchFamily="18" charset="0"/>
                  </a:rPr>
                  <a:t>  +515</a:t>
                </a:r>
                <a:endParaRPr lang="en-US" sz="2000" dirty="0">
                  <a:latin typeface="Calisto MT" panose="02040603050505030304" pitchFamily="18" charset="0"/>
                </a:endParaRPr>
              </a:p>
              <a:p>
                <a:r>
                  <a:rPr lang="en-US" sz="2000" b="0" dirty="0" smtClean="0">
                    <a:latin typeface="Calisto MT" panose="02040603050505030304" pitchFamily="18" charset="0"/>
                  </a:rPr>
                  <a:t>  0000</a:t>
                </a:r>
              </a:p>
              <a:p>
                <a:r>
                  <a:rPr lang="en-US" sz="2000" b="0" dirty="0" smtClean="0">
                    <a:latin typeface="Calisto MT" panose="02040603050505030304" pitchFamily="18" charset="0"/>
                  </a:rPr>
                  <a:t>10300</a:t>
                </a:r>
              </a:p>
              <a:p>
                <a:r>
                  <a:rPr lang="en-US" sz="2000" b="0" dirty="0" smtClean="0">
                    <a:latin typeface="Calisto MT" panose="02040603050505030304" pitchFamily="18" charset="0"/>
                  </a:rPr>
                  <a:t>10815</a:t>
                </a:r>
              </a:p>
              <a:p>
                <a:endParaRPr lang="en-US" sz="2400" b="0" dirty="0" smtClean="0">
                  <a:latin typeface="Calisto MT" panose="02040603050505030304" pitchFamily="18" charset="0"/>
                </a:endParaRPr>
              </a:p>
              <a:p>
                <a:endParaRPr lang="en-US" dirty="0">
                  <a:latin typeface="Calisto MT" panose="020406030505050303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494" y="1510354"/>
                <a:ext cx="1855932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/>
          <p:nvPr/>
        </p:nvCxnSpPr>
        <p:spPr>
          <a:xfrm flipH="1" flipV="1">
            <a:off x="1123186" y="2224188"/>
            <a:ext cx="1955183" cy="11763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1123186" y="3141830"/>
            <a:ext cx="1955183" cy="11763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945137" y="2053064"/>
            <a:ext cx="2094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 103	      3</a:t>
            </a:r>
          </a:p>
          <a:p>
            <a:r>
              <a:rPr lang="en-US" sz="1800" dirty="0" smtClean="0"/>
              <a:t>x105	      5</a:t>
            </a:r>
          </a:p>
          <a:p>
            <a:r>
              <a:rPr lang="en-US" sz="1800" dirty="0" smtClean="0"/>
              <a:t> 108	    15</a:t>
            </a:r>
            <a:endParaRPr lang="en-US" sz="1800" dirty="0"/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5836413" y="2647341"/>
            <a:ext cx="1955183" cy="11763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380595" y="21704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x</a:t>
            </a:r>
            <a:endParaRPr lang="en-US" sz="1800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6637795" y="2252983"/>
            <a:ext cx="591218" cy="324333"/>
          </a:xfrm>
          <a:prstGeom prst="straightConnector1">
            <a:avLst/>
          </a:prstGeom>
          <a:ln w="28575">
            <a:solidFill>
              <a:schemeClr val="accent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6501161" y="2566702"/>
            <a:ext cx="625688" cy="343226"/>
          </a:xfrm>
          <a:prstGeom prst="straightConnector1">
            <a:avLst/>
          </a:prstGeom>
          <a:ln w="28575">
            <a:solidFill>
              <a:schemeClr val="accent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2280262">
            <a:off x="6777965" y="1936526"/>
            <a:ext cx="31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" grpId="0"/>
      <p:bldP spid="73" grpId="0"/>
      <p:bldP spid="74" grpId="0"/>
      <p:bldP spid="77" grpId="0"/>
      <p:bldP spid="79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1474" y="466399"/>
            <a:ext cx="5235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sto MT" panose="02040603050505030304" pitchFamily="18" charset="0"/>
              </a:rPr>
              <a:t>Case </a:t>
            </a:r>
            <a:r>
              <a:rPr lang="en-US" b="1" dirty="0" smtClean="0">
                <a:latin typeface="Calisto MT" panose="02040603050505030304" pitchFamily="18" charset="0"/>
              </a:rPr>
              <a:t>3</a:t>
            </a:r>
            <a:r>
              <a:rPr lang="en-US" dirty="0" smtClean="0">
                <a:latin typeface="Calisto MT" panose="02040603050505030304" pitchFamily="18" charset="0"/>
              </a:rPr>
              <a:t>- </a:t>
            </a:r>
            <a:r>
              <a:rPr lang="en-US" dirty="0">
                <a:latin typeface="Calisto MT" panose="02040603050505030304" pitchFamily="18" charset="0"/>
              </a:rPr>
              <a:t>When one number is more and other is less than the base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37654" y="1120296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sto MT" panose="02040603050505030304" pitchFamily="18" charset="0"/>
              </a:rPr>
              <a:t>Conventional method </a:t>
            </a: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17797" y="1215779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sto MT" panose="02040603050505030304" pitchFamily="18" charset="0"/>
              </a:rPr>
              <a:t>Vedic method </a:t>
            </a:r>
            <a:endParaRPr lang="en-US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619131" y="1523556"/>
                <a:ext cx="1855932" cy="1938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0" dirty="0" smtClean="0">
                    <a:latin typeface="Calisto MT" panose="02040603050505030304" pitchFamily="18" charset="0"/>
                  </a:rPr>
                  <a:t>   </a:t>
                </a:r>
                <a:r>
                  <a:rPr lang="en-US" sz="2000" b="0" dirty="0" smtClean="0">
                    <a:latin typeface="Calisto MT" panose="0204060305050503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103</m:t>
                    </m:r>
                  </m:oMath>
                </a14:m>
                <a:endParaRPr lang="en-US" sz="2000" b="0" dirty="0" smtClean="0">
                  <a:latin typeface="Calisto MT" panose="02040603050505030304" pitchFamily="18" charset="0"/>
                </a:endParaRPr>
              </a:p>
              <a:p>
                <a:r>
                  <a:rPr lang="en-US" sz="2000" b="0" dirty="0" smtClean="0">
                    <a:latin typeface="Calisto MT" panose="02040603050505030304" pitchFamily="18" charset="0"/>
                  </a:rPr>
                  <a:t>     </a:t>
                </a:r>
                <a:r>
                  <a:rPr lang="en-US" sz="1600" b="0" dirty="0" smtClean="0">
                    <a:latin typeface="+mj-lt"/>
                  </a:rPr>
                  <a:t>X</a:t>
                </a:r>
                <a:r>
                  <a:rPr lang="en-US" sz="2000" dirty="0" smtClean="0">
                    <a:latin typeface="Calisto MT" panose="02040603050505030304" pitchFamily="18" charset="0"/>
                  </a:rPr>
                  <a:t>98</a:t>
                </a:r>
                <a:endParaRPr lang="en-US" sz="2000" b="0" dirty="0" smtClean="0">
                  <a:latin typeface="Calisto MT" panose="02040603050505030304" pitchFamily="18" charset="0"/>
                </a:endParaRPr>
              </a:p>
              <a:p>
                <a:r>
                  <a:rPr lang="en-US" sz="2000" dirty="0" smtClean="0">
                    <a:latin typeface="Calisto MT" panose="02040603050505030304" pitchFamily="18" charset="0"/>
                  </a:rPr>
                  <a:t>  +824</a:t>
                </a:r>
                <a:endParaRPr lang="en-US" sz="2000" dirty="0">
                  <a:latin typeface="Calisto MT" panose="02040603050505030304" pitchFamily="18" charset="0"/>
                </a:endParaRPr>
              </a:p>
              <a:p>
                <a:r>
                  <a:rPr lang="en-US" sz="2400" b="0" dirty="0" smtClean="0">
                    <a:latin typeface="Calisto MT" panose="02040603050505030304" pitchFamily="18" charset="0"/>
                  </a:rPr>
                  <a:t>  </a:t>
                </a:r>
                <a:r>
                  <a:rPr lang="en-US" sz="2000" b="0" dirty="0" smtClean="0">
                    <a:latin typeface="Calisto MT" panose="02040603050505030304" pitchFamily="18" charset="0"/>
                    <a:ea typeface="Cambria Math" panose="02040503050406030204" pitchFamily="18" charset="0"/>
                  </a:rPr>
                  <a:t>9270</a:t>
                </a:r>
              </a:p>
              <a:p>
                <a:r>
                  <a:rPr lang="en-US" sz="2000" dirty="0" smtClean="0">
                    <a:latin typeface="Calisto MT" panose="02040603050505030304" pitchFamily="18" charset="0"/>
                    <a:ea typeface="Cambria Math" panose="02040503050406030204" pitchFamily="18" charset="0"/>
                  </a:rPr>
                  <a:t>10094</a:t>
                </a:r>
                <a:endParaRPr lang="en-US" sz="2000" b="0" dirty="0" smtClean="0">
                  <a:latin typeface="Calisto MT" panose="020406030505050303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listo MT" panose="020406030505050303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131" y="1523556"/>
                <a:ext cx="1855932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/>
          <p:cNvCxnSpPr/>
          <p:nvPr/>
        </p:nvCxnSpPr>
        <p:spPr>
          <a:xfrm flipH="1" flipV="1">
            <a:off x="1123186" y="2257641"/>
            <a:ext cx="1955183" cy="11763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1123186" y="2949091"/>
            <a:ext cx="1955183" cy="11763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945137" y="2053064"/>
            <a:ext cx="2094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 103	       3</a:t>
            </a:r>
          </a:p>
          <a:p>
            <a:r>
              <a:rPr lang="en-US" sz="1800" dirty="0" smtClean="0"/>
              <a:t>  x98	      -2</a:t>
            </a:r>
          </a:p>
          <a:p>
            <a:r>
              <a:rPr lang="en-US" sz="1800" dirty="0" smtClean="0"/>
              <a:t> 100       (100-6)</a:t>
            </a:r>
          </a:p>
          <a:p>
            <a:r>
              <a:rPr lang="en-US" sz="1800" dirty="0" smtClean="0"/>
              <a:t> 100	94	 </a:t>
            </a:r>
            <a:endParaRPr lang="en-US" sz="1800" dirty="0"/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5836413" y="2647341"/>
            <a:ext cx="1955183" cy="11763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666056" y="2252196"/>
            <a:ext cx="556726" cy="0"/>
          </a:xfrm>
          <a:prstGeom prst="straightConnector1">
            <a:avLst/>
          </a:prstGeom>
          <a:ln w="28575">
            <a:solidFill>
              <a:schemeClr val="accent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6541784" y="2360988"/>
            <a:ext cx="680998" cy="426643"/>
          </a:xfrm>
          <a:prstGeom prst="straightConnector1">
            <a:avLst/>
          </a:prstGeom>
          <a:ln w="28575">
            <a:solidFill>
              <a:schemeClr val="accent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66325" y="1915768"/>
            <a:ext cx="276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sto MT" panose="02040603050505030304" pitchFamily="18" charset="0"/>
              </a:rPr>
              <a:t>-</a:t>
            </a:r>
            <a:endParaRPr lang="en-US" sz="2000" b="1" dirty="0">
              <a:latin typeface="Calisto MT" panose="0204060305050503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5836412" y="2945457"/>
            <a:ext cx="1955183" cy="11763"/>
          </a:xfrm>
          <a:prstGeom prst="line">
            <a:avLst/>
          </a:prstGeom>
          <a:ln w="1905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oogle Shape;3373;p51"/>
          <p:cNvGrpSpPr/>
          <p:nvPr/>
        </p:nvGrpSpPr>
        <p:grpSpPr>
          <a:xfrm>
            <a:off x="4428619" y="1132345"/>
            <a:ext cx="562962" cy="591456"/>
            <a:chOff x="4236088" y="1859325"/>
            <a:chExt cx="671825" cy="610575"/>
          </a:xfrm>
        </p:grpSpPr>
        <p:sp>
          <p:nvSpPr>
            <p:cNvPr id="23" name="Google Shape;3374;p51"/>
            <p:cNvSpPr/>
            <p:nvPr/>
          </p:nvSpPr>
          <p:spPr>
            <a:xfrm>
              <a:off x="4588088" y="1968850"/>
              <a:ext cx="251675" cy="127100"/>
            </a:xfrm>
            <a:custGeom>
              <a:avLst/>
              <a:gdLst/>
              <a:ahLst/>
              <a:cxnLst/>
              <a:rect l="l" t="t" r="r" b="b"/>
              <a:pathLst>
                <a:path w="10067" h="5084" extrusionOk="0">
                  <a:moveTo>
                    <a:pt x="0" y="1"/>
                  </a:moveTo>
                  <a:lnTo>
                    <a:pt x="0" y="5083"/>
                  </a:lnTo>
                  <a:lnTo>
                    <a:pt x="7792" y="5083"/>
                  </a:lnTo>
                  <a:cubicBezTo>
                    <a:pt x="7945" y="5083"/>
                    <a:pt x="8092" y="5013"/>
                    <a:pt x="8192" y="4897"/>
                  </a:cubicBezTo>
                  <a:lnTo>
                    <a:pt x="9900" y="2881"/>
                  </a:lnTo>
                  <a:cubicBezTo>
                    <a:pt x="10066" y="2686"/>
                    <a:pt x="10066" y="2399"/>
                    <a:pt x="9900" y="2202"/>
                  </a:cubicBezTo>
                  <a:lnTo>
                    <a:pt x="8192" y="186"/>
                  </a:lnTo>
                  <a:cubicBezTo>
                    <a:pt x="8093" y="68"/>
                    <a:pt x="7945" y="1"/>
                    <a:pt x="77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75;p51"/>
            <p:cNvSpPr/>
            <p:nvPr/>
          </p:nvSpPr>
          <p:spPr>
            <a:xfrm>
              <a:off x="4588088" y="1968850"/>
              <a:ext cx="27850" cy="127100"/>
            </a:xfrm>
            <a:custGeom>
              <a:avLst/>
              <a:gdLst/>
              <a:ahLst/>
              <a:cxnLst/>
              <a:rect l="l" t="t" r="r" b="b"/>
              <a:pathLst>
                <a:path w="1114" h="5084" extrusionOk="0">
                  <a:moveTo>
                    <a:pt x="0" y="1"/>
                  </a:moveTo>
                  <a:lnTo>
                    <a:pt x="0" y="5083"/>
                  </a:lnTo>
                  <a:lnTo>
                    <a:pt x="1114" y="5083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76;p51"/>
            <p:cNvSpPr/>
            <p:nvPr/>
          </p:nvSpPr>
          <p:spPr>
            <a:xfrm>
              <a:off x="4304363" y="1919825"/>
              <a:ext cx="251625" cy="127125"/>
            </a:xfrm>
            <a:custGeom>
              <a:avLst/>
              <a:gdLst/>
              <a:ahLst/>
              <a:cxnLst/>
              <a:rect l="l" t="t" r="r" b="b"/>
              <a:pathLst>
                <a:path w="10065" h="5085" extrusionOk="0">
                  <a:moveTo>
                    <a:pt x="2273" y="0"/>
                  </a:moveTo>
                  <a:cubicBezTo>
                    <a:pt x="2118" y="0"/>
                    <a:pt x="1973" y="69"/>
                    <a:pt x="1873" y="187"/>
                  </a:cubicBezTo>
                  <a:lnTo>
                    <a:pt x="165" y="2203"/>
                  </a:lnTo>
                  <a:cubicBezTo>
                    <a:pt x="0" y="2399"/>
                    <a:pt x="0" y="2686"/>
                    <a:pt x="165" y="2882"/>
                  </a:cubicBezTo>
                  <a:lnTo>
                    <a:pt x="1873" y="4898"/>
                  </a:lnTo>
                  <a:cubicBezTo>
                    <a:pt x="1972" y="5015"/>
                    <a:pt x="2118" y="5084"/>
                    <a:pt x="2273" y="5084"/>
                  </a:cubicBezTo>
                  <a:lnTo>
                    <a:pt x="10065" y="5084"/>
                  </a:lnTo>
                  <a:lnTo>
                    <a:pt x="100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77;p51"/>
            <p:cNvSpPr/>
            <p:nvPr/>
          </p:nvSpPr>
          <p:spPr>
            <a:xfrm>
              <a:off x="4528138" y="1919825"/>
              <a:ext cx="27850" cy="127125"/>
            </a:xfrm>
            <a:custGeom>
              <a:avLst/>
              <a:gdLst/>
              <a:ahLst/>
              <a:cxnLst/>
              <a:rect l="l" t="t" r="r" b="b"/>
              <a:pathLst>
                <a:path w="1114" h="5085" extrusionOk="0">
                  <a:moveTo>
                    <a:pt x="0" y="0"/>
                  </a:moveTo>
                  <a:lnTo>
                    <a:pt x="0" y="5084"/>
                  </a:lnTo>
                  <a:lnTo>
                    <a:pt x="1114" y="5084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78;p51"/>
            <p:cNvSpPr/>
            <p:nvPr/>
          </p:nvSpPr>
          <p:spPr>
            <a:xfrm>
              <a:off x="4246038" y="2133900"/>
              <a:ext cx="652050" cy="326025"/>
            </a:xfrm>
            <a:custGeom>
              <a:avLst/>
              <a:gdLst/>
              <a:ahLst/>
              <a:cxnLst/>
              <a:rect l="l" t="t" r="r" b="b"/>
              <a:pathLst>
                <a:path w="26082" h="13041" extrusionOk="0">
                  <a:moveTo>
                    <a:pt x="13042" y="1"/>
                  </a:moveTo>
                  <a:cubicBezTo>
                    <a:pt x="8570" y="1"/>
                    <a:pt x="4626" y="2249"/>
                    <a:pt x="2276" y="5679"/>
                  </a:cubicBezTo>
                  <a:cubicBezTo>
                    <a:pt x="1172" y="7290"/>
                    <a:pt x="422" y="9159"/>
                    <a:pt x="132" y="11178"/>
                  </a:cubicBezTo>
                  <a:cubicBezTo>
                    <a:pt x="45" y="11785"/>
                    <a:pt x="0" y="12407"/>
                    <a:pt x="0" y="13040"/>
                  </a:cubicBezTo>
                  <a:lnTo>
                    <a:pt x="26081" y="13040"/>
                  </a:lnTo>
                  <a:cubicBezTo>
                    <a:pt x="26081" y="11938"/>
                    <a:pt x="25944" y="10869"/>
                    <a:pt x="25687" y="9847"/>
                  </a:cubicBezTo>
                  <a:cubicBezTo>
                    <a:pt x="25287" y="8259"/>
                    <a:pt x="24595" y="6784"/>
                    <a:pt x="23671" y="5488"/>
                  </a:cubicBezTo>
                  <a:cubicBezTo>
                    <a:pt x="22897" y="4400"/>
                    <a:pt x="21962" y="3438"/>
                    <a:pt x="20900" y="2634"/>
                  </a:cubicBezTo>
                  <a:cubicBezTo>
                    <a:pt x="18715" y="982"/>
                    <a:pt x="15992" y="1"/>
                    <a:pt x="130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79;p51"/>
            <p:cNvSpPr/>
            <p:nvPr/>
          </p:nvSpPr>
          <p:spPr>
            <a:xfrm>
              <a:off x="4545888" y="2133875"/>
              <a:ext cx="352200" cy="326050"/>
            </a:xfrm>
            <a:custGeom>
              <a:avLst/>
              <a:gdLst/>
              <a:ahLst/>
              <a:cxnLst/>
              <a:rect l="l" t="t" r="r" b="b"/>
              <a:pathLst>
                <a:path w="14088" h="13042" extrusionOk="0">
                  <a:moveTo>
                    <a:pt x="1048" y="0"/>
                  </a:moveTo>
                  <a:cubicBezTo>
                    <a:pt x="694" y="0"/>
                    <a:pt x="347" y="15"/>
                    <a:pt x="1" y="41"/>
                  </a:cubicBezTo>
                  <a:cubicBezTo>
                    <a:pt x="2545" y="246"/>
                    <a:pt x="4884" y="1179"/>
                    <a:pt x="6807" y="2634"/>
                  </a:cubicBezTo>
                  <a:cubicBezTo>
                    <a:pt x="7868" y="3437"/>
                    <a:pt x="8805" y="4400"/>
                    <a:pt x="9579" y="5486"/>
                  </a:cubicBezTo>
                  <a:cubicBezTo>
                    <a:pt x="10502" y="6783"/>
                    <a:pt x="11195" y="8259"/>
                    <a:pt x="11595" y="9847"/>
                  </a:cubicBezTo>
                  <a:cubicBezTo>
                    <a:pt x="11853" y="10870"/>
                    <a:pt x="11990" y="11941"/>
                    <a:pt x="11990" y="13041"/>
                  </a:cubicBezTo>
                  <a:lnTo>
                    <a:pt x="14087" y="13041"/>
                  </a:lnTo>
                  <a:cubicBezTo>
                    <a:pt x="14087" y="11939"/>
                    <a:pt x="13950" y="10870"/>
                    <a:pt x="13693" y="9847"/>
                  </a:cubicBezTo>
                  <a:cubicBezTo>
                    <a:pt x="13293" y="8259"/>
                    <a:pt x="12601" y="6783"/>
                    <a:pt x="11677" y="5486"/>
                  </a:cubicBezTo>
                  <a:cubicBezTo>
                    <a:pt x="10903" y="4400"/>
                    <a:pt x="9968" y="3436"/>
                    <a:pt x="8906" y="2634"/>
                  </a:cubicBezTo>
                  <a:cubicBezTo>
                    <a:pt x="6721" y="981"/>
                    <a:pt x="3998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80;p51"/>
            <p:cNvSpPr/>
            <p:nvPr/>
          </p:nvSpPr>
          <p:spPr>
            <a:xfrm>
              <a:off x="4249338" y="2275825"/>
              <a:ext cx="405300" cy="137450"/>
            </a:xfrm>
            <a:custGeom>
              <a:avLst/>
              <a:gdLst/>
              <a:ahLst/>
              <a:cxnLst/>
              <a:rect l="l" t="t" r="r" b="b"/>
              <a:pathLst>
                <a:path w="16212" h="5498" extrusionOk="0">
                  <a:moveTo>
                    <a:pt x="2144" y="1"/>
                  </a:moveTo>
                  <a:cubicBezTo>
                    <a:pt x="1040" y="1612"/>
                    <a:pt x="290" y="3480"/>
                    <a:pt x="0" y="5498"/>
                  </a:cubicBezTo>
                  <a:lnTo>
                    <a:pt x="14837" y="5498"/>
                  </a:lnTo>
                  <a:cubicBezTo>
                    <a:pt x="15596" y="5498"/>
                    <a:pt x="16212" y="4884"/>
                    <a:pt x="16212" y="4124"/>
                  </a:cubicBezTo>
                  <a:cubicBezTo>
                    <a:pt x="16212" y="3746"/>
                    <a:pt x="16057" y="3401"/>
                    <a:pt x="15810" y="3150"/>
                  </a:cubicBezTo>
                  <a:cubicBezTo>
                    <a:pt x="15561" y="2903"/>
                    <a:pt x="15218" y="2748"/>
                    <a:pt x="14837" y="2748"/>
                  </a:cubicBezTo>
                  <a:lnTo>
                    <a:pt x="9664" y="2748"/>
                  </a:lnTo>
                  <a:cubicBezTo>
                    <a:pt x="8907" y="2748"/>
                    <a:pt x="8291" y="2133"/>
                    <a:pt x="8291" y="1375"/>
                  </a:cubicBezTo>
                  <a:cubicBezTo>
                    <a:pt x="8291" y="616"/>
                    <a:pt x="7676" y="1"/>
                    <a:pt x="6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81;p51"/>
            <p:cNvSpPr/>
            <p:nvPr/>
          </p:nvSpPr>
          <p:spPr>
            <a:xfrm>
              <a:off x="4726838" y="2380000"/>
              <a:ext cx="171250" cy="79925"/>
            </a:xfrm>
            <a:custGeom>
              <a:avLst/>
              <a:gdLst/>
              <a:ahLst/>
              <a:cxnLst/>
              <a:rect l="l" t="t" r="r" b="b"/>
              <a:pathLst>
                <a:path w="6850" h="3197" extrusionOk="0">
                  <a:moveTo>
                    <a:pt x="1599" y="1"/>
                  </a:moveTo>
                  <a:cubicBezTo>
                    <a:pt x="717" y="1"/>
                    <a:pt x="1" y="717"/>
                    <a:pt x="1" y="1599"/>
                  </a:cubicBezTo>
                  <a:cubicBezTo>
                    <a:pt x="1" y="2040"/>
                    <a:pt x="180" y="2440"/>
                    <a:pt x="470" y="2728"/>
                  </a:cubicBezTo>
                  <a:cubicBezTo>
                    <a:pt x="758" y="3017"/>
                    <a:pt x="1159" y="3196"/>
                    <a:pt x="1599" y="3196"/>
                  </a:cubicBezTo>
                  <a:lnTo>
                    <a:pt x="6849" y="3196"/>
                  </a:lnTo>
                  <a:cubicBezTo>
                    <a:pt x="6849" y="2094"/>
                    <a:pt x="6712" y="1025"/>
                    <a:pt x="6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82;p51"/>
            <p:cNvSpPr/>
            <p:nvPr/>
          </p:nvSpPr>
          <p:spPr>
            <a:xfrm>
              <a:off x="4835738" y="2380025"/>
              <a:ext cx="62350" cy="79900"/>
            </a:xfrm>
            <a:custGeom>
              <a:avLst/>
              <a:gdLst/>
              <a:ahLst/>
              <a:cxnLst/>
              <a:rect l="l" t="t" r="r" b="b"/>
              <a:pathLst>
                <a:path w="2494" h="3196" extrusionOk="0">
                  <a:moveTo>
                    <a:pt x="1" y="1"/>
                  </a:moveTo>
                  <a:cubicBezTo>
                    <a:pt x="259" y="1024"/>
                    <a:pt x="396" y="2095"/>
                    <a:pt x="396" y="3195"/>
                  </a:cubicBezTo>
                  <a:lnTo>
                    <a:pt x="2493" y="3195"/>
                  </a:lnTo>
                  <a:cubicBezTo>
                    <a:pt x="2493" y="2093"/>
                    <a:pt x="2356" y="1024"/>
                    <a:pt x="20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83;p51"/>
            <p:cNvSpPr/>
            <p:nvPr/>
          </p:nvSpPr>
          <p:spPr>
            <a:xfrm>
              <a:off x="4560238" y="2199750"/>
              <a:ext cx="277575" cy="71300"/>
            </a:xfrm>
            <a:custGeom>
              <a:avLst/>
              <a:gdLst/>
              <a:ahLst/>
              <a:cxnLst/>
              <a:rect l="l" t="t" r="r" b="b"/>
              <a:pathLst>
                <a:path w="11103" h="2852" extrusionOk="0">
                  <a:moveTo>
                    <a:pt x="1426" y="0"/>
                  </a:moveTo>
                  <a:cubicBezTo>
                    <a:pt x="639" y="0"/>
                    <a:pt x="1" y="639"/>
                    <a:pt x="1" y="1426"/>
                  </a:cubicBezTo>
                  <a:cubicBezTo>
                    <a:pt x="1" y="1818"/>
                    <a:pt x="160" y="2175"/>
                    <a:pt x="418" y="2434"/>
                  </a:cubicBezTo>
                  <a:cubicBezTo>
                    <a:pt x="677" y="2692"/>
                    <a:pt x="1034" y="2851"/>
                    <a:pt x="1426" y="2851"/>
                  </a:cubicBezTo>
                  <a:lnTo>
                    <a:pt x="11103" y="2851"/>
                  </a:lnTo>
                  <a:cubicBezTo>
                    <a:pt x="10329" y="1765"/>
                    <a:pt x="9394" y="804"/>
                    <a:pt x="8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84;p51"/>
            <p:cNvSpPr/>
            <p:nvPr/>
          </p:nvSpPr>
          <p:spPr>
            <a:xfrm>
              <a:off x="4716038" y="2199700"/>
              <a:ext cx="121775" cy="71350"/>
            </a:xfrm>
            <a:custGeom>
              <a:avLst/>
              <a:gdLst/>
              <a:ahLst/>
              <a:cxnLst/>
              <a:rect l="l" t="t" r="r" b="b"/>
              <a:pathLst>
                <a:path w="4871" h="2854" extrusionOk="0">
                  <a:moveTo>
                    <a:pt x="1" y="1"/>
                  </a:moveTo>
                  <a:cubicBezTo>
                    <a:pt x="1062" y="804"/>
                    <a:pt x="1999" y="1767"/>
                    <a:pt x="2773" y="2853"/>
                  </a:cubicBezTo>
                  <a:lnTo>
                    <a:pt x="4871" y="2853"/>
                  </a:lnTo>
                  <a:cubicBezTo>
                    <a:pt x="4097" y="1767"/>
                    <a:pt x="3162" y="806"/>
                    <a:pt x="2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85;p51"/>
            <p:cNvSpPr/>
            <p:nvPr/>
          </p:nvSpPr>
          <p:spPr>
            <a:xfrm>
              <a:off x="4545188" y="1869025"/>
              <a:ext cx="53750" cy="544250"/>
            </a:xfrm>
            <a:custGeom>
              <a:avLst/>
              <a:gdLst/>
              <a:ahLst/>
              <a:cxnLst/>
              <a:rect l="l" t="t" r="r" b="b"/>
              <a:pathLst>
                <a:path w="2150" h="21770" extrusionOk="0">
                  <a:moveTo>
                    <a:pt x="525" y="0"/>
                  </a:moveTo>
                  <a:cubicBezTo>
                    <a:pt x="234" y="0"/>
                    <a:pt x="0" y="236"/>
                    <a:pt x="0" y="526"/>
                  </a:cubicBezTo>
                  <a:lnTo>
                    <a:pt x="0" y="21770"/>
                  </a:lnTo>
                  <a:lnTo>
                    <a:pt x="2150" y="21770"/>
                  </a:lnTo>
                  <a:lnTo>
                    <a:pt x="2150" y="526"/>
                  </a:lnTo>
                  <a:cubicBezTo>
                    <a:pt x="2150" y="236"/>
                    <a:pt x="1916" y="0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86;p51"/>
            <p:cNvSpPr/>
            <p:nvPr/>
          </p:nvSpPr>
          <p:spPr>
            <a:xfrm>
              <a:off x="4236163" y="1973550"/>
              <a:ext cx="34075" cy="19750"/>
            </a:xfrm>
            <a:custGeom>
              <a:avLst/>
              <a:gdLst/>
              <a:ahLst/>
              <a:cxnLst/>
              <a:rect l="l" t="t" r="r" b="b"/>
              <a:pathLst>
                <a:path w="1363" h="790" extrusionOk="0">
                  <a:moveTo>
                    <a:pt x="394" y="1"/>
                  </a:moveTo>
                  <a:cubicBezTo>
                    <a:pt x="176" y="1"/>
                    <a:pt x="0" y="176"/>
                    <a:pt x="0" y="394"/>
                  </a:cubicBezTo>
                  <a:cubicBezTo>
                    <a:pt x="0" y="611"/>
                    <a:pt x="176" y="789"/>
                    <a:pt x="394" y="789"/>
                  </a:cubicBezTo>
                  <a:lnTo>
                    <a:pt x="968" y="790"/>
                  </a:lnTo>
                  <a:lnTo>
                    <a:pt x="969" y="790"/>
                  </a:lnTo>
                  <a:cubicBezTo>
                    <a:pt x="1186" y="790"/>
                    <a:pt x="1362" y="614"/>
                    <a:pt x="1362" y="397"/>
                  </a:cubicBezTo>
                  <a:cubicBezTo>
                    <a:pt x="1362" y="180"/>
                    <a:pt x="1187" y="2"/>
                    <a:pt x="969" y="2"/>
                  </a:cubicBezTo>
                  <a:lnTo>
                    <a:pt x="3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87;p51"/>
            <p:cNvSpPr/>
            <p:nvPr/>
          </p:nvSpPr>
          <p:spPr>
            <a:xfrm>
              <a:off x="4242763" y="2008675"/>
              <a:ext cx="35000" cy="27000"/>
            </a:xfrm>
            <a:custGeom>
              <a:avLst/>
              <a:gdLst/>
              <a:ahLst/>
              <a:cxnLst/>
              <a:rect l="l" t="t" r="r" b="b"/>
              <a:pathLst>
                <a:path w="1400" h="1080" extrusionOk="0">
                  <a:moveTo>
                    <a:pt x="947" y="0"/>
                  </a:moveTo>
                  <a:cubicBezTo>
                    <a:pt x="880" y="0"/>
                    <a:pt x="812" y="18"/>
                    <a:pt x="750" y="54"/>
                  </a:cubicBezTo>
                  <a:lnTo>
                    <a:pt x="252" y="346"/>
                  </a:lnTo>
                  <a:cubicBezTo>
                    <a:pt x="62" y="455"/>
                    <a:pt x="1" y="698"/>
                    <a:pt x="110" y="884"/>
                  </a:cubicBezTo>
                  <a:cubicBezTo>
                    <a:pt x="183" y="1009"/>
                    <a:pt x="313" y="1080"/>
                    <a:pt x="450" y="1080"/>
                  </a:cubicBezTo>
                  <a:cubicBezTo>
                    <a:pt x="519" y="1080"/>
                    <a:pt x="586" y="1062"/>
                    <a:pt x="649" y="1027"/>
                  </a:cubicBezTo>
                  <a:lnTo>
                    <a:pt x="1148" y="735"/>
                  </a:lnTo>
                  <a:cubicBezTo>
                    <a:pt x="1336" y="626"/>
                    <a:pt x="1400" y="384"/>
                    <a:pt x="1289" y="197"/>
                  </a:cubicBezTo>
                  <a:cubicBezTo>
                    <a:pt x="1215" y="71"/>
                    <a:pt x="1083" y="0"/>
                    <a:pt x="9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88;p51"/>
            <p:cNvSpPr/>
            <p:nvPr/>
          </p:nvSpPr>
          <p:spPr>
            <a:xfrm>
              <a:off x="4243013" y="1931250"/>
              <a:ext cx="34975" cy="27075"/>
            </a:xfrm>
            <a:custGeom>
              <a:avLst/>
              <a:gdLst/>
              <a:ahLst/>
              <a:cxnLst/>
              <a:rect l="l" t="t" r="r" b="b"/>
              <a:pathLst>
                <a:path w="1399" h="1083" extrusionOk="0">
                  <a:moveTo>
                    <a:pt x="452" y="0"/>
                  </a:moveTo>
                  <a:cubicBezTo>
                    <a:pt x="317" y="0"/>
                    <a:pt x="186" y="69"/>
                    <a:pt x="112" y="193"/>
                  </a:cubicBezTo>
                  <a:cubicBezTo>
                    <a:pt x="1" y="380"/>
                    <a:pt x="64" y="622"/>
                    <a:pt x="250" y="733"/>
                  </a:cubicBezTo>
                  <a:lnTo>
                    <a:pt x="747" y="1027"/>
                  </a:lnTo>
                  <a:cubicBezTo>
                    <a:pt x="810" y="1064"/>
                    <a:pt x="880" y="1083"/>
                    <a:pt x="948" y="1083"/>
                  </a:cubicBezTo>
                  <a:cubicBezTo>
                    <a:pt x="1082" y="1083"/>
                    <a:pt x="1213" y="1014"/>
                    <a:pt x="1286" y="889"/>
                  </a:cubicBezTo>
                  <a:cubicBezTo>
                    <a:pt x="1398" y="703"/>
                    <a:pt x="1336" y="460"/>
                    <a:pt x="1149" y="350"/>
                  </a:cubicBezTo>
                  <a:lnTo>
                    <a:pt x="652" y="56"/>
                  </a:lnTo>
                  <a:cubicBezTo>
                    <a:pt x="589" y="18"/>
                    <a:pt x="520" y="0"/>
                    <a:pt x="4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89;p51"/>
            <p:cNvSpPr/>
            <p:nvPr/>
          </p:nvSpPr>
          <p:spPr>
            <a:xfrm>
              <a:off x="4873838" y="2022500"/>
              <a:ext cx="34075" cy="19750"/>
            </a:xfrm>
            <a:custGeom>
              <a:avLst/>
              <a:gdLst/>
              <a:ahLst/>
              <a:cxnLst/>
              <a:rect l="l" t="t" r="r" b="b"/>
              <a:pathLst>
                <a:path w="1363" h="790" extrusionOk="0">
                  <a:moveTo>
                    <a:pt x="395" y="0"/>
                  </a:moveTo>
                  <a:cubicBezTo>
                    <a:pt x="177" y="0"/>
                    <a:pt x="1" y="175"/>
                    <a:pt x="1" y="392"/>
                  </a:cubicBezTo>
                  <a:cubicBezTo>
                    <a:pt x="1" y="610"/>
                    <a:pt x="177" y="786"/>
                    <a:pt x="394" y="786"/>
                  </a:cubicBezTo>
                  <a:lnTo>
                    <a:pt x="968" y="789"/>
                  </a:lnTo>
                  <a:lnTo>
                    <a:pt x="969" y="789"/>
                  </a:lnTo>
                  <a:cubicBezTo>
                    <a:pt x="1186" y="789"/>
                    <a:pt x="1363" y="613"/>
                    <a:pt x="1363" y="396"/>
                  </a:cubicBezTo>
                  <a:cubicBezTo>
                    <a:pt x="1363" y="179"/>
                    <a:pt x="1186" y="1"/>
                    <a:pt x="969" y="1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90;p51"/>
            <p:cNvSpPr/>
            <p:nvPr/>
          </p:nvSpPr>
          <p:spPr>
            <a:xfrm>
              <a:off x="4866338" y="1980100"/>
              <a:ext cx="34975" cy="27025"/>
            </a:xfrm>
            <a:custGeom>
              <a:avLst/>
              <a:gdLst/>
              <a:ahLst/>
              <a:cxnLst/>
              <a:rect l="l" t="t" r="r" b="b"/>
              <a:pathLst>
                <a:path w="1399" h="1081" extrusionOk="0">
                  <a:moveTo>
                    <a:pt x="950" y="1"/>
                  </a:moveTo>
                  <a:cubicBezTo>
                    <a:pt x="882" y="1"/>
                    <a:pt x="814" y="18"/>
                    <a:pt x="751" y="54"/>
                  </a:cubicBezTo>
                  <a:lnTo>
                    <a:pt x="252" y="347"/>
                  </a:lnTo>
                  <a:cubicBezTo>
                    <a:pt x="64" y="456"/>
                    <a:pt x="1" y="699"/>
                    <a:pt x="111" y="885"/>
                  </a:cubicBezTo>
                  <a:cubicBezTo>
                    <a:pt x="185" y="1010"/>
                    <a:pt x="315" y="1080"/>
                    <a:pt x="450" y="1080"/>
                  </a:cubicBezTo>
                  <a:cubicBezTo>
                    <a:pt x="518" y="1080"/>
                    <a:pt x="586" y="1062"/>
                    <a:pt x="650" y="1026"/>
                  </a:cubicBezTo>
                  <a:lnTo>
                    <a:pt x="1147" y="735"/>
                  </a:lnTo>
                  <a:cubicBezTo>
                    <a:pt x="1335" y="624"/>
                    <a:pt x="1399" y="382"/>
                    <a:pt x="1290" y="197"/>
                  </a:cubicBezTo>
                  <a:cubicBezTo>
                    <a:pt x="1217" y="70"/>
                    <a:pt x="1085" y="1"/>
                    <a:pt x="9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91;p51"/>
            <p:cNvSpPr/>
            <p:nvPr/>
          </p:nvSpPr>
          <p:spPr>
            <a:xfrm>
              <a:off x="4866138" y="2057500"/>
              <a:ext cx="34950" cy="27075"/>
            </a:xfrm>
            <a:custGeom>
              <a:avLst/>
              <a:gdLst/>
              <a:ahLst/>
              <a:cxnLst/>
              <a:rect l="l" t="t" r="r" b="b"/>
              <a:pathLst>
                <a:path w="1398" h="1083" extrusionOk="0">
                  <a:moveTo>
                    <a:pt x="452" y="1"/>
                  </a:moveTo>
                  <a:cubicBezTo>
                    <a:pt x="317" y="1"/>
                    <a:pt x="186" y="70"/>
                    <a:pt x="112" y="194"/>
                  </a:cubicBezTo>
                  <a:cubicBezTo>
                    <a:pt x="0" y="379"/>
                    <a:pt x="62" y="620"/>
                    <a:pt x="250" y="732"/>
                  </a:cubicBezTo>
                  <a:lnTo>
                    <a:pt x="747" y="1026"/>
                  </a:lnTo>
                  <a:cubicBezTo>
                    <a:pt x="810" y="1064"/>
                    <a:pt x="880" y="1082"/>
                    <a:pt x="947" y="1082"/>
                  </a:cubicBezTo>
                  <a:cubicBezTo>
                    <a:pt x="1082" y="1082"/>
                    <a:pt x="1213" y="1014"/>
                    <a:pt x="1286" y="890"/>
                  </a:cubicBezTo>
                  <a:cubicBezTo>
                    <a:pt x="1398" y="704"/>
                    <a:pt x="1335" y="461"/>
                    <a:pt x="1148" y="351"/>
                  </a:cubicBezTo>
                  <a:lnTo>
                    <a:pt x="652" y="56"/>
                  </a:lnTo>
                  <a:cubicBezTo>
                    <a:pt x="589" y="19"/>
                    <a:pt x="520" y="1"/>
                    <a:pt x="4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92;p51"/>
            <p:cNvSpPr/>
            <p:nvPr/>
          </p:nvSpPr>
          <p:spPr>
            <a:xfrm>
              <a:off x="4236088" y="1859325"/>
              <a:ext cx="671725" cy="610575"/>
            </a:xfrm>
            <a:custGeom>
              <a:avLst/>
              <a:gdLst/>
              <a:ahLst/>
              <a:cxnLst/>
              <a:rect l="l" t="t" r="r" b="b"/>
              <a:pathLst>
                <a:path w="26869" h="24423" extrusionOk="0">
                  <a:moveTo>
                    <a:pt x="11967" y="2815"/>
                  </a:moveTo>
                  <a:lnTo>
                    <a:pt x="11967" y="3759"/>
                  </a:lnTo>
                  <a:lnTo>
                    <a:pt x="7558" y="3759"/>
                  </a:lnTo>
                  <a:cubicBezTo>
                    <a:pt x="7342" y="3759"/>
                    <a:pt x="7165" y="3934"/>
                    <a:pt x="7165" y="4152"/>
                  </a:cubicBezTo>
                  <a:cubicBezTo>
                    <a:pt x="7165" y="4369"/>
                    <a:pt x="7342" y="4544"/>
                    <a:pt x="7558" y="4544"/>
                  </a:cubicBezTo>
                  <a:lnTo>
                    <a:pt x="11967" y="4544"/>
                  </a:lnTo>
                  <a:lnTo>
                    <a:pt x="11967" y="7110"/>
                  </a:lnTo>
                  <a:lnTo>
                    <a:pt x="5004" y="7110"/>
                  </a:lnTo>
                  <a:cubicBezTo>
                    <a:pt x="4967" y="7110"/>
                    <a:pt x="4928" y="7094"/>
                    <a:pt x="4904" y="7062"/>
                  </a:cubicBezTo>
                  <a:lnTo>
                    <a:pt x="4132" y="6154"/>
                  </a:lnTo>
                  <a:lnTo>
                    <a:pt x="8206" y="6154"/>
                  </a:lnTo>
                  <a:cubicBezTo>
                    <a:pt x="8422" y="6154"/>
                    <a:pt x="8599" y="5977"/>
                    <a:pt x="8599" y="5761"/>
                  </a:cubicBezTo>
                  <a:cubicBezTo>
                    <a:pt x="8599" y="5544"/>
                    <a:pt x="8422" y="5368"/>
                    <a:pt x="8206" y="5368"/>
                  </a:cubicBezTo>
                  <a:lnTo>
                    <a:pt x="3465" y="5368"/>
                  </a:lnTo>
                  <a:lnTo>
                    <a:pt x="3195" y="5049"/>
                  </a:lnTo>
                  <a:cubicBezTo>
                    <a:pt x="3153" y="5000"/>
                    <a:pt x="3153" y="4929"/>
                    <a:pt x="3195" y="4878"/>
                  </a:cubicBezTo>
                  <a:lnTo>
                    <a:pt x="4902" y="2862"/>
                  </a:lnTo>
                  <a:cubicBezTo>
                    <a:pt x="4927" y="2834"/>
                    <a:pt x="4963" y="2815"/>
                    <a:pt x="5003" y="2815"/>
                  </a:cubicBezTo>
                  <a:close/>
                  <a:moveTo>
                    <a:pt x="14907" y="11460"/>
                  </a:moveTo>
                  <a:cubicBezTo>
                    <a:pt x="16733" y="11673"/>
                    <a:pt x="18473" y="12277"/>
                    <a:pt x="20021" y="13222"/>
                  </a:cubicBezTo>
                  <a:lnTo>
                    <a:pt x="14907" y="13222"/>
                  </a:lnTo>
                  <a:lnTo>
                    <a:pt x="14907" y="11460"/>
                  </a:lnTo>
                  <a:close/>
                  <a:moveTo>
                    <a:pt x="21162" y="14007"/>
                  </a:moveTo>
                  <a:cubicBezTo>
                    <a:pt x="21736" y="14452"/>
                    <a:pt x="22275" y="14946"/>
                    <a:pt x="22770" y="15487"/>
                  </a:cubicBezTo>
                  <a:cubicBezTo>
                    <a:pt x="22944" y="15679"/>
                    <a:pt x="23113" y="15876"/>
                    <a:pt x="23274" y="16074"/>
                  </a:cubicBezTo>
                  <a:lnTo>
                    <a:pt x="14905" y="16074"/>
                  </a:lnTo>
                  <a:lnTo>
                    <a:pt x="14905" y="14007"/>
                  </a:lnTo>
                  <a:close/>
                  <a:moveTo>
                    <a:pt x="15367" y="19803"/>
                  </a:moveTo>
                  <a:cubicBezTo>
                    <a:pt x="15630" y="19803"/>
                    <a:pt x="15875" y="19905"/>
                    <a:pt x="16062" y="20090"/>
                  </a:cubicBezTo>
                  <a:cubicBezTo>
                    <a:pt x="16247" y="20275"/>
                    <a:pt x="16349" y="20522"/>
                    <a:pt x="16349" y="20784"/>
                  </a:cubicBezTo>
                  <a:cubicBezTo>
                    <a:pt x="16349" y="21325"/>
                    <a:pt x="15910" y="21766"/>
                    <a:pt x="15367" y="21766"/>
                  </a:cubicBezTo>
                  <a:lnTo>
                    <a:pt x="14907" y="21766"/>
                  </a:lnTo>
                  <a:lnTo>
                    <a:pt x="14907" y="19803"/>
                  </a:lnTo>
                  <a:close/>
                  <a:moveTo>
                    <a:pt x="7445" y="17055"/>
                  </a:moveTo>
                  <a:cubicBezTo>
                    <a:pt x="7987" y="17055"/>
                    <a:pt x="8427" y="17494"/>
                    <a:pt x="8427" y="18037"/>
                  </a:cubicBezTo>
                  <a:cubicBezTo>
                    <a:pt x="8427" y="19012"/>
                    <a:pt x="9219" y="19804"/>
                    <a:pt x="10194" y="19804"/>
                  </a:cubicBezTo>
                  <a:lnTo>
                    <a:pt x="11971" y="19804"/>
                  </a:lnTo>
                  <a:lnTo>
                    <a:pt x="11971" y="21767"/>
                  </a:lnTo>
                  <a:lnTo>
                    <a:pt x="995" y="21767"/>
                  </a:lnTo>
                  <a:cubicBezTo>
                    <a:pt x="1302" y="20076"/>
                    <a:pt x="1948" y="18476"/>
                    <a:pt x="2886" y="17057"/>
                  </a:cubicBezTo>
                  <a:lnTo>
                    <a:pt x="7445" y="17057"/>
                  </a:lnTo>
                  <a:lnTo>
                    <a:pt x="7445" y="17055"/>
                  </a:lnTo>
                  <a:close/>
                  <a:moveTo>
                    <a:pt x="23861" y="16861"/>
                  </a:moveTo>
                  <a:cubicBezTo>
                    <a:pt x="24615" y="17959"/>
                    <a:pt x="25189" y="19164"/>
                    <a:pt x="25564" y="20434"/>
                  </a:cubicBezTo>
                  <a:lnTo>
                    <a:pt x="21226" y="20434"/>
                  </a:lnTo>
                  <a:cubicBezTo>
                    <a:pt x="20128" y="20434"/>
                    <a:pt x="19234" y="21328"/>
                    <a:pt x="19234" y="22426"/>
                  </a:cubicBezTo>
                  <a:cubicBezTo>
                    <a:pt x="19234" y="22867"/>
                    <a:pt x="19378" y="23284"/>
                    <a:pt x="19641" y="23629"/>
                  </a:cubicBezTo>
                  <a:lnTo>
                    <a:pt x="794" y="23629"/>
                  </a:lnTo>
                  <a:cubicBezTo>
                    <a:pt x="808" y="23268"/>
                    <a:pt x="836" y="22908"/>
                    <a:pt x="877" y="22552"/>
                  </a:cubicBezTo>
                  <a:lnTo>
                    <a:pt x="15366" y="22552"/>
                  </a:lnTo>
                  <a:cubicBezTo>
                    <a:pt x="16340" y="22552"/>
                    <a:pt x="17135" y="21760"/>
                    <a:pt x="17135" y="20784"/>
                  </a:cubicBezTo>
                  <a:cubicBezTo>
                    <a:pt x="17135" y="20312"/>
                    <a:pt x="16950" y="19868"/>
                    <a:pt x="16616" y="19535"/>
                  </a:cubicBezTo>
                  <a:cubicBezTo>
                    <a:pt x="16283" y="19200"/>
                    <a:pt x="15838" y="19015"/>
                    <a:pt x="15366" y="19015"/>
                  </a:cubicBezTo>
                  <a:lnTo>
                    <a:pt x="14905" y="19015"/>
                  </a:lnTo>
                  <a:lnTo>
                    <a:pt x="14905" y="16861"/>
                  </a:lnTo>
                  <a:close/>
                  <a:moveTo>
                    <a:pt x="25769" y="21224"/>
                  </a:moveTo>
                  <a:cubicBezTo>
                    <a:pt x="25947" y="22008"/>
                    <a:pt x="26050" y="22815"/>
                    <a:pt x="26076" y="23630"/>
                  </a:cubicBezTo>
                  <a:lnTo>
                    <a:pt x="21228" y="23630"/>
                  </a:lnTo>
                  <a:cubicBezTo>
                    <a:pt x="20906" y="23630"/>
                    <a:pt x="20603" y="23505"/>
                    <a:pt x="20375" y="23278"/>
                  </a:cubicBezTo>
                  <a:cubicBezTo>
                    <a:pt x="20147" y="23052"/>
                    <a:pt x="20022" y="22750"/>
                    <a:pt x="20022" y="22427"/>
                  </a:cubicBezTo>
                  <a:cubicBezTo>
                    <a:pt x="20022" y="21763"/>
                    <a:pt x="20562" y="21224"/>
                    <a:pt x="21226" y="21224"/>
                  </a:cubicBezTo>
                  <a:close/>
                  <a:moveTo>
                    <a:pt x="12889" y="1"/>
                  </a:moveTo>
                  <a:cubicBezTo>
                    <a:pt x="12383" y="1"/>
                    <a:pt x="11971" y="414"/>
                    <a:pt x="11971" y="919"/>
                  </a:cubicBezTo>
                  <a:lnTo>
                    <a:pt x="11971" y="2031"/>
                  </a:lnTo>
                  <a:lnTo>
                    <a:pt x="5006" y="2031"/>
                  </a:lnTo>
                  <a:cubicBezTo>
                    <a:pt x="4734" y="2031"/>
                    <a:pt x="4480" y="2150"/>
                    <a:pt x="4304" y="2356"/>
                  </a:cubicBezTo>
                  <a:lnTo>
                    <a:pt x="2596" y="4372"/>
                  </a:lnTo>
                  <a:cubicBezTo>
                    <a:pt x="2305" y="4716"/>
                    <a:pt x="2305" y="5216"/>
                    <a:pt x="2596" y="5560"/>
                  </a:cubicBezTo>
                  <a:lnTo>
                    <a:pt x="4304" y="7576"/>
                  </a:lnTo>
                  <a:cubicBezTo>
                    <a:pt x="4479" y="7783"/>
                    <a:pt x="4734" y="7900"/>
                    <a:pt x="5006" y="7900"/>
                  </a:cubicBezTo>
                  <a:lnTo>
                    <a:pt x="11971" y="7900"/>
                  </a:lnTo>
                  <a:lnTo>
                    <a:pt x="11971" y="10674"/>
                  </a:lnTo>
                  <a:cubicBezTo>
                    <a:pt x="10458" y="10839"/>
                    <a:pt x="8996" y="11255"/>
                    <a:pt x="7626" y="11912"/>
                  </a:cubicBezTo>
                  <a:cubicBezTo>
                    <a:pt x="7431" y="12006"/>
                    <a:pt x="7349" y="12242"/>
                    <a:pt x="7442" y="12439"/>
                  </a:cubicBezTo>
                  <a:cubicBezTo>
                    <a:pt x="7510" y="12580"/>
                    <a:pt x="7650" y="12661"/>
                    <a:pt x="7797" y="12661"/>
                  </a:cubicBezTo>
                  <a:cubicBezTo>
                    <a:pt x="7854" y="12661"/>
                    <a:pt x="7911" y="12648"/>
                    <a:pt x="7967" y="12621"/>
                  </a:cubicBezTo>
                  <a:cubicBezTo>
                    <a:pt x="9232" y="12013"/>
                    <a:pt x="10578" y="11625"/>
                    <a:pt x="11971" y="11465"/>
                  </a:cubicBezTo>
                  <a:lnTo>
                    <a:pt x="11971" y="15556"/>
                  </a:lnTo>
                  <a:cubicBezTo>
                    <a:pt x="11971" y="15772"/>
                    <a:pt x="12146" y="15949"/>
                    <a:pt x="12364" y="15949"/>
                  </a:cubicBezTo>
                  <a:cubicBezTo>
                    <a:pt x="12581" y="15949"/>
                    <a:pt x="12756" y="15772"/>
                    <a:pt x="12756" y="15556"/>
                  </a:cubicBezTo>
                  <a:lnTo>
                    <a:pt x="12756" y="919"/>
                  </a:lnTo>
                  <a:cubicBezTo>
                    <a:pt x="12756" y="848"/>
                    <a:pt x="12815" y="789"/>
                    <a:pt x="12886" y="789"/>
                  </a:cubicBezTo>
                  <a:lnTo>
                    <a:pt x="13987" y="789"/>
                  </a:lnTo>
                  <a:cubicBezTo>
                    <a:pt x="14059" y="789"/>
                    <a:pt x="14117" y="848"/>
                    <a:pt x="14117" y="919"/>
                  </a:cubicBezTo>
                  <a:lnTo>
                    <a:pt x="14117" y="21770"/>
                  </a:lnTo>
                  <a:lnTo>
                    <a:pt x="12754" y="21770"/>
                  </a:lnTo>
                  <a:lnTo>
                    <a:pt x="12754" y="17369"/>
                  </a:lnTo>
                  <a:cubicBezTo>
                    <a:pt x="12754" y="17153"/>
                    <a:pt x="12578" y="16976"/>
                    <a:pt x="12361" y="16976"/>
                  </a:cubicBezTo>
                  <a:cubicBezTo>
                    <a:pt x="12144" y="16976"/>
                    <a:pt x="11968" y="17153"/>
                    <a:pt x="11968" y="17369"/>
                  </a:cubicBezTo>
                  <a:lnTo>
                    <a:pt x="11968" y="19022"/>
                  </a:lnTo>
                  <a:lnTo>
                    <a:pt x="10193" y="19022"/>
                  </a:lnTo>
                  <a:cubicBezTo>
                    <a:pt x="9651" y="19022"/>
                    <a:pt x="9211" y="18583"/>
                    <a:pt x="9211" y="18042"/>
                  </a:cubicBezTo>
                  <a:cubicBezTo>
                    <a:pt x="9211" y="17068"/>
                    <a:pt x="8419" y="16275"/>
                    <a:pt x="7444" y="16275"/>
                  </a:cubicBezTo>
                  <a:lnTo>
                    <a:pt x="3444" y="16275"/>
                  </a:lnTo>
                  <a:cubicBezTo>
                    <a:pt x="4261" y="15224"/>
                    <a:pt x="5248" y="14294"/>
                    <a:pt x="6385" y="13531"/>
                  </a:cubicBezTo>
                  <a:cubicBezTo>
                    <a:pt x="6565" y="13409"/>
                    <a:pt x="6613" y="13165"/>
                    <a:pt x="6492" y="12984"/>
                  </a:cubicBezTo>
                  <a:cubicBezTo>
                    <a:pt x="6416" y="12870"/>
                    <a:pt x="6292" y="12810"/>
                    <a:pt x="6166" y="12810"/>
                  </a:cubicBezTo>
                  <a:cubicBezTo>
                    <a:pt x="6090" y="12810"/>
                    <a:pt x="6013" y="12831"/>
                    <a:pt x="5946" y="12877"/>
                  </a:cubicBezTo>
                  <a:cubicBezTo>
                    <a:pt x="2223" y="15381"/>
                    <a:pt x="1" y="19550"/>
                    <a:pt x="1" y="24029"/>
                  </a:cubicBezTo>
                  <a:cubicBezTo>
                    <a:pt x="1" y="24246"/>
                    <a:pt x="177" y="24422"/>
                    <a:pt x="394" y="24422"/>
                  </a:cubicBezTo>
                  <a:lnTo>
                    <a:pt x="26475" y="24422"/>
                  </a:lnTo>
                  <a:cubicBezTo>
                    <a:pt x="26693" y="24422"/>
                    <a:pt x="26868" y="24246"/>
                    <a:pt x="26868" y="24029"/>
                  </a:cubicBezTo>
                  <a:cubicBezTo>
                    <a:pt x="26868" y="20664"/>
                    <a:pt x="25618" y="17443"/>
                    <a:pt x="23347" y="14962"/>
                  </a:cubicBezTo>
                  <a:cubicBezTo>
                    <a:pt x="21140" y="12539"/>
                    <a:pt x="18147" y="11021"/>
                    <a:pt x="14907" y="10670"/>
                  </a:cubicBezTo>
                  <a:lnTo>
                    <a:pt x="14907" y="9859"/>
                  </a:lnTo>
                  <a:lnTo>
                    <a:pt x="21872" y="9859"/>
                  </a:lnTo>
                  <a:cubicBezTo>
                    <a:pt x="22143" y="9859"/>
                    <a:pt x="22397" y="9741"/>
                    <a:pt x="22574" y="9535"/>
                  </a:cubicBezTo>
                  <a:lnTo>
                    <a:pt x="24281" y="7519"/>
                  </a:lnTo>
                  <a:cubicBezTo>
                    <a:pt x="24572" y="7174"/>
                    <a:pt x="24572" y="6675"/>
                    <a:pt x="24281" y="6330"/>
                  </a:cubicBezTo>
                  <a:lnTo>
                    <a:pt x="22574" y="4314"/>
                  </a:lnTo>
                  <a:cubicBezTo>
                    <a:pt x="22399" y="4109"/>
                    <a:pt x="22143" y="3990"/>
                    <a:pt x="21872" y="3990"/>
                  </a:cubicBezTo>
                  <a:lnTo>
                    <a:pt x="19173" y="3990"/>
                  </a:lnTo>
                  <a:cubicBezTo>
                    <a:pt x="18955" y="3990"/>
                    <a:pt x="18780" y="4167"/>
                    <a:pt x="18780" y="4383"/>
                  </a:cubicBezTo>
                  <a:cubicBezTo>
                    <a:pt x="18780" y="4600"/>
                    <a:pt x="18955" y="4776"/>
                    <a:pt x="19173" y="4776"/>
                  </a:cubicBezTo>
                  <a:lnTo>
                    <a:pt x="21872" y="4776"/>
                  </a:lnTo>
                  <a:cubicBezTo>
                    <a:pt x="21909" y="4776"/>
                    <a:pt x="21947" y="4792"/>
                    <a:pt x="21972" y="4822"/>
                  </a:cubicBezTo>
                  <a:lnTo>
                    <a:pt x="23680" y="6838"/>
                  </a:lnTo>
                  <a:cubicBezTo>
                    <a:pt x="23722" y="6887"/>
                    <a:pt x="23722" y="6959"/>
                    <a:pt x="23680" y="7009"/>
                  </a:cubicBezTo>
                  <a:lnTo>
                    <a:pt x="21972" y="9025"/>
                  </a:lnTo>
                  <a:cubicBezTo>
                    <a:pt x="21947" y="9054"/>
                    <a:pt x="21911" y="9071"/>
                    <a:pt x="21872" y="9071"/>
                  </a:cubicBezTo>
                  <a:lnTo>
                    <a:pt x="14907" y="9071"/>
                  </a:lnTo>
                  <a:lnTo>
                    <a:pt x="14907" y="8148"/>
                  </a:lnTo>
                  <a:lnTo>
                    <a:pt x="21707" y="8148"/>
                  </a:lnTo>
                  <a:cubicBezTo>
                    <a:pt x="21924" y="8148"/>
                    <a:pt x="22100" y="7972"/>
                    <a:pt x="22100" y="7755"/>
                  </a:cubicBezTo>
                  <a:cubicBezTo>
                    <a:pt x="22100" y="7539"/>
                    <a:pt x="21924" y="7362"/>
                    <a:pt x="21707" y="7362"/>
                  </a:cubicBezTo>
                  <a:lnTo>
                    <a:pt x="14907" y="7362"/>
                  </a:lnTo>
                  <a:lnTo>
                    <a:pt x="14907" y="6467"/>
                  </a:lnTo>
                  <a:lnTo>
                    <a:pt x="17602" y="6467"/>
                  </a:lnTo>
                  <a:cubicBezTo>
                    <a:pt x="17818" y="6467"/>
                    <a:pt x="17993" y="6292"/>
                    <a:pt x="17993" y="6075"/>
                  </a:cubicBezTo>
                  <a:cubicBezTo>
                    <a:pt x="17993" y="5857"/>
                    <a:pt x="17818" y="5682"/>
                    <a:pt x="17602" y="5682"/>
                  </a:cubicBezTo>
                  <a:lnTo>
                    <a:pt x="14907" y="5682"/>
                  </a:lnTo>
                  <a:lnTo>
                    <a:pt x="14907" y="4779"/>
                  </a:lnTo>
                  <a:lnTo>
                    <a:pt x="17360" y="4779"/>
                  </a:lnTo>
                  <a:cubicBezTo>
                    <a:pt x="17577" y="4779"/>
                    <a:pt x="17754" y="4604"/>
                    <a:pt x="17754" y="4386"/>
                  </a:cubicBezTo>
                  <a:cubicBezTo>
                    <a:pt x="17754" y="4169"/>
                    <a:pt x="17577" y="3994"/>
                    <a:pt x="17360" y="3994"/>
                  </a:cubicBezTo>
                  <a:lnTo>
                    <a:pt x="14907" y="3994"/>
                  </a:lnTo>
                  <a:lnTo>
                    <a:pt x="14907" y="919"/>
                  </a:lnTo>
                  <a:cubicBezTo>
                    <a:pt x="14907" y="414"/>
                    <a:pt x="14495" y="1"/>
                    <a:pt x="13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93;p51"/>
            <p:cNvSpPr/>
            <p:nvPr/>
          </p:nvSpPr>
          <p:spPr>
            <a:xfrm>
              <a:off x="4381138" y="1953150"/>
              <a:ext cx="19750" cy="19775"/>
            </a:xfrm>
            <a:custGeom>
              <a:avLst/>
              <a:gdLst/>
              <a:ahLst/>
              <a:cxnLst/>
              <a:rect l="l" t="t" r="r" b="b"/>
              <a:pathLst>
                <a:path w="790" h="791" extrusionOk="0">
                  <a:moveTo>
                    <a:pt x="395" y="0"/>
                  </a:moveTo>
                  <a:cubicBezTo>
                    <a:pt x="178" y="0"/>
                    <a:pt x="1" y="177"/>
                    <a:pt x="1" y="392"/>
                  </a:cubicBezTo>
                  <a:lnTo>
                    <a:pt x="1" y="396"/>
                  </a:lnTo>
                  <a:cubicBezTo>
                    <a:pt x="0" y="614"/>
                    <a:pt x="177" y="791"/>
                    <a:pt x="393" y="791"/>
                  </a:cubicBezTo>
                  <a:lnTo>
                    <a:pt x="395" y="791"/>
                  </a:lnTo>
                  <a:cubicBezTo>
                    <a:pt x="611" y="791"/>
                    <a:pt x="788" y="616"/>
                    <a:pt x="788" y="399"/>
                  </a:cubicBezTo>
                  <a:lnTo>
                    <a:pt x="788" y="393"/>
                  </a:lnTo>
                  <a:cubicBezTo>
                    <a:pt x="789" y="180"/>
                    <a:pt x="614" y="2"/>
                    <a:pt x="3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94;p51"/>
            <p:cNvSpPr/>
            <p:nvPr/>
          </p:nvSpPr>
          <p:spPr>
            <a:xfrm>
              <a:off x="4696013" y="2001325"/>
              <a:ext cx="19650" cy="19800"/>
            </a:xfrm>
            <a:custGeom>
              <a:avLst/>
              <a:gdLst/>
              <a:ahLst/>
              <a:cxnLst/>
              <a:rect l="l" t="t" r="r" b="b"/>
              <a:pathLst>
                <a:path w="786" h="792" extrusionOk="0">
                  <a:moveTo>
                    <a:pt x="393" y="0"/>
                  </a:moveTo>
                  <a:cubicBezTo>
                    <a:pt x="176" y="0"/>
                    <a:pt x="1" y="175"/>
                    <a:pt x="1" y="392"/>
                  </a:cubicBezTo>
                  <a:lnTo>
                    <a:pt x="1" y="398"/>
                  </a:lnTo>
                  <a:cubicBezTo>
                    <a:pt x="1" y="615"/>
                    <a:pt x="176" y="791"/>
                    <a:pt x="393" y="791"/>
                  </a:cubicBezTo>
                  <a:cubicBezTo>
                    <a:pt x="611" y="791"/>
                    <a:pt x="786" y="615"/>
                    <a:pt x="786" y="398"/>
                  </a:cubicBezTo>
                  <a:lnTo>
                    <a:pt x="786" y="392"/>
                  </a:lnTo>
                  <a:cubicBezTo>
                    <a:pt x="786" y="175"/>
                    <a:pt x="611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95;p51"/>
            <p:cNvSpPr/>
            <p:nvPr/>
          </p:nvSpPr>
          <p:spPr>
            <a:xfrm>
              <a:off x="4727088" y="2001400"/>
              <a:ext cx="40200" cy="19675"/>
            </a:xfrm>
            <a:custGeom>
              <a:avLst/>
              <a:gdLst/>
              <a:ahLst/>
              <a:cxnLst/>
              <a:rect l="l" t="t" r="r" b="b"/>
              <a:pathLst>
                <a:path w="1608" h="787" extrusionOk="0">
                  <a:moveTo>
                    <a:pt x="394" y="0"/>
                  </a:moveTo>
                  <a:cubicBezTo>
                    <a:pt x="176" y="0"/>
                    <a:pt x="1" y="177"/>
                    <a:pt x="1" y="393"/>
                  </a:cubicBezTo>
                  <a:cubicBezTo>
                    <a:pt x="1" y="610"/>
                    <a:pt x="176" y="787"/>
                    <a:pt x="394" y="787"/>
                  </a:cubicBezTo>
                  <a:lnTo>
                    <a:pt x="1215" y="787"/>
                  </a:lnTo>
                  <a:cubicBezTo>
                    <a:pt x="1431" y="787"/>
                    <a:pt x="1608" y="610"/>
                    <a:pt x="1608" y="393"/>
                  </a:cubicBezTo>
                  <a:cubicBezTo>
                    <a:pt x="1608" y="177"/>
                    <a:pt x="1431" y="0"/>
                    <a:pt x="1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58065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" grpId="0"/>
      <p:bldP spid="73" grpId="0"/>
      <p:bldP spid="74" grpId="0"/>
      <p:bldP spid="7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3493" y="85864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36" y="577146"/>
            <a:ext cx="6155473" cy="41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564</Words>
  <Application>Microsoft Office PowerPoint</Application>
  <PresentationFormat>On-screen Show (16:9)</PresentationFormat>
  <Paragraphs>184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Didact Gothic</vt:lpstr>
      <vt:lpstr>Algerian</vt:lpstr>
      <vt:lpstr>Wingdings</vt:lpstr>
      <vt:lpstr>Calisto MT</vt:lpstr>
      <vt:lpstr>Work Sans</vt:lpstr>
      <vt:lpstr>Cambria Math</vt:lpstr>
      <vt:lpstr>Aharoni</vt:lpstr>
      <vt:lpstr>Calibri</vt:lpstr>
      <vt:lpstr>Bell MT</vt:lpstr>
      <vt:lpstr>Bahiana</vt:lpstr>
      <vt:lpstr>Times New Roman</vt:lpstr>
      <vt:lpstr>Arial</vt:lpstr>
      <vt:lpstr>Monotype Corsiva</vt:lpstr>
      <vt:lpstr>Bebas Neue</vt:lpstr>
      <vt:lpstr>Math Mystery Escape Room by Slidesgo</vt:lpstr>
      <vt:lpstr>PowerPoint Presentation</vt:lpstr>
      <vt:lpstr>What is vedic Mathematics……….?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Manojit</cp:lastModifiedBy>
  <cp:revision>84</cp:revision>
  <dcterms:modified xsi:type="dcterms:W3CDTF">2023-06-23T16:36:35Z</dcterms:modified>
</cp:coreProperties>
</file>