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2"/>
  </p:notesMasterIdLst>
  <p:sldIdLst>
    <p:sldId id="256" r:id="rId2"/>
    <p:sldId id="257" r:id="rId3"/>
    <p:sldId id="268" r:id="rId4"/>
    <p:sldId id="260" r:id="rId5"/>
    <p:sldId id="267" r:id="rId6"/>
    <p:sldId id="262" r:id="rId7"/>
    <p:sldId id="263" r:id="rId8"/>
    <p:sldId id="273" r:id="rId9"/>
    <p:sldId id="265" r:id="rId10"/>
    <p:sldId id="274" r:id="rId11"/>
  </p:sldIdLst>
  <p:sldSz cx="9144000" cy="5143500" type="screen16x9"/>
  <p:notesSz cx="6858000" cy="9144000"/>
  <p:embeddedFontLst>
    <p:embeddedFont>
      <p:font typeface="Book Antiqua" panose="02040602050305030304" pitchFamily="18" charset="0"/>
      <p:regular r:id="rId13"/>
      <p:bold r:id="rId14"/>
      <p:italic r:id="rId15"/>
      <p:boldItalic r:id="rId16"/>
    </p:embeddedFont>
    <p:embeddedFont>
      <p:font typeface="Nixie One" panose="020B0604020202020204" charset="0"/>
      <p:regular r:id="rId17"/>
    </p:embeddedFont>
    <p:embeddedFont>
      <p:font typeface="Aharoni" panose="02010803020104030203" pitchFamily="2" charset="-79"/>
      <p:bold r:id="rId18"/>
    </p:embeddedFont>
    <p:embeddedFont>
      <p:font typeface="Allegro BT" panose="040409040D0702020402" pitchFamily="82" charset="0"/>
      <p:regular r:id="rId19"/>
    </p:embeddedFont>
    <p:embeddedFont>
      <p:font typeface="Arial Rounded MT Bold" panose="020F0704030504030204" pitchFamily="34" charset="0"/>
      <p:regular r:id="rId20"/>
    </p:embeddedFont>
    <p:embeddedFont>
      <p:font typeface="Algerian" panose="04020705040A02060702" pitchFamily="82" charset="0"/>
      <p:regular r:id="rId21"/>
    </p:embeddedFont>
    <p:embeddedFont>
      <p:font typeface="Andalus" panose="02020603050405020304" pitchFamily="18" charset="-78"/>
      <p:regular r:id="rId22"/>
    </p:embeddedFont>
    <p:embeddedFont>
      <p:font typeface="Lucida Fax" panose="02060602050505020204" pitchFamily="18" charset="0"/>
      <p:regular r:id="rId23"/>
      <p:bold r:id="rId24"/>
      <p:italic r:id="rId25"/>
      <p:boldItalic r:id="rId26"/>
    </p:embeddedFont>
    <p:embeddedFont>
      <p:font typeface="Bell MT" panose="02020503060305020303" pitchFamily="18" charset="0"/>
      <p:regular r:id="rId27"/>
      <p:bold r:id="rId28"/>
      <p:italic r:id="rId29"/>
    </p:embeddedFont>
    <p:embeddedFont>
      <p:font typeface="AvantGarde Md BT" panose="020B0602020202020204" pitchFamily="34" charset="0"/>
      <p:regular r:id="rId30"/>
    </p:embeddedFont>
    <p:embeddedFont>
      <p:font typeface="Monotype Corsiva" panose="03010101010201010101" pitchFamily="66" charset="0"/>
      <p:italic r:id="rId31"/>
    </p:embeddedFont>
    <p:embeddedFont>
      <p:font typeface="Britannic Bold" panose="020B0903060703020204" pitchFamily="34" charset="0"/>
      <p:regular r:id="rId32"/>
    </p:embeddedFont>
    <p:embeddedFont>
      <p:font typeface="Cambria Math" panose="02040503050406030204" pitchFamily="18" charset="0"/>
      <p:regular r:id="rId33"/>
    </p:embeddedFont>
    <p:embeddedFont>
      <p:font typeface="Mongolian Baiti" panose="03000500000000000000" pitchFamily="66" charset="0"/>
      <p:regular r:id="rId34"/>
    </p:embeddedFont>
    <p:embeddedFont>
      <p:font typeface="Calibri" panose="020F0502020204030204" pitchFamily="34" charset="0"/>
      <p:regular r:id="rId35"/>
      <p:bold r:id="rId36"/>
      <p:italic r:id="rId37"/>
      <p:boldItalic r:id="rId38"/>
    </p:embeddedFont>
    <p:embeddedFont>
      <p:font typeface="Varela Round" panose="020B0604020202020204" charset="-79"/>
      <p:regular r:id="rId39"/>
    </p:embeddedFont>
    <p:embeddedFont>
      <p:font typeface="Century Schoolbook" panose="02040604050505020304" pitchFamily="18" charset="0"/>
      <p:regular r:id="rId40"/>
      <p:bold r:id="rId41"/>
      <p:italic r:id="rId42"/>
      <p:boldItalic r:id="rId43"/>
    </p:embeddedFont>
    <p:embeddedFont>
      <p:font typeface="Bremen Bd BT" panose="04040807060D02020704" pitchFamily="82" charset="0"/>
      <p:regular r:id="rId44"/>
    </p:embeddedFont>
    <p:embeddedFont>
      <p:font typeface="Calisto MT" panose="02040603050505030304" pitchFamily="18"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42A20BD-2505-46DF-82F6-A791D1CCFF51}">
  <a:tblStyle styleId="{242A20BD-2505-46DF-82F6-A791D1CCFF51}"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BB38DEC-D873-43F8-8245-15F6AB083779}"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52" autoAdjust="0"/>
    <p:restoredTop sz="84919" autoAdjust="0"/>
  </p:normalViewPr>
  <p:slideViewPr>
    <p:cSldViewPr snapToGrid="0">
      <p:cViewPr varScale="1">
        <p:scale>
          <a:sx n="80" d="100"/>
          <a:sy n="80" d="100"/>
        </p:scale>
        <p:origin x="8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9" Type="http://schemas.openxmlformats.org/officeDocument/2006/relationships/font" Target="fonts/font27.fntdata"/><Relationship Id="rId3" Type="http://schemas.openxmlformats.org/officeDocument/2006/relationships/slide" Target="slides/slide2.xml"/><Relationship Id="rId21" Type="http://schemas.openxmlformats.org/officeDocument/2006/relationships/font" Target="fonts/font9.fntdata"/><Relationship Id="rId34" Type="http://schemas.openxmlformats.org/officeDocument/2006/relationships/font" Target="fonts/font22.fntdata"/><Relationship Id="rId42" Type="http://schemas.openxmlformats.org/officeDocument/2006/relationships/font" Target="fonts/font30.fntdata"/><Relationship Id="rId47" Type="http://schemas.openxmlformats.org/officeDocument/2006/relationships/font" Target="fonts/font35.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font" Target="fonts/font21.fntdata"/><Relationship Id="rId38" Type="http://schemas.openxmlformats.org/officeDocument/2006/relationships/font" Target="fonts/font26.fntdata"/><Relationship Id="rId46" Type="http://schemas.openxmlformats.org/officeDocument/2006/relationships/font" Target="fonts/font34.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font" Target="fonts/font17.fntdata"/><Relationship Id="rId41" Type="http://schemas.openxmlformats.org/officeDocument/2006/relationships/font" Target="fonts/font2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32" Type="http://schemas.openxmlformats.org/officeDocument/2006/relationships/font" Target="fonts/font20.fntdata"/><Relationship Id="rId37" Type="http://schemas.openxmlformats.org/officeDocument/2006/relationships/font" Target="fonts/font25.fntdata"/><Relationship Id="rId40" Type="http://schemas.openxmlformats.org/officeDocument/2006/relationships/font" Target="fonts/font28.fntdata"/><Relationship Id="rId45" Type="http://schemas.openxmlformats.org/officeDocument/2006/relationships/font" Target="fonts/font33.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36" Type="http://schemas.openxmlformats.org/officeDocument/2006/relationships/font" Target="fonts/font24.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font" Target="fonts/font19.fntdata"/><Relationship Id="rId44" Type="http://schemas.openxmlformats.org/officeDocument/2006/relationships/font" Target="fonts/font32.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font" Target="fonts/font18.fntdata"/><Relationship Id="rId35" Type="http://schemas.openxmlformats.org/officeDocument/2006/relationships/font" Target="fonts/font23.fntdata"/><Relationship Id="rId43" Type="http://schemas.openxmlformats.org/officeDocument/2006/relationships/font" Target="fonts/font31.fntdata"/><Relationship Id="rId48" Type="http://schemas.openxmlformats.org/officeDocument/2006/relationships/font" Target="fonts/font36.fntdata"/><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77140154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5686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8176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70565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4187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8421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5469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533937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555281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2154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7209425" y="502200"/>
            <a:ext cx="206100" cy="2061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1197475" y="-802775"/>
            <a:ext cx="6749100" cy="6749100"/>
          </a:xfrm>
          <a:prstGeom prst="ellipse">
            <a:avLst/>
          </a:prstGeom>
          <a:noFill/>
          <a:ln w="9525" cap="flat" cmpd="sng">
            <a:solidFill>
              <a:srgbClr val="A1BEC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2255425" y="1991825"/>
            <a:ext cx="4633200" cy="11598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
        <p:nvSpPr>
          <p:cNvPr id="13" name="Google Shape;13;p2"/>
          <p:cNvSpPr/>
          <p:nvPr/>
        </p:nvSpPr>
        <p:spPr>
          <a:xfrm>
            <a:off x="267550" y="-886750"/>
            <a:ext cx="2347200" cy="2347200"/>
          </a:xfrm>
          <a:prstGeom prst="donut">
            <a:avLst>
              <a:gd name="adj" fmla="val 29778"/>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348875" y="2882375"/>
            <a:ext cx="978600" cy="9786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255425" y="541800"/>
            <a:ext cx="657600" cy="657600"/>
          </a:xfrm>
          <a:prstGeom prst="ellipse">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752750" y="3465100"/>
            <a:ext cx="2284200" cy="2284200"/>
          </a:xfrm>
          <a:prstGeom prst="donut">
            <a:avLst>
              <a:gd name="adj" fmla="val 11909"/>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37775" y="3193200"/>
            <a:ext cx="657600" cy="6576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376550" y="4217275"/>
            <a:ext cx="1207800" cy="1207800"/>
          </a:xfrm>
          <a:prstGeom prst="donut">
            <a:avLst>
              <a:gd name="adj" fmla="val 42915"/>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244625" y="2541950"/>
            <a:ext cx="304800" cy="3048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7598775" y="-300250"/>
            <a:ext cx="1370700" cy="13707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244625" y="802850"/>
            <a:ext cx="657600" cy="657600"/>
          </a:xfrm>
          <a:prstGeom prst="ellipse">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213975" y="695900"/>
            <a:ext cx="871500" cy="871500"/>
          </a:xfrm>
          <a:prstGeom prst="ellipse">
            <a:avLst/>
          </a:prstGeom>
          <a:noFill/>
          <a:ln w="9525" cap="flat" cmpd="sng">
            <a:solidFill>
              <a:srgbClr val="00ACC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22175" y="2933250"/>
            <a:ext cx="1177500" cy="1177500"/>
          </a:xfrm>
          <a:prstGeom prst="ellipse">
            <a:avLst/>
          </a:prstGeom>
          <a:noFill/>
          <a:ln w="9525" cap="flat" cmpd="sng">
            <a:solidFill>
              <a:srgbClr val="BBCD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8150075" y="708300"/>
            <a:ext cx="846600" cy="846600"/>
          </a:xfrm>
          <a:prstGeom prst="ellipse">
            <a:avLst/>
          </a:prstGeom>
          <a:noFill/>
          <a:ln w="9525" cap="flat" cmpd="sng">
            <a:solidFill>
              <a:srgbClr val="65BB48"/>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055325" y="3904575"/>
            <a:ext cx="206100" cy="2061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26"/>
        <p:cNvGrpSpPr/>
        <p:nvPr/>
      </p:nvGrpSpPr>
      <p:grpSpPr>
        <a:xfrm>
          <a:off x="0" y="0"/>
          <a:ext cx="0" cy="0"/>
          <a:chOff x="0" y="0"/>
          <a:chExt cx="0" cy="0"/>
        </a:xfrm>
      </p:grpSpPr>
      <p:sp>
        <p:nvSpPr>
          <p:cNvPr id="27" name="Google Shape;27;p3"/>
          <p:cNvSpPr/>
          <p:nvPr/>
        </p:nvSpPr>
        <p:spPr>
          <a:xfrm>
            <a:off x="3058200" y="-295450"/>
            <a:ext cx="3027600" cy="3027900"/>
          </a:xfrm>
          <a:prstGeom prst="ellipse">
            <a:avLst/>
          </a:prstGeom>
          <a:noFill/>
          <a:ln w="9525" cap="flat" cmpd="sng">
            <a:solidFill>
              <a:srgbClr val="A1BEC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txBox="1">
            <a:spLocks noGrp="1"/>
          </p:cNvSpPr>
          <p:nvPr>
            <p:ph type="ctrTitle"/>
          </p:nvPr>
        </p:nvSpPr>
        <p:spPr>
          <a:xfrm>
            <a:off x="1773750" y="2421550"/>
            <a:ext cx="55965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29" name="Google Shape;29;p3"/>
          <p:cNvSpPr txBox="1">
            <a:spLocks noGrp="1"/>
          </p:cNvSpPr>
          <p:nvPr>
            <p:ph type="subTitle" idx="1"/>
          </p:nvPr>
        </p:nvSpPr>
        <p:spPr>
          <a:xfrm>
            <a:off x="1773750" y="3449654"/>
            <a:ext cx="55965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A1BECC"/>
              </a:buClr>
              <a:buSzPts val="2400"/>
              <a:buNone/>
              <a:defRPr b="1">
                <a:solidFill>
                  <a:srgbClr val="A1BECC"/>
                </a:solidFill>
              </a:defRPr>
            </a:lvl1pPr>
            <a:lvl2pPr lvl="1" algn="ctr" rtl="0">
              <a:spcBef>
                <a:spcPts val="0"/>
              </a:spcBef>
              <a:spcAft>
                <a:spcPts val="0"/>
              </a:spcAft>
              <a:buClr>
                <a:srgbClr val="A1BECC"/>
              </a:buClr>
              <a:buSzPts val="3000"/>
              <a:buNone/>
              <a:defRPr sz="3000" b="1">
                <a:solidFill>
                  <a:srgbClr val="A1BECC"/>
                </a:solidFill>
              </a:defRPr>
            </a:lvl2pPr>
            <a:lvl3pPr lvl="2" algn="ctr" rtl="0">
              <a:spcBef>
                <a:spcPts val="0"/>
              </a:spcBef>
              <a:spcAft>
                <a:spcPts val="0"/>
              </a:spcAft>
              <a:buClr>
                <a:srgbClr val="A1BECC"/>
              </a:buClr>
              <a:buSzPts val="3000"/>
              <a:buNone/>
              <a:defRPr sz="3000" b="1">
                <a:solidFill>
                  <a:srgbClr val="A1BECC"/>
                </a:solidFill>
              </a:defRPr>
            </a:lvl3pPr>
            <a:lvl4pPr lvl="3" algn="ctr" rtl="0">
              <a:spcBef>
                <a:spcPts val="0"/>
              </a:spcBef>
              <a:spcAft>
                <a:spcPts val="0"/>
              </a:spcAft>
              <a:buClr>
                <a:srgbClr val="A1BECC"/>
              </a:buClr>
              <a:buSzPts val="3000"/>
              <a:buNone/>
              <a:defRPr sz="3000" b="1">
                <a:solidFill>
                  <a:srgbClr val="A1BECC"/>
                </a:solidFill>
              </a:defRPr>
            </a:lvl4pPr>
            <a:lvl5pPr lvl="4" algn="ctr" rtl="0">
              <a:spcBef>
                <a:spcPts val="0"/>
              </a:spcBef>
              <a:spcAft>
                <a:spcPts val="0"/>
              </a:spcAft>
              <a:buClr>
                <a:srgbClr val="A1BECC"/>
              </a:buClr>
              <a:buSzPts val="3000"/>
              <a:buNone/>
              <a:defRPr sz="3000" b="1">
                <a:solidFill>
                  <a:srgbClr val="A1BECC"/>
                </a:solidFill>
              </a:defRPr>
            </a:lvl5pPr>
            <a:lvl6pPr lvl="5" algn="ctr" rtl="0">
              <a:spcBef>
                <a:spcPts val="0"/>
              </a:spcBef>
              <a:spcAft>
                <a:spcPts val="0"/>
              </a:spcAft>
              <a:buClr>
                <a:srgbClr val="A1BECC"/>
              </a:buClr>
              <a:buSzPts val="3000"/>
              <a:buNone/>
              <a:defRPr sz="3000" b="1">
                <a:solidFill>
                  <a:srgbClr val="A1BECC"/>
                </a:solidFill>
              </a:defRPr>
            </a:lvl6pPr>
            <a:lvl7pPr lvl="6" algn="ctr" rtl="0">
              <a:spcBef>
                <a:spcPts val="0"/>
              </a:spcBef>
              <a:spcAft>
                <a:spcPts val="0"/>
              </a:spcAft>
              <a:buClr>
                <a:srgbClr val="A1BECC"/>
              </a:buClr>
              <a:buSzPts val="3000"/>
              <a:buNone/>
              <a:defRPr sz="3000" b="1">
                <a:solidFill>
                  <a:srgbClr val="A1BECC"/>
                </a:solidFill>
              </a:defRPr>
            </a:lvl7pPr>
            <a:lvl8pPr lvl="7" algn="ctr" rtl="0">
              <a:spcBef>
                <a:spcPts val="0"/>
              </a:spcBef>
              <a:spcAft>
                <a:spcPts val="0"/>
              </a:spcAft>
              <a:buClr>
                <a:srgbClr val="A1BECC"/>
              </a:buClr>
              <a:buSzPts val="3000"/>
              <a:buNone/>
              <a:defRPr sz="3000" b="1">
                <a:solidFill>
                  <a:srgbClr val="A1BECC"/>
                </a:solidFill>
              </a:defRPr>
            </a:lvl8pPr>
            <a:lvl9pPr lvl="8" algn="ctr" rtl="0">
              <a:spcBef>
                <a:spcPts val="0"/>
              </a:spcBef>
              <a:spcAft>
                <a:spcPts val="0"/>
              </a:spcAft>
              <a:buClr>
                <a:srgbClr val="A1BECC"/>
              </a:buClr>
              <a:buSzPts val="3000"/>
              <a:buNone/>
              <a:defRPr sz="3000" b="1">
                <a:solidFill>
                  <a:srgbClr val="A1BECC"/>
                </a:solidFill>
              </a:defRPr>
            </a:lvl9pPr>
          </a:lstStyle>
          <a:p>
            <a:endParaRPr/>
          </a:p>
        </p:txBody>
      </p:sp>
      <p:sp>
        <p:nvSpPr>
          <p:cNvPr id="30" name="Google Shape;30;p3"/>
          <p:cNvSpPr/>
          <p:nvPr/>
        </p:nvSpPr>
        <p:spPr>
          <a:xfrm>
            <a:off x="1414538" y="3988225"/>
            <a:ext cx="206100" cy="2061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a:off x="7630150" y="2469625"/>
            <a:ext cx="2347200" cy="2347200"/>
          </a:xfrm>
          <a:prstGeom prst="donut">
            <a:avLst>
              <a:gd name="adj" fmla="val 29778"/>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376550" y="1139200"/>
            <a:ext cx="978600" cy="9786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a:off x="7240275" y="4662700"/>
            <a:ext cx="657600" cy="6576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a:off x="231175" y="-571700"/>
            <a:ext cx="2284200" cy="2284200"/>
          </a:xfrm>
          <a:prstGeom prst="donut">
            <a:avLst>
              <a:gd name="adj" fmla="val 11909"/>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7507625" y="917475"/>
            <a:ext cx="657600" cy="6576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a:off x="8065925" y="-295450"/>
            <a:ext cx="1207800" cy="1207800"/>
          </a:xfrm>
          <a:prstGeom prst="donut">
            <a:avLst>
              <a:gd name="adj" fmla="val 42915"/>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a:off x="1417200" y="2052650"/>
            <a:ext cx="304800" cy="3048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180500" y="4023250"/>
            <a:ext cx="1370700" cy="13707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246046" y="3365546"/>
            <a:ext cx="456000" cy="456000"/>
          </a:xfrm>
          <a:prstGeom prst="ellipse">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7072325" y="4494725"/>
            <a:ext cx="993600" cy="993300"/>
          </a:xfrm>
          <a:prstGeom prst="ellipse">
            <a:avLst/>
          </a:prstGeom>
          <a:noFill/>
          <a:ln w="9525" cap="flat" cmpd="sng">
            <a:solidFill>
              <a:srgbClr val="00ACC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370250" y="780100"/>
            <a:ext cx="932400" cy="932400"/>
          </a:xfrm>
          <a:prstGeom prst="ellipse">
            <a:avLst/>
          </a:prstGeom>
          <a:noFill/>
          <a:ln w="9525" cap="flat" cmpd="sng">
            <a:solidFill>
              <a:srgbClr val="BBCD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180500" y="3300000"/>
            <a:ext cx="586800" cy="586800"/>
          </a:xfrm>
          <a:prstGeom prst="ellipse">
            <a:avLst/>
          </a:prstGeom>
          <a:noFill/>
          <a:ln w="9525" cap="flat" cmpd="sng">
            <a:solidFill>
              <a:srgbClr val="65BB48"/>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7733375" y="467300"/>
            <a:ext cx="206100" cy="2061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598175" y="-204700"/>
            <a:ext cx="1550100" cy="1550100"/>
          </a:xfrm>
          <a:prstGeom prst="ellipse">
            <a:avLst/>
          </a:prstGeom>
          <a:noFill/>
          <a:ln w="9525" cap="flat" cmpd="sng">
            <a:solidFill>
              <a:srgbClr val="E8004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46"/>
        <p:cNvGrpSpPr/>
        <p:nvPr/>
      </p:nvGrpSpPr>
      <p:grpSpPr>
        <a:xfrm>
          <a:off x="0" y="0"/>
          <a:ext cx="0" cy="0"/>
          <a:chOff x="0" y="0"/>
          <a:chExt cx="0" cy="0"/>
        </a:xfrm>
      </p:grpSpPr>
      <p:sp>
        <p:nvSpPr>
          <p:cNvPr id="47" name="Google Shape;47;p4"/>
          <p:cNvSpPr/>
          <p:nvPr/>
        </p:nvSpPr>
        <p:spPr>
          <a:xfrm>
            <a:off x="1197475" y="-802775"/>
            <a:ext cx="6749100" cy="6749100"/>
          </a:xfrm>
          <a:prstGeom prst="ellipse">
            <a:avLst/>
          </a:prstGeom>
          <a:noFill/>
          <a:ln w="9525" cap="flat" cmpd="sng">
            <a:solidFill>
              <a:srgbClr val="A1BEC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4"/>
          <p:cNvSpPr/>
          <p:nvPr/>
        </p:nvSpPr>
        <p:spPr>
          <a:xfrm>
            <a:off x="8334450" y="4139625"/>
            <a:ext cx="424800" cy="4248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4"/>
          <p:cNvSpPr/>
          <p:nvPr/>
        </p:nvSpPr>
        <p:spPr>
          <a:xfrm>
            <a:off x="4308288" y="-1078650"/>
            <a:ext cx="2347200" cy="2347200"/>
          </a:xfrm>
          <a:prstGeom prst="donut">
            <a:avLst>
              <a:gd name="adj" fmla="val 17100"/>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4"/>
          <p:cNvSpPr/>
          <p:nvPr/>
        </p:nvSpPr>
        <p:spPr>
          <a:xfrm>
            <a:off x="4047750" y="805125"/>
            <a:ext cx="1048500" cy="1048500"/>
          </a:xfrm>
          <a:prstGeom prst="ellipse">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txBox="1">
            <a:spLocks noGrp="1"/>
          </p:cNvSpPr>
          <p:nvPr>
            <p:ph type="body" idx="1"/>
          </p:nvPr>
        </p:nvSpPr>
        <p:spPr>
          <a:xfrm>
            <a:off x="1880850" y="1920300"/>
            <a:ext cx="5382300" cy="2079600"/>
          </a:xfrm>
          <a:prstGeom prst="rect">
            <a:avLst/>
          </a:prstGeom>
        </p:spPr>
        <p:txBody>
          <a:bodyPr spcFirstLastPara="1" wrap="square" lIns="91425" tIns="91425" rIns="91425" bIns="91425" anchor="t" anchorCtr="0">
            <a:noAutofit/>
          </a:bodyPr>
          <a:lstStyle>
            <a:lvl1pPr marL="457200" lvl="0" indent="-381000" algn="ctr" rtl="0">
              <a:spcBef>
                <a:spcPts val="600"/>
              </a:spcBef>
              <a:spcAft>
                <a:spcPts val="0"/>
              </a:spcAft>
              <a:buSzPts val="2400"/>
              <a:buChar char="◎"/>
              <a:defRPr/>
            </a:lvl1pPr>
            <a:lvl2pPr marL="914400" lvl="1" indent="-381000" algn="ctr" rtl="0">
              <a:spcBef>
                <a:spcPts val="0"/>
              </a:spcBef>
              <a:spcAft>
                <a:spcPts val="0"/>
              </a:spcAft>
              <a:buSzPts val="2400"/>
              <a:buChar char="◉"/>
              <a:defRPr/>
            </a:lvl2pPr>
            <a:lvl3pPr marL="1371600" lvl="2" indent="-381000" algn="ctr" rtl="0">
              <a:spcBef>
                <a:spcPts val="0"/>
              </a:spcBef>
              <a:spcAft>
                <a:spcPts val="0"/>
              </a:spcAft>
              <a:buSzPts val="2400"/>
              <a:buChar char="￮"/>
              <a:defRPr/>
            </a:lvl3pPr>
            <a:lvl4pPr marL="1828800" lvl="3" indent="-381000" algn="ctr" rtl="0">
              <a:spcBef>
                <a:spcPts val="0"/>
              </a:spcBef>
              <a:spcAft>
                <a:spcPts val="0"/>
              </a:spcAft>
              <a:buSzPts val="2400"/>
              <a:buChar char="●"/>
              <a:defRPr/>
            </a:lvl4pPr>
            <a:lvl5pPr marL="2286000" lvl="4" indent="-381000" algn="ctr" rtl="0">
              <a:spcBef>
                <a:spcPts val="0"/>
              </a:spcBef>
              <a:spcAft>
                <a:spcPts val="0"/>
              </a:spcAft>
              <a:buSzPts val="2400"/>
              <a:buChar char="○"/>
              <a:defRPr/>
            </a:lvl5pPr>
            <a:lvl6pPr marL="2743200" lvl="5" indent="-381000" algn="ctr" rtl="0">
              <a:spcBef>
                <a:spcPts val="0"/>
              </a:spcBef>
              <a:spcAft>
                <a:spcPts val="0"/>
              </a:spcAft>
              <a:buSzPts val="2400"/>
              <a:buChar char="■"/>
              <a:defRPr/>
            </a:lvl6pPr>
            <a:lvl7pPr marL="3200400" lvl="6" indent="-381000" algn="ctr" rtl="0">
              <a:spcBef>
                <a:spcPts val="0"/>
              </a:spcBef>
              <a:spcAft>
                <a:spcPts val="0"/>
              </a:spcAft>
              <a:buSzPts val="2400"/>
              <a:buChar char="●"/>
              <a:defRPr/>
            </a:lvl7pPr>
            <a:lvl8pPr marL="3657600" lvl="7" indent="-381000" algn="ctr" rtl="0">
              <a:spcBef>
                <a:spcPts val="0"/>
              </a:spcBef>
              <a:spcAft>
                <a:spcPts val="0"/>
              </a:spcAft>
              <a:buSzPts val="2400"/>
              <a:buChar char="○"/>
              <a:defRPr/>
            </a:lvl8pPr>
            <a:lvl9pPr marL="4114800" lvl="8" indent="-381000" algn="ctr">
              <a:spcBef>
                <a:spcPts val="0"/>
              </a:spcBef>
              <a:spcAft>
                <a:spcPts val="0"/>
              </a:spcAft>
              <a:buSzPts val="2400"/>
              <a:buChar char="■"/>
              <a:defRPr/>
            </a:lvl9pPr>
          </a:lstStyle>
          <a:p>
            <a:endParaRPr/>
          </a:p>
        </p:txBody>
      </p:sp>
      <p:sp>
        <p:nvSpPr>
          <p:cNvPr id="52" name="Google Shape;52;p4"/>
          <p:cNvSpPr txBox="1"/>
          <p:nvPr/>
        </p:nvSpPr>
        <p:spPr>
          <a:xfrm>
            <a:off x="3593400" y="781369"/>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a:solidFill>
                  <a:srgbClr val="FFFFFF"/>
                </a:solidFill>
                <a:latin typeface="Nixie One"/>
                <a:ea typeface="Nixie One"/>
                <a:cs typeface="Nixie One"/>
                <a:sym typeface="Nixie One"/>
              </a:rPr>
              <a:t>“</a:t>
            </a:r>
            <a:endParaRPr sz="9600">
              <a:solidFill>
                <a:srgbClr val="FFFFFF"/>
              </a:solidFill>
              <a:latin typeface="Nixie One"/>
              <a:ea typeface="Nixie One"/>
              <a:cs typeface="Nixie One"/>
              <a:sym typeface="Nixie One"/>
            </a:endParaRPr>
          </a:p>
        </p:txBody>
      </p:sp>
      <p:sp>
        <p:nvSpPr>
          <p:cNvPr id="53" name="Google Shape;53;p4"/>
          <p:cNvSpPr/>
          <p:nvPr/>
        </p:nvSpPr>
        <p:spPr>
          <a:xfrm>
            <a:off x="229225" y="2988350"/>
            <a:ext cx="802800" cy="8031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4"/>
          <p:cNvSpPr/>
          <p:nvPr/>
        </p:nvSpPr>
        <p:spPr>
          <a:xfrm>
            <a:off x="-442225" y="3999900"/>
            <a:ext cx="1695900" cy="1695900"/>
          </a:xfrm>
          <a:prstGeom prst="donut">
            <a:avLst>
              <a:gd name="adj" fmla="val 10084"/>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4"/>
          <p:cNvSpPr/>
          <p:nvPr/>
        </p:nvSpPr>
        <p:spPr>
          <a:xfrm>
            <a:off x="1334025" y="-231725"/>
            <a:ext cx="1666800" cy="16668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4"/>
          <p:cNvSpPr/>
          <p:nvPr/>
        </p:nvSpPr>
        <p:spPr>
          <a:xfrm>
            <a:off x="550525" y="710300"/>
            <a:ext cx="481500" cy="481800"/>
          </a:xfrm>
          <a:prstGeom prst="donut">
            <a:avLst>
              <a:gd name="adj" fmla="val 37274"/>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4"/>
          <p:cNvSpPr/>
          <p:nvPr/>
        </p:nvSpPr>
        <p:spPr>
          <a:xfrm>
            <a:off x="1032025" y="3791450"/>
            <a:ext cx="304800" cy="3048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4"/>
          <p:cNvSpPr/>
          <p:nvPr/>
        </p:nvSpPr>
        <p:spPr>
          <a:xfrm>
            <a:off x="1217050" y="1311325"/>
            <a:ext cx="304800" cy="304800"/>
          </a:xfrm>
          <a:prstGeom prst="ellipse">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4"/>
          <p:cNvSpPr/>
          <p:nvPr/>
        </p:nvSpPr>
        <p:spPr>
          <a:xfrm>
            <a:off x="7744475" y="1473300"/>
            <a:ext cx="1048500" cy="10485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4"/>
          <p:cNvSpPr/>
          <p:nvPr/>
        </p:nvSpPr>
        <p:spPr>
          <a:xfrm>
            <a:off x="8050675" y="2042175"/>
            <a:ext cx="1520100" cy="1520100"/>
          </a:xfrm>
          <a:prstGeom prst="donut">
            <a:avLst>
              <a:gd name="adj" fmla="val 5022"/>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4"/>
          <p:cNvSpPr/>
          <p:nvPr/>
        </p:nvSpPr>
        <p:spPr>
          <a:xfrm>
            <a:off x="7969775" y="3713850"/>
            <a:ext cx="597900" cy="598200"/>
          </a:xfrm>
          <a:prstGeom prst="donut">
            <a:avLst>
              <a:gd name="adj" fmla="val 43984"/>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4"/>
          <p:cNvSpPr/>
          <p:nvPr/>
        </p:nvSpPr>
        <p:spPr>
          <a:xfrm>
            <a:off x="8608775" y="1192100"/>
            <a:ext cx="184200" cy="1842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4"/>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64"/>
        <p:cNvGrpSpPr/>
        <p:nvPr/>
      </p:nvGrpSpPr>
      <p:grpSpPr>
        <a:xfrm>
          <a:off x="0" y="0"/>
          <a:ext cx="0" cy="0"/>
          <a:chOff x="0" y="0"/>
          <a:chExt cx="0" cy="0"/>
        </a:xfrm>
      </p:grpSpPr>
      <p:sp>
        <p:nvSpPr>
          <p:cNvPr id="65" name="Google Shape;65;p5"/>
          <p:cNvSpPr/>
          <p:nvPr/>
        </p:nvSpPr>
        <p:spPr>
          <a:xfrm>
            <a:off x="1144200" y="2698575"/>
            <a:ext cx="893700" cy="893700"/>
          </a:xfrm>
          <a:prstGeom prst="ellipse">
            <a:avLst/>
          </a:prstGeom>
          <a:noFill/>
          <a:ln w="9525" cap="flat" cmpd="sng">
            <a:solidFill>
              <a:srgbClr val="BBCD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5"/>
          <p:cNvSpPr txBox="1">
            <a:spLocks noGrp="1"/>
          </p:cNvSpPr>
          <p:nvPr>
            <p:ph type="title"/>
          </p:nvPr>
        </p:nvSpPr>
        <p:spPr>
          <a:xfrm>
            <a:off x="2935875" y="909050"/>
            <a:ext cx="5275500" cy="641100"/>
          </a:xfrm>
          <a:prstGeom prst="rect">
            <a:avLst/>
          </a:prstGeom>
        </p:spPr>
        <p:txBody>
          <a:bodyPr spcFirstLastPara="1" wrap="square" lIns="91425" tIns="91425" rIns="91425" bIns="91425"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67" name="Google Shape;67;p5"/>
          <p:cNvSpPr txBox="1">
            <a:spLocks noGrp="1"/>
          </p:cNvSpPr>
          <p:nvPr>
            <p:ph type="body" idx="1"/>
          </p:nvPr>
        </p:nvSpPr>
        <p:spPr>
          <a:xfrm>
            <a:off x="2935875" y="1525758"/>
            <a:ext cx="5275500" cy="27861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sz="2400"/>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sz="2400"/>
            </a:lvl4pPr>
            <a:lvl5pPr marL="2286000" lvl="4" indent="-381000">
              <a:spcBef>
                <a:spcPts val="0"/>
              </a:spcBef>
              <a:spcAft>
                <a:spcPts val="0"/>
              </a:spcAft>
              <a:buSzPts val="2400"/>
              <a:buChar char="○"/>
              <a:defRPr sz="2400"/>
            </a:lvl5pPr>
            <a:lvl6pPr marL="2743200" lvl="5" indent="-381000">
              <a:spcBef>
                <a:spcPts val="0"/>
              </a:spcBef>
              <a:spcAft>
                <a:spcPts val="0"/>
              </a:spcAft>
              <a:buSzPts val="2400"/>
              <a:buChar char="■"/>
              <a:defRPr sz="2400"/>
            </a:lvl6pPr>
            <a:lvl7pPr marL="3200400" lvl="6" indent="-381000">
              <a:spcBef>
                <a:spcPts val="0"/>
              </a:spcBef>
              <a:spcAft>
                <a:spcPts val="0"/>
              </a:spcAft>
              <a:buSzPts val="2400"/>
              <a:buChar char="●"/>
              <a:defRPr sz="2400"/>
            </a:lvl7pPr>
            <a:lvl8pPr marL="3657600" lvl="7" indent="-381000">
              <a:spcBef>
                <a:spcPts val="0"/>
              </a:spcBef>
              <a:spcAft>
                <a:spcPts val="0"/>
              </a:spcAft>
              <a:buSzPts val="2400"/>
              <a:buChar char="○"/>
              <a:defRPr sz="2400"/>
            </a:lvl8pPr>
            <a:lvl9pPr marL="4114800" lvl="8" indent="-381000">
              <a:spcBef>
                <a:spcPts val="0"/>
              </a:spcBef>
              <a:spcAft>
                <a:spcPts val="0"/>
              </a:spcAft>
              <a:buSzPts val="2400"/>
              <a:buChar char="■"/>
              <a:defRPr sz="2400"/>
            </a:lvl9pPr>
          </a:lstStyle>
          <a:p>
            <a:endParaRPr/>
          </a:p>
        </p:txBody>
      </p:sp>
      <p:sp>
        <p:nvSpPr>
          <p:cNvPr id="68" name="Google Shape;68;p5"/>
          <p:cNvSpPr/>
          <p:nvPr/>
        </p:nvSpPr>
        <p:spPr>
          <a:xfrm>
            <a:off x="259925" y="-206300"/>
            <a:ext cx="2347200" cy="2347200"/>
          </a:xfrm>
          <a:prstGeom prst="donut">
            <a:avLst>
              <a:gd name="adj" fmla="val 29778"/>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5"/>
          <p:cNvSpPr/>
          <p:nvPr/>
        </p:nvSpPr>
        <p:spPr>
          <a:xfrm>
            <a:off x="-152925" y="1360050"/>
            <a:ext cx="978600" cy="9786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5"/>
          <p:cNvSpPr/>
          <p:nvPr/>
        </p:nvSpPr>
        <p:spPr>
          <a:xfrm>
            <a:off x="2339600" y="243625"/>
            <a:ext cx="657600" cy="657600"/>
          </a:xfrm>
          <a:prstGeom prst="ellipse">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5"/>
          <p:cNvSpPr/>
          <p:nvPr/>
        </p:nvSpPr>
        <p:spPr>
          <a:xfrm>
            <a:off x="788725" y="2338650"/>
            <a:ext cx="811200" cy="811200"/>
          </a:xfrm>
          <a:prstGeom prst="donut">
            <a:avLst>
              <a:gd name="adj" fmla="val 22275"/>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5"/>
          <p:cNvSpPr/>
          <p:nvPr/>
        </p:nvSpPr>
        <p:spPr>
          <a:xfrm>
            <a:off x="153675" y="4149950"/>
            <a:ext cx="1207800" cy="12078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5"/>
          <p:cNvSpPr/>
          <p:nvPr/>
        </p:nvSpPr>
        <p:spPr>
          <a:xfrm>
            <a:off x="1315800" y="3860975"/>
            <a:ext cx="550500" cy="550500"/>
          </a:xfrm>
          <a:prstGeom prst="donut">
            <a:avLst>
              <a:gd name="adj" fmla="val 42915"/>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5"/>
          <p:cNvSpPr/>
          <p:nvPr/>
        </p:nvSpPr>
        <p:spPr>
          <a:xfrm>
            <a:off x="438575" y="2993025"/>
            <a:ext cx="304800" cy="3048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5"/>
          <p:cNvSpPr/>
          <p:nvPr/>
        </p:nvSpPr>
        <p:spPr>
          <a:xfrm>
            <a:off x="7744850" y="420475"/>
            <a:ext cx="550500" cy="5505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5"/>
          <p:cNvSpPr/>
          <p:nvPr/>
        </p:nvSpPr>
        <p:spPr>
          <a:xfrm>
            <a:off x="8839500" y="1019775"/>
            <a:ext cx="397500" cy="3975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5"/>
          <p:cNvSpPr/>
          <p:nvPr/>
        </p:nvSpPr>
        <p:spPr>
          <a:xfrm>
            <a:off x="8295350" y="-321125"/>
            <a:ext cx="741600" cy="741600"/>
          </a:xfrm>
          <a:prstGeom prst="donut">
            <a:avLst>
              <a:gd name="adj" fmla="val 31897"/>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5"/>
          <p:cNvSpPr/>
          <p:nvPr/>
        </p:nvSpPr>
        <p:spPr>
          <a:xfrm>
            <a:off x="8651500" y="1616325"/>
            <a:ext cx="188100" cy="1881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5"/>
          <p:cNvSpPr/>
          <p:nvPr/>
        </p:nvSpPr>
        <p:spPr>
          <a:xfrm>
            <a:off x="2179100" y="83125"/>
            <a:ext cx="978600" cy="978600"/>
          </a:xfrm>
          <a:prstGeom prst="ellipse">
            <a:avLst/>
          </a:prstGeom>
          <a:noFill/>
          <a:ln w="9525" cap="flat" cmpd="sng">
            <a:solidFill>
              <a:srgbClr val="00ACC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5"/>
          <p:cNvSpPr/>
          <p:nvPr/>
        </p:nvSpPr>
        <p:spPr>
          <a:xfrm>
            <a:off x="8062825" y="688875"/>
            <a:ext cx="449700" cy="4497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5"/>
          <p:cNvSpPr txBox="1">
            <a:spLocks noGrp="1"/>
          </p:cNvSpPr>
          <p:nvPr>
            <p:ph type="sldNum" idx="12"/>
          </p:nvPr>
        </p:nvSpPr>
        <p:spPr>
          <a:xfrm>
            <a:off x="8635625" y="4751625"/>
            <a:ext cx="469800" cy="391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 column + image">
  <p:cSld name="TITLE_AND_BODY_1">
    <p:spTree>
      <p:nvGrpSpPr>
        <p:cNvPr id="1" name="Shape 82"/>
        <p:cNvGrpSpPr/>
        <p:nvPr/>
      </p:nvGrpSpPr>
      <p:grpSpPr>
        <a:xfrm>
          <a:off x="0" y="0"/>
          <a:ext cx="0" cy="0"/>
          <a:chOff x="0" y="0"/>
          <a:chExt cx="0" cy="0"/>
        </a:xfrm>
      </p:grpSpPr>
      <p:sp>
        <p:nvSpPr>
          <p:cNvPr id="83" name="Google Shape;83;p6"/>
          <p:cNvSpPr txBox="1">
            <a:spLocks noGrp="1"/>
          </p:cNvSpPr>
          <p:nvPr>
            <p:ph type="title"/>
          </p:nvPr>
        </p:nvSpPr>
        <p:spPr>
          <a:xfrm>
            <a:off x="4572000" y="909050"/>
            <a:ext cx="3639600" cy="6411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84" name="Google Shape;84;p6"/>
          <p:cNvSpPr txBox="1">
            <a:spLocks noGrp="1"/>
          </p:cNvSpPr>
          <p:nvPr>
            <p:ph type="body" idx="1"/>
          </p:nvPr>
        </p:nvSpPr>
        <p:spPr>
          <a:xfrm>
            <a:off x="4572000" y="1525754"/>
            <a:ext cx="3639600" cy="2786100"/>
          </a:xfrm>
          <a:prstGeom prst="rect">
            <a:avLst/>
          </a:prstGeom>
        </p:spPr>
        <p:txBody>
          <a:bodyPr spcFirstLastPara="1" wrap="square" lIns="91425" tIns="91425" rIns="91425" bIns="91425" anchor="t"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85" name="Google Shape;85;p6"/>
          <p:cNvSpPr/>
          <p:nvPr/>
        </p:nvSpPr>
        <p:spPr>
          <a:xfrm>
            <a:off x="580275" y="751950"/>
            <a:ext cx="3639600" cy="36396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6"/>
          <p:cNvSpPr/>
          <p:nvPr/>
        </p:nvSpPr>
        <p:spPr>
          <a:xfrm>
            <a:off x="-295650" y="-356450"/>
            <a:ext cx="1057800" cy="1057800"/>
          </a:xfrm>
          <a:prstGeom prst="ellipse">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6"/>
          <p:cNvSpPr/>
          <p:nvPr/>
        </p:nvSpPr>
        <p:spPr>
          <a:xfrm>
            <a:off x="2836600" y="179825"/>
            <a:ext cx="978600" cy="978600"/>
          </a:xfrm>
          <a:prstGeom prst="donut">
            <a:avLst>
              <a:gd name="adj" fmla="val 39527"/>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6"/>
          <p:cNvSpPr/>
          <p:nvPr/>
        </p:nvSpPr>
        <p:spPr>
          <a:xfrm>
            <a:off x="465975" y="3692750"/>
            <a:ext cx="1019400" cy="10194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6"/>
          <p:cNvSpPr/>
          <p:nvPr/>
        </p:nvSpPr>
        <p:spPr>
          <a:xfrm>
            <a:off x="1485375" y="4559750"/>
            <a:ext cx="361500" cy="361500"/>
          </a:xfrm>
          <a:prstGeom prst="donut">
            <a:avLst>
              <a:gd name="adj" fmla="val 29951"/>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6"/>
          <p:cNvSpPr/>
          <p:nvPr/>
        </p:nvSpPr>
        <p:spPr>
          <a:xfrm>
            <a:off x="2364800" y="346950"/>
            <a:ext cx="274200" cy="2739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6"/>
          <p:cNvSpPr/>
          <p:nvPr/>
        </p:nvSpPr>
        <p:spPr>
          <a:xfrm>
            <a:off x="-472600" y="-533400"/>
            <a:ext cx="1411800" cy="1411800"/>
          </a:xfrm>
          <a:prstGeom prst="ellipse">
            <a:avLst/>
          </a:prstGeom>
          <a:noFill/>
          <a:ln w="9525" cap="flat" cmpd="sng">
            <a:solidFill>
              <a:srgbClr val="00ACC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6"/>
          <p:cNvSpPr/>
          <p:nvPr/>
        </p:nvSpPr>
        <p:spPr>
          <a:xfrm>
            <a:off x="2899000" y="242225"/>
            <a:ext cx="853800" cy="8538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6"/>
          <p:cNvSpPr/>
          <p:nvPr/>
        </p:nvSpPr>
        <p:spPr>
          <a:xfrm>
            <a:off x="1061150" y="142950"/>
            <a:ext cx="538500" cy="5382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6"/>
          <p:cNvSpPr txBox="1">
            <a:spLocks noGrp="1"/>
          </p:cNvSpPr>
          <p:nvPr>
            <p:ph type="sldNum" idx="12"/>
          </p:nvPr>
        </p:nvSpPr>
        <p:spPr>
          <a:xfrm>
            <a:off x="8635625" y="4751625"/>
            <a:ext cx="469800" cy="391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115"/>
        <p:cNvGrpSpPr/>
        <p:nvPr/>
      </p:nvGrpSpPr>
      <p:grpSpPr>
        <a:xfrm>
          <a:off x="0" y="0"/>
          <a:ext cx="0" cy="0"/>
          <a:chOff x="0" y="0"/>
          <a:chExt cx="0" cy="0"/>
        </a:xfrm>
      </p:grpSpPr>
      <p:sp>
        <p:nvSpPr>
          <p:cNvPr id="116" name="Google Shape;116;p8"/>
          <p:cNvSpPr/>
          <p:nvPr/>
        </p:nvSpPr>
        <p:spPr>
          <a:xfrm>
            <a:off x="8638525" y="1472600"/>
            <a:ext cx="978600" cy="9786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8"/>
          <p:cNvSpPr txBox="1">
            <a:spLocks noGrp="1"/>
          </p:cNvSpPr>
          <p:nvPr>
            <p:ph type="title"/>
          </p:nvPr>
        </p:nvSpPr>
        <p:spPr>
          <a:xfrm>
            <a:off x="2935875" y="909050"/>
            <a:ext cx="5275500" cy="6411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118" name="Google Shape;118;p8"/>
          <p:cNvSpPr txBox="1">
            <a:spLocks noGrp="1"/>
          </p:cNvSpPr>
          <p:nvPr>
            <p:ph type="body" idx="1"/>
          </p:nvPr>
        </p:nvSpPr>
        <p:spPr>
          <a:xfrm>
            <a:off x="2935875" y="1550150"/>
            <a:ext cx="1700400" cy="33756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119" name="Google Shape;119;p8"/>
          <p:cNvSpPr txBox="1">
            <a:spLocks noGrp="1"/>
          </p:cNvSpPr>
          <p:nvPr>
            <p:ph type="body" idx="2"/>
          </p:nvPr>
        </p:nvSpPr>
        <p:spPr>
          <a:xfrm>
            <a:off x="4723373" y="1550150"/>
            <a:ext cx="1700400" cy="33756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120" name="Google Shape;120;p8"/>
          <p:cNvSpPr txBox="1">
            <a:spLocks noGrp="1"/>
          </p:cNvSpPr>
          <p:nvPr>
            <p:ph type="body" idx="3"/>
          </p:nvPr>
        </p:nvSpPr>
        <p:spPr>
          <a:xfrm>
            <a:off x="6510871" y="1550150"/>
            <a:ext cx="1700400" cy="33756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121" name="Google Shape;121;p8"/>
          <p:cNvSpPr/>
          <p:nvPr/>
        </p:nvSpPr>
        <p:spPr>
          <a:xfrm>
            <a:off x="1016475" y="2981600"/>
            <a:ext cx="440400" cy="440400"/>
          </a:xfrm>
          <a:prstGeom prst="ellipse">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8"/>
          <p:cNvSpPr/>
          <p:nvPr/>
        </p:nvSpPr>
        <p:spPr>
          <a:xfrm>
            <a:off x="-68725" y="3346150"/>
            <a:ext cx="819600" cy="819600"/>
          </a:xfrm>
          <a:prstGeom prst="ellipse">
            <a:avLst/>
          </a:prstGeom>
          <a:noFill/>
          <a:ln w="9525" cap="flat" cmpd="sng">
            <a:solidFill>
              <a:srgbClr val="00D1C6"/>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8"/>
          <p:cNvSpPr/>
          <p:nvPr/>
        </p:nvSpPr>
        <p:spPr>
          <a:xfrm>
            <a:off x="1361475" y="140725"/>
            <a:ext cx="862800" cy="863400"/>
          </a:xfrm>
          <a:prstGeom prst="donut">
            <a:avLst>
              <a:gd name="adj" fmla="val 43200"/>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8"/>
          <p:cNvSpPr/>
          <p:nvPr/>
        </p:nvSpPr>
        <p:spPr>
          <a:xfrm>
            <a:off x="1438125" y="3422000"/>
            <a:ext cx="1062000" cy="1062000"/>
          </a:xfrm>
          <a:prstGeom prst="donut">
            <a:avLst>
              <a:gd name="adj" fmla="val 9905"/>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8"/>
          <p:cNvSpPr/>
          <p:nvPr/>
        </p:nvSpPr>
        <p:spPr>
          <a:xfrm>
            <a:off x="2059425" y="1112475"/>
            <a:ext cx="304800" cy="3048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8"/>
          <p:cNvSpPr/>
          <p:nvPr/>
        </p:nvSpPr>
        <p:spPr>
          <a:xfrm>
            <a:off x="8723500" y="270225"/>
            <a:ext cx="550500" cy="5505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8"/>
          <p:cNvSpPr/>
          <p:nvPr/>
        </p:nvSpPr>
        <p:spPr>
          <a:xfrm>
            <a:off x="8546800" y="608625"/>
            <a:ext cx="397500" cy="397500"/>
          </a:xfrm>
          <a:prstGeom prst="donut">
            <a:avLst>
              <a:gd name="adj" fmla="val 8754"/>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8"/>
          <p:cNvSpPr/>
          <p:nvPr/>
        </p:nvSpPr>
        <p:spPr>
          <a:xfrm>
            <a:off x="8211275" y="1152650"/>
            <a:ext cx="397500" cy="3975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8"/>
          <p:cNvSpPr/>
          <p:nvPr/>
        </p:nvSpPr>
        <p:spPr>
          <a:xfrm>
            <a:off x="7599600" y="-275250"/>
            <a:ext cx="741600" cy="741600"/>
          </a:xfrm>
          <a:prstGeom prst="donut">
            <a:avLst>
              <a:gd name="adj" fmla="val 39163"/>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8"/>
          <p:cNvSpPr/>
          <p:nvPr/>
        </p:nvSpPr>
        <p:spPr>
          <a:xfrm>
            <a:off x="9033775" y="1867850"/>
            <a:ext cx="188100" cy="1881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8"/>
          <p:cNvSpPr/>
          <p:nvPr/>
        </p:nvSpPr>
        <p:spPr>
          <a:xfrm>
            <a:off x="-480225" y="243625"/>
            <a:ext cx="2347200" cy="2347200"/>
          </a:xfrm>
          <a:prstGeom prst="donut">
            <a:avLst>
              <a:gd name="adj" fmla="val 21094"/>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8"/>
          <p:cNvSpPr/>
          <p:nvPr/>
        </p:nvSpPr>
        <p:spPr>
          <a:xfrm>
            <a:off x="1016475" y="4091700"/>
            <a:ext cx="1207800" cy="1207800"/>
          </a:xfrm>
          <a:prstGeom prst="ellipse">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8"/>
          <p:cNvSpPr/>
          <p:nvPr/>
        </p:nvSpPr>
        <p:spPr>
          <a:xfrm>
            <a:off x="204075" y="927925"/>
            <a:ext cx="978600" cy="978600"/>
          </a:xfrm>
          <a:prstGeom prst="ellipse">
            <a:avLst/>
          </a:prstGeom>
          <a:noFill/>
          <a:ln w="9525" cap="flat" cmpd="sng">
            <a:solidFill>
              <a:srgbClr val="BBCD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8"/>
          <p:cNvSpPr txBox="1">
            <a:spLocks noGrp="1"/>
          </p:cNvSpPr>
          <p:nvPr>
            <p:ph type="sldNum" idx="12"/>
          </p:nvPr>
        </p:nvSpPr>
        <p:spPr>
          <a:xfrm>
            <a:off x="8635625" y="4751625"/>
            <a:ext cx="469800" cy="391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5"/>
        <p:cNvGrpSpPr/>
        <p:nvPr/>
      </p:nvGrpSpPr>
      <p:grpSpPr>
        <a:xfrm>
          <a:off x="0" y="0"/>
          <a:ext cx="0" cy="0"/>
          <a:chOff x="0" y="0"/>
          <a:chExt cx="0" cy="0"/>
        </a:xfrm>
      </p:grpSpPr>
      <p:sp>
        <p:nvSpPr>
          <p:cNvPr id="136" name="Google Shape;136;p9"/>
          <p:cNvSpPr txBox="1">
            <a:spLocks noGrp="1"/>
          </p:cNvSpPr>
          <p:nvPr>
            <p:ph type="title"/>
          </p:nvPr>
        </p:nvSpPr>
        <p:spPr>
          <a:xfrm>
            <a:off x="2935875" y="909050"/>
            <a:ext cx="5275500" cy="641100"/>
          </a:xfrm>
          <a:prstGeom prst="rect">
            <a:avLst/>
          </a:prstGeom>
        </p:spPr>
        <p:txBody>
          <a:bodyPr spcFirstLastPara="1" wrap="square" lIns="91425" tIns="91425" rIns="91425" bIns="91425"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137" name="Google Shape;137;p9"/>
          <p:cNvSpPr/>
          <p:nvPr/>
        </p:nvSpPr>
        <p:spPr>
          <a:xfrm>
            <a:off x="1280688" y="3669150"/>
            <a:ext cx="206100" cy="2061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9"/>
          <p:cNvSpPr/>
          <p:nvPr/>
        </p:nvSpPr>
        <p:spPr>
          <a:xfrm>
            <a:off x="180500" y="4023250"/>
            <a:ext cx="1370700" cy="13707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9"/>
          <p:cNvSpPr/>
          <p:nvPr/>
        </p:nvSpPr>
        <p:spPr>
          <a:xfrm>
            <a:off x="246046" y="3213146"/>
            <a:ext cx="456000" cy="456000"/>
          </a:xfrm>
          <a:prstGeom prst="ellipse">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9"/>
          <p:cNvSpPr/>
          <p:nvPr/>
        </p:nvSpPr>
        <p:spPr>
          <a:xfrm>
            <a:off x="71500" y="3038600"/>
            <a:ext cx="804900" cy="804900"/>
          </a:xfrm>
          <a:prstGeom prst="ellipse">
            <a:avLst/>
          </a:prstGeom>
          <a:noFill/>
          <a:ln w="9525" cap="flat" cmpd="sng">
            <a:solidFill>
              <a:srgbClr val="65BB48"/>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9"/>
          <p:cNvSpPr/>
          <p:nvPr/>
        </p:nvSpPr>
        <p:spPr>
          <a:xfrm>
            <a:off x="1280700" y="1608475"/>
            <a:ext cx="1043400" cy="1044000"/>
          </a:xfrm>
          <a:prstGeom prst="donut">
            <a:avLst>
              <a:gd name="adj" fmla="val 43200"/>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9"/>
          <p:cNvSpPr/>
          <p:nvPr/>
        </p:nvSpPr>
        <p:spPr>
          <a:xfrm>
            <a:off x="1640475" y="-201875"/>
            <a:ext cx="750300" cy="7503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9"/>
          <p:cNvSpPr/>
          <p:nvPr/>
        </p:nvSpPr>
        <p:spPr>
          <a:xfrm>
            <a:off x="-480225" y="243625"/>
            <a:ext cx="2347200" cy="2347200"/>
          </a:xfrm>
          <a:prstGeom prst="donut">
            <a:avLst>
              <a:gd name="adj" fmla="val 6129"/>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9"/>
          <p:cNvSpPr/>
          <p:nvPr/>
        </p:nvSpPr>
        <p:spPr>
          <a:xfrm>
            <a:off x="-222975" y="500875"/>
            <a:ext cx="1832700" cy="18327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9"/>
          <p:cNvSpPr/>
          <p:nvPr/>
        </p:nvSpPr>
        <p:spPr>
          <a:xfrm>
            <a:off x="1280700" y="3950125"/>
            <a:ext cx="750300" cy="750300"/>
          </a:xfrm>
          <a:prstGeom prst="ellipse">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9"/>
          <p:cNvSpPr/>
          <p:nvPr/>
        </p:nvSpPr>
        <p:spPr>
          <a:xfrm>
            <a:off x="7913000" y="600225"/>
            <a:ext cx="550500" cy="5505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9"/>
          <p:cNvSpPr/>
          <p:nvPr/>
        </p:nvSpPr>
        <p:spPr>
          <a:xfrm>
            <a:off x="8703400" y="1608475"/>
            <a:ext cx="287100" cy="287100"/>
          </a:xfrm>
          <a:prstGeom prst="donut">
            <a:avLst>
              <a:gd name="adj" fmla="val 18608"/>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9"/>
          <p:cNvSpPr/>
          <p:nvPr/>
        </p:nvSpPr>
        <p:spPr>
          <a:xfrm>
            <a:off x="8809377" y="886439"/>
            <a:ext cx="416400" cy="4164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9"/>
          <p:cNvSpPr/>
          <p:nvPr/>
        </p:nvSpPr>
        <p:spPr>
          <a:xfrm>
            <a:off x="8118000" y="-244550"/>
            <a:ext cx="741600" cy="741600"/>
          </a:xfrm>
          <a:prstGeom prst="donut">
            <a:avLst>
              <a:gd name="adj" fmla="val 37879"/>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9"/>
          <p:cNvSpPr/>
          <p:nvPr/>
        </p:nvSpPr>
        <p:spPr>
          <a:xfrm>
            <a:off x="7813725" y="312775"/>
            <a:ext cx="188100" cy="1881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9"/>
          <p:cNvSpPr/>
          <p:nvPr/>
        </p:nvSpPr>
        <p:spPr>
          <a:xfrm>
            <a:off x="8646900" y="723963"/>
            <a:ext cx="741600" cy="741600"/>
          </a:xfrm>
          <a:prstGeom prst="ellipse">
            <a:avLst/>
          </a:prstGeom>
          <a:noFill/>
          <a:ln w="9525" cap="flat" cmpd="sng">
            <a:solidFill>
              <a:srgbClr val="F8BB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9"/>
          <p:cNvSpPr txBox="1">
            <a:spLocks noGrp="1"/>
          </p:cNvSpPr>
          <p:nvPr>
            <p:ph type="sldNum" idx="12"/>
          </p:nvPr>
        </p:nvSpPr>
        <p:spPr>
          <a:xfrm>
            <a:off x="8635625" y="4751625"/>
            <a:ext cx="469800" cy="391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1"/>
        <p:cNvGrpSpPr/>
        <p:nvPr/>
      </p:nvGrpSpPr>
      <p:grpSpPr>
        <a:xfrm>
          <a:off x="0" y="0"/>
          <a:ext cx="0" cy="0"/>
          <a:chOff x="0" y="0"/>
          <a:chExt cx="0" cy="0"/>
        </a:xfrm>
      </p:grpSpPr>
      <p:sp>
        <p:nvSpPr>
          <p:cNvPr id="172" name="Google Shape;172;p11"/>
          <p:cNvSpPr/>
          <p:nvPr/>
        </p:nvSpPr>
        <p:spPr>
          <a:xfrm>
            <a:off x="419100" y="-1581150"/>
            <a:ext cx="8305800" cy="8305800"/>
          </a:xfrm>
          <a:prstGeom prst="ellipse">
            <a:avLst/>
          </a:prstGeom>
          <a:noFill/>
          <a:ln w="9525" cap="flat" cmpd="sng">
            <a:solidFill>
              <a:srgbClr val="A1BEC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1"/>
          <p:cNvSpPr/>
          <p:nvPr/>
        </p:nvSpPr>
        <p:spPr>
          <a:xfrm>
            <a:off x="-164200" y="686175"/>
            <a:ext cx="550500" cy="5505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1"/>
          <p:cNvSpPr/>
          <p:nvPr/>
        </p:nvSpPr>
        <p:spPr>
          <a:xfrm>
            <a:off x="8204500" y="3898800"/>
            <a:ext cx="447000" cy="447000"/>
          </a:xfrm>
          <a:prstGeom prst="donut">
            <a:avLst>
              <a:gd name="adj" fmla="val 18608"/>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1"/>
          <p:cNvSpPr/>
          <p:nvPr/>
        </p:nvSpPr>
        <p:spPr>
          <a:xfrm>
            <a:off x="100425" y="-196925"/>
            <a:ext cx="741600" cy="741600"/>
          </a:xfrm>
          <a:prstGeom prst="donut">
            <a:avLst>
              <a:gd name="adj" fmla="val 37879"/>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1"/>
          <p:cNvSpPr/>
          <p:nvPr/>
        </p:nvSpPr>
        <p:spPr>
          <a:xfrm>
            <a:off x="419100" y="686175"/>
            <a:ext cx="188100" cy="1881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1"/>
          <p:cNvSpPr/>
          <p:nvPr/>
        </p:nvSpPr>
        <p:spPr>
          <a:xfrm>
            <a:off x="8333725" y="4482500"/>
            <a:ext cx="978600" cy="978600"/>
          </a:xfrm>
          <a:prstGeom prst="ellipse">
            <a:avLst/>
          </a:prstGeom>
          <a:noFill/>
          <a:ln w="9525" cap="flat" cmpd="sng">
            <a:solidFill>
              <a:srgbClr val="ED4A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1"/>
          <p:cNvSpPr/>
          <p:nvPr/>
        </p:nvSpPr>
        <p:spPr>
          <a:xfrm>
            <a:off x="741750" y="4449750"/>
            <a:ext cx="397500" cy="397500"/>
          </a:xfrm>
          <a:prstGeom prst="donut">
            <a:avLst>
              <a:gd name="adj" fmla="val 8754"/>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1"/>
          <p:cNvSpPr/>
          <p:nvPr/>
        </p:nvSpPr>
        <p:spPr>
          <a:xfrm>
            <a:off x="8956300" y="4058696"/>
            <a:ext cx="287100" cy="2871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1"/>
          <p:cNvSpPr/>
          <p:nvPr/>
        </p:nvSpPr>
        <p:spPr>
          <a:xfrm>
            <a:off x="-164200" y="4277700"/>
            <a:ext cx="741600" cy="741600"/>
          </a:xfrm>
          <a:prstGeom prst="donut">
            <a:avLst>
              <a:gd name="adj" fmla="val 39163"/>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1"/>
          <p:cNvSpPr/>
          <p:nvPr/>
        </p:nvSpPr>
        <p:spPr>
          <a:xfrm>
            <a:off x="8568725" y="4717500"/>
            <a:ext cx="508500" cy="5085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1"/>
          <p:cNvSpPr/>
          <p:nvPr/>
        </p:nvSpPr>
        <p:spPr>
          <a:xfrm>
            <a:off x="8077475" y="224125"/>
            <a:ext cx="304800" cy="304800"/>
          </a:xfrm>
          <a:prstGeom prst="donut">
            <a:avLst>
              <a:gd name="adj" fmla="val 30568"/>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1"/>
          <p:cNvSpPr/>
          <p:nvPr/>
        </p:nvSpPr>
        <p:spPr>
          <a:xfrm>
            <a:off x="8553248" y="328373"/>
            <a:ext cx="585600" cy="5856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1"/>
          <p:cNvSpPr/>
          <p:nvPr/>
        </p:nvSpPr>
        <p:spPr>
          <a:xfrm>
            <a:off x="8876350" y="1187325"/>
            <a:ext cx="447000" cy="4470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1"/>
          <p:cNvSpPr/>
          <p:nvPr/>
        </p:nvSpPr>
        <p:spPr>
          <a:xfrm>
            <a:off x="8449000" y="224125"/>
            <a:ext cx="794400" cy="794400"/>
          </a:xfrm>
          <a:prstGeom prst="ellipse">
            <a:avLst/>
          </a:prstGeom>
          <a:noFill/>
          <a:ln w="9525" cap="flat" cmpd="sng">
            <a:solidFill>
              <a:srgbClr val="F8BB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1"/>
          <p:cNvSpPr/>
          <p:nvPr/>
        </p:nvSpPr>
        <p:spPr>
          <a:xfrm>
            <a:off x="100425" y="3830625"/>
            <a:ext cx="304800" cy="3048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1"/>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flip="none" rotWithShape="1">
          <a:gsLst>
            <a:gs pos="0">
              <a:schemeClr val="accent1">
                <a:lumMod val="5000"/>
                <a:lumOff val="95000"/>
              </a:schemeClr>
            </a:gs>
            <a:gs pos="50000">
              <a:schemeClr val="accent1">
                <a:lumMod val="20000"/>
                <a:lumOff val="80000"/>
              </a:schemeClr>
            </a:gs>
            <a:gs pos="83000">
              <a:schemeClr val="accent1">
                <a:lumMod val="45000"/>
                <a:lumOff val="55000"/>
              </a:schemeClr>
            </a:gs>
            <a:gs pos="100000">
              <a:schemeClr val="accent1">
                <a:lumMod val="30000"/>
                <a:lumOff val="70000"/>
              </a:schemeClr>
            </a:gs>
          </a:gsLst>
          <a:lin ang="0" scaled="1"/>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935875" y="909050"/>
            <a:ext cx="5275500" cy="6411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1pPr>
            <a:lvl2pPr lvl="1">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2pPr>
            <a:lvl3pPr lvl="2">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3pPr>
            <a:lvl4pPr lvl="3">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4pPr>
            <a:lvl5pPr lvl="4">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5pPr>
            <a:lvl6pPr lvl="5">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6pPr>
            <a:lvl7pPr lvl="6">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7pPr>
            <a:lvl8pPr lvl="7">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8pPr>
            <a:lvl9pPr lvl="8">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9pPr>
          </a:lstStyle>
          <a:p>
            <a:endParaRPr/>
          </a:p>
        </p:txBody>
      </p:sp>
      <p:sp>
        <p:nvSpPr>
          <p:cNvPr id="7" name="Google Shape;7;p1"/>
          <p:cNvSpPr txBox="1">
            <a:spLocks noGrp="1"/>
          </p:cNvSpPr>
          <p:nvPr>
            <p:ph type="body" idx="1"/>
          </p:nvPr>
        </p:nvSpPr>
        <p:spPr>
          <a:xfrm>
            <a:off x="2935875" y="1525758"/>
            <a:ext cx="5275500" cy="27861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1pPr>
            <a:lvl2pPr marL="914400" lvl="1"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2pPr>
            <a:lvl3pPr marL="1371600" lvl="2"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3pPr>
            <a:lvl4pPr marL="1828800" lvl="3"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4pPr>
            <a:lvl5pPr marL="2286000" lvl="4"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5pPr>
            <a:lvl6pPr marL="2743200" lvl="5"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6pPr>
            <a:lvl7pPr marL="3200400" lvl="6"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7pPr>
            <a:lvl8pPr marL="3657600" lvl="7"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8pPr>
            <a:lvl9pPr marL="4114800" lvl="8"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9pPr>
          </a:lstStyle>
          <a:p>
            <a:endParaRPr/>
          </a:p>
        </p:txBody>
      </p:sp>
      <p:sp>
        <p:nvSpPr>
          <p:cNvPr id="8" name="Google Shape;8;p1"/>
          <p:cNvSpPr txBox="1">
            <a:spLocks noGrp="1"/>
          </p:cNvSpPr>
          <p:nvPr>
            <p:ph type="sldNum" idx="12"/>
          </p:nvPr>
        </p:nvSpPr>
        <p:spPr>
          <a:xfrm>
            <a:off x="8635625" y="4751625"/>
            <a:ext cx="469800" cy="391500"/>
          </a:xfrm>
          <a:prstGeom prst="rect">
            <a:avLst/>
          </a:prstGeom>
          <a:noFill/>
          <a:ln>
            <a:noFill/>
          </a:ln>
        </p:spPr>
        <p:txBody>
          <a:bodyPr spcFirstLastPara="1" wrap="square" lIns="91425" tIns="91425" rIns="91425" bIns="91425" anchor="t" anchorCtr="0">
            <a:noAutofit/>
          </a:bodyPr>
          <a:lstStyle>
            <a:lvl1pPr lvl="0" algn="r">
              <a:buNone/>
              <a:defRPr sz="1200">
                <a:solidFill>
                  <a:srgbClr val="A1BECC"/>
                </a:solidFill>
                <a:latin typeface="Nixie One"/>
                <a:ea typeface="Nixie One"/>
                <a:cs typeface="Nixie One"/>
                <a:sym typeface="Nixie One"/>
              </a:defRPr>
            </a:lvl1pPr>
            <a:lvl2pPr lvl="1" algn="r">
              <a:buNone/>
              <a:defRPr sz="1200">
                <a:solidFill>
                  <a:srgbClr val="A1BECC"/>
                </a:solidFill>
                <a:latin typeface="Nixie One"/>
                <a:ea typeface="Nixie One"/>
                <a:cs typeface="Nixie One"/>
                <a:sym typeface="Nixie One"/>
              </a:defRPr>
            </a:lvl2pPr>
            <a:lvl3pPr lvl="2" algn="r">
              <a:buNone/>
              <a:defRPr sz="1200">
                <a:solidFill>
                  <a:srgbClr val="A1BECC"/>
                </a:solidFill>
                <a:latin typeface="Nixie One"/>
                <a:ea typeface="Nixie One"/>
                <a:cs typeface="Nixie One"/>
                <a:sym typeface="Nixie One"/>
              </a:defRPr>
            </a:lvl3pPr>
            <a:lvl4pPr lvl="3" algn="r">
              <a:buNone/>
              <a:defRPr sz="1200">
                <a:solidFill>
                  <a:srgbClr val="A1BECC"/>
                </a:solidFill>
                <a:latin typeface="Nixie One"/>
                <a:ea typeface="Nixie One"/>
                <a:cs typeface="Nixie One"/>
                <a:sym typeface="Nixie One"/>
              </a:defRPr>
            </a:lvl4pPr>
            <a:lvl5pPr lvl="4" algn="r">
              <a:buNone/>
              <a:defRPr sz="1200">
                <a:solidFill>
                  <a:srgbClr val="A1BECC"/>
                </a:solidFill>
                <a:latin typeface="Nixie One"/>
                <a:ea typeface="Nixie One"/>
                <a:cs typeface="Nixie One"/>
                <a:sym typeface="Nixie One"/>
              </a:defRPr>
            </a:lvl5pPr>
            <a:lvl6pPr lvl="5" algn="r">
              <a:buNone/>
              <a:defRPr sz="1200">
                <a:solidFill>
                  <a:srgbClr val="A1BECC"/>
                </a:solidFill>
                <a:latin typeface="Nixie One"/>
                <a:ea typeface="Nixie One"/>
                <a:cs typeface="Nixie One"/>
                <a:sym typeface="Nixie One"/>
              </a:defRPr>
            </a:lvl6pPr>
            <a:lvl7pPr lvl="6" algn="r">
              <a:buNone/>
              <a:defRPr sz="1200">
                <a:solidFill>
                  <a:srgbClr val="A1BECC"/>
                </a:solidFill>
                <a:latin typeface="Nixie One"/>
                <a:ea typeface="Nixie One"/>
                <a:cs typeface="Nixie One"/>
                <a:sym typeface="Nixie One"/>
              </a:defRPr>
            </a:lvl7pPr>
            <a:lvl8pPr lvl="7" algn="r">
              <a:buNone/>
              <a:defRPr sz="1200">
                <a:solidFill>
                  <a:srgbClr val="A1BECC"/>
                </a:solidFill>
                <a:latin typeface="Nixie One"/>
                <a:ea typeface="Nixie One"/>
                <a:cs typeface="Nixie One"/>
                <a:sym typeface="Nixie One"/>
              </a:defRPr>
            </a:lvl8pPr>
            <a:lvl9pPr lvl="8" algn="r">
              <a:buNone/>
              <a:defRPr sz="1200">
                <a:solidFill>
                  <a:srgbClr val="A1BECC"/>
                </a:solidFill>
                <a:latin typeface="Nixie One"/>
                <a:ea typeface="Nixie One"/>
                <a:cs typeface="Nixie One"/>
                <a:sym typeface="Nixie One"/>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4" r:id="rId6"/>
    <p:sldLayoutId id="2147483655" r:id="rId7"/>
    <p:sldLayoutId id="2147483657"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whiteman.edu/"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5" name="Title 4"/>
          <p:cNvSpPr>
            <a:spLocks noGrp="1"/>
          </p:cNvSpPr>
          <p:nvPr>
            <p:ph type="ctrTitle"/>
          </p:nvPr>
        </p:nvSpPr>
        <p:spPr>
          <a:xfrm>
            <a:off x="2255425" y="2778524"/>
            <a:ext cx="4633200" cy="1159800"/>
          </a:xfrm>
        </p:spPr>
        <p:txBody>
          <a:bodyPr/>
          <a:lstStyle/>
          <a:p>
            <a:r>
              <a:rPr lang="en-US" sz="2800" u="sng" dirty="0" smtClean="0">
                <a:latin typeface="Algerian" panose="04020705040A02060702" pitchFamily="82" charset="0"/>
              </a:rPr>
              <a:t>Departmental Seminar</a:t>
            </a:r>
            <a:r>
              <a:rPr lang="en-US" sz="2800" u="sng" dirty="0" smtClean="0"/>
              <a:t/>
            </a:r>
            <a:br>
              <a:rPr lang="en-US" sz="2800" u="sng" dirty="0" smtClean="0"/>
            </a:br>
            <a:r>
              <a:rPr lang="en-US" sz="5400" dirty="0" smtClean="0">
                <a:solidFill>
                  <a:srgbClr val="FF0000"/>
                </a:solidFill>
                <a:latin typeface="Monotype Corsiva" panose="03010101010201010101" pitchFamily="66" charset="0"/>
              </a:rPr>
              <a:t>Number Theory</a:t>
            </a:r>
            <a:endParaRPr lang="en-US" sz="4400" dirty="0">
              <a:solidFill>
                <a:srgbClr val="FF0000"/>
              </a:solidFill>
              <a:latin typeface="Monotype Corsiva" panose="03010101010201010101" pitchFamily="66" charset="0"/>
            </a:endParaRPr>
          </a:p>
        </p:txBody>
      </p:sp>
      <p:sp>
        <p:nvSpPr>
          <p:cNvPr id="2" name="Text Placeholder 1"/>
          <p:cNvSpPr>
            <a:spLocks noGrp="1"/>
          </p:cNvSpPr>
          <p:nvPr>
            <p:ph type="body" idx="4294967295"/>
          </p:nvPr>
        </p:nvSpPr>
        <p:spPr>
          <a:xfrm>
            <a:off x="776041" y="4199933"/>
            <a:ext cx="7591967" cy="546100"/>
          </a:xfrm>
        </p:spPr>
        <p:txBody>
          <a:bodyPr/>
          <a:lstStyle/>
          <a:p>
            <a:r>
              <a:rPr lang="en-US" sz="2000" dirty="0" smtClean="0">
                <a:solidFill>
                  <a:srgbClr val="002060"/>
                </a:solidFill>
                <a:latin typeface="Aharoni" panose="02010803020104030203" pitchFamily="2" charset="-79"/>
                <a:cs typeface="Aharoni" panose="02010803020104030203" pitchFamily="2" charset="-79"/>
              </a:rPr>
              <a:t>Manojit Basak</a:t>
            </a:r>
            <a:r>
              <a:rPr lang="en-US" sz="2000" dirty="0">
                <a:solidFill>
                  <a:srgbClr val="002060"/>
                </a:solidFill>
                <a:latin typeface="Aharoni" panose="02010803020104030203" pitchFamily="2" charset="-79"/>
                <a:cs typeface="Aharoni" panose="02010803020104030203" pitchFamily="2" charset="-79"/>
              </a:rPr>
              <a:t> </a:t>
            </a:r>
            <a:r>
              <a:rPr lang="en-US" sz="2000" dirty="0" smtClean="0">
                <a:solidFill>
                  <a:srgbClr val="002060"/>
                </a:solidFill>
                <a:latin typeface="Aharoni" panose="02010803020104030203" pitchFamily="2" charset="-79"/>
                <a:cs typeface="Aharoni" panose="02010803020104030203" pitchFamily="2" charset="-79"/>
              </a:rPr>
              <a:t>, 4</a:t>
            </a:r>
            <a:r>
              <a:rPr lang="en-US" sz="2000" baseline="30000" dirty="0" smtClean="0">
                <a:solidFill>
                  <a:srgbClr val="002060"/>
                </a:solidFill>
                <a:latin typeface="Aharoni" panose="02010803020104030203" pitchFamily="2" charset="-79"/>
                <a:cs typeface="Aharoni" panose="02010803020104030203" pitchFamily="2" charset="-79"/>
              </a:rPr>
              <a:t>th</a:t>
            </a:r>
            <a:r>
              <a:rPr lang="en-US" sz="2000" dirty="0" smtClean="0">
                <a:solidFill>
                  <a:srgbClr val="002060"/>
                </a:solidFill>
                <a:latin typeface="Aharoni" panose="02010803020104030203" pitchFamily="2" charset="-79"/>
                <a:cs typeface="Aharoni" panose="02010803020104030203" pitchFamily="2" charset="-79"/>
              </a:rPr>
              <a:t> sem</a:t>
            </a:r>
            <a:r>
              <a:rPr lang="en-US" sz="2000" dirty="0">
                <a:solidFill>
                  <a:srgbClr val="002060"/>
                </a:solidFill>
                <a:latin typeface="Aharoni" panose="02010803020104030203" pitchFamily="2" charset="-79"/>
                <a:cs typeface="Aharoni" panose="02010803020104030203" pitchFamily="2" charset="-79"/>
              </a:rPr>
              <a:t> , Nabadwip Vidyasagar College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9329" y="786334"/>
            <a:ext cx="1845389" cy="18613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ounded Rectangle 5"/>
          <p:cNvSpPr/>
          <p:nvPr/>
        </p:nvSpPr>
        <p:spPr>
          <a:xfrm>
            <a:off x="2968831" y="118074"/>
            <a:ext cx="3099460" cy="401905"/>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4" name="Rectangle 3"/>
          <p:cNvSpPr/>
          <p:nvPr/>
        </p:nvSpPr>
        <p:spPr>
          <a:xfrm>
            <a:off x="776041" y="118074"/>
            <a:ext cx="7453559" cy="379976"/>
          </a:xfrm>
          <a:prstGeom prst="rect">
            <a:avLst/>
          </a:prstGeom>
        </p:spPr>
        <p:txBody>
          <a:bodyPr wrap="square">
            <a:spAutoFit/>
          </a:bodyPr>
          <a:lstStyle/>
          <a:p>
            <a:pPr algn="ctr">
              <a:lnSpc>
                <a:spcPct val="107000"/>
              </a:lnSpc>
              <a:spcAft>
                <a:spcPts val="800"/>
              </a:spcAft>
            </a:pPr>
            <a:r>
              <a:rPr lang="en-US" sz="1800" b="1" dirty="0">
                <a:ln w="0"/>
                <a:solidFill>
                  <a:schemeClr val="tx1"/>
                </a:solidFill>
                <a:effectLst>
                  <a:outerShdw blurRad="38100" dist="19050" dir="2700000" algn="tl" rotWithShape="0">
                    <a:schemeClr val="dk1">
                      <a:alpha val="40000"/>
                    </a:schemeClr>
                  </a:outerShdw>
                </a:effectLst>
                <a:latin typeface="Bell MT" panose="02020503060305020303" pitchFamily="18" charset="0"/>
                <a:ea typeface="Calibri" panose="020F0502020204030204" pitchFamily="34" charset="0"/>
                <a:cs typeface="Times New Roman" panose="02020603050405020304" pitchFamily="18" charset="0"/>
              </a:rPr>
              <a:t>Department of Mathematics</a:t>
            </a:r>
          </a:p>
        </p:txBody>
      </p:sp>
    </p:spTree>
  </p:cSld>
  <p:clrMapOvr>
    <a:masterClrMapping/>
  </p:clrMapOvr>
  <mc:AlternateContent xmlns:mc="http://schemas.openxmlformats.org/markup-compatibility/2006" xmlns:p14="http://schemas.microsoft.com/office/powerpoint/2010/main">
    <mc:Choice Requires="p14">
      <p:transition spd="slow" p14:dur="4400" advClick="0" advTm="0">
        <p14:honeycomb/>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1"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grpId="0" nodeType="clickEffect">
                                  <p:stCondLst>
                                    <p:cond delay="0"/>
                                  </p:stCondLst>
                                  <p:iterate type="lt">
                                    <p:tmPct val="10000"/>
                                  </p:iterate>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5"/>
                                        </p:tgtEl>
                                        <p:attrNameLst>
                                          <p:attrName>ppt_y</p:attrName>
                                        </p:attrNameLst>
                                      </p:cBhvr>
                                      <p:tavLst>
                                        <p:tav tm="0">
                                          <p:val>
                                            <p:strVal val="#ppt_y"/>
                                          </p:val>
                                        </p:tav>
                                        <p:tav tm="100000">
                                          <p:val>
                                            <p:strVal val="#ppt_y"/>
                                          </p:val>
                                        </p:tav>
                                      </p:tavLst>
                                    </p:anim>
                                    <p:anim calcmode="lin" valueType="num">
                                      <p:cBhvr>
                                        <p:cTn id="17"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5"/>
                                        </p:tgtEl>
                                      </p:cBhvr>
                                    </p:animEffect>
                                  </p:childTnLst>
                                </p:cTn>
                              </p:par>
                              <p:par>
                                <p:cTn id="20" presetID="41" presetClass="entr" presetSubtype="0" fill="hold" grpId="0" nodeType="withEffect">
                                  <p:stCondLst>
                                    <p:cond delay="0"/>
                                  </p:stCondLst>
                                  <p:iterate type="lt">
                                    <p:tmPct val="10000"/>
                                  </p:iterate>
                                  <p:childTnLst>
                                    <p:set>
                                      <p:cBhvr>
                                        <p:cTn id="21" dur="1" fill="hold">
                                          <p:stCondLst>
                                            <p:cond delay="0"/>
                                          </p:stCondLst>
                                        </p:cTn>
                                        <p:tgtEl>
                                          <p:spTgt spid="2">
                                            <p:txEl>
                                              <p:pRg st="0" end="0"/>
                                            </p:txEl>
                                          </p:spTgt>
                                        </p:tgtEl>
                                        <p:attrNameLst>
                                          <p:attrName>style.visibility</p:attrName>
                                        </p:attrNameLst>
                                      </p:cBhvr>
                                      <p:to>
                                        <p:strVal val="visible"/>
                                      </p:to>
                                    </p:set>
                                    <p:anim calcmode="lin" valueType="num">
                                      <p:cBhvr>
                                        <p:cTn id="22"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24"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build="p"/>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
        <p:nvSpPr>
          <p:cNvPr id="3" name="Text Placeholder 2"/>
          <p:cNvSpPr>
            <a:spLocks noGrp="1"/>
          </p:cNvSpPr>
          <p:nvPr>
            <p:ph type="body" idx="4294967295"/>
          </p:nvPr>
        </p:nvSpPr>
        <p:spPr>
          <a:xfrm>
            <a:off x="772511" y="285008"/>
            <a:ext cx="8371490" cy="2284771"/>
          </a:xfrm>
        </p:spPr>
        <p:txBody>
          <a:bodyPr/>
          <a:lstStyle/>
          <a:p>
            <a:pPr algn="ctr"/>
            <a:r>
              <a:rPr lang="en-US" dirty="0" smtClean="0">
                <a:latin typeface="Arial Rounded MT Bold" panose="020F0704030504030204" pitchFamily="34" charset="0"/>
              </a:rPr>
              <a:t>References :</a:t>
            </a:r>
          </a:p>
          <a:p>
            <a:pPr algn="ctr">
              <a:buFont typeface="Wingdings" panose="05000000000000000000" pitchFamily="2" charset="2"/>
              <a:buChar char="Ø"/>
            </a:pPr>
            <a:r>
              <a:rPr lang="en-US" dirty="0" smtClean="0">
                <a:latin typeface="Arial Rounded MT Bold" panose="020F0704030504030204" pitchFamily="34" charset="0"/>
                <a:hlinkClick r:id="rId2"/>
              </a:rPr>
              <a:t>www.whiteman.edu</a:t>
            </a:r>
            <a:endParaRPr lang="en-US" dirty="0" smtClean="0">
              <a:latin typeface="Arial Rounded MT Bold" panose="020F0704030504030204" pitchFamily="34" charset="0"/>
            </a:endParaRPr>
          </a:p>
          <a:p>
            <a:pPr algn="ctr">
              <a:buFont typeface="Wingdings" panose="05000000000000000000" pitchFamily="2" charset="2"/>
              <a:buChar char="Ø"/>
            </a:pPr>
            <a:r>
              <a:rPr lang="en-US" dirty="0" smtClean="0">
                <a:latin typeface="Arial Rounded MT Bold" panose="020F0704030504030204" pitchFamily="34" charset="0"/>
              </a:rPr>
              <a:t>HIGHER ALGEBRA CLASSICAL : S K MAPA ; NINTH EDITION-2019; Levant Books, India</a:t>
            </a:r>
            <a:endParaRPr lang="en-US" dirty="0">
              <a:latin typeface="Arial Rounded MT Bold" panose="020F0704030504030204" pitchFamily="34" charset="0"/>
            </a:endParaRPr>
          </a:p>
        </p:txBody>
      </p:sp>
      <p:sp>
        <p:nvSpPr>
          <p:cNvPr id="6" name="Rectangle 5"/>
          <p:cNvSpPr/>
          <p:nvPr/>
        </p:nvSpPr>
        <p:spPr>
          <a:xfrm>
            <a:off x="1513490" y="3337856"/>
            <a:ext cx="6117020" cy="926407"/>
          </a:xfrm>
          <a:prstGeom prst="rect">
            <a:avLst/>
          </a:prstGeom>
        </p:spPr>
        <p:txBody>
          <a:bodyPr wrap="square">
            <a:spAutoFit/>
          </a:bodyPr>
          <a:lstStyle/>
          <a:p>
            <a:pPr marL="114300">
              <a:lnSpc>
                <a:spcPct val="107000"/>
              </a:lnSpc>
              <a:spcAft>
                <a:spcPts val="800"/>
              </a:spcAft>
            </a:pPr>
            <a:r>
              <a:rPr lang="en-US" sz="5400" dirty="0" smtClean="0">
                <a:solidFill>
                  <a:srgbClr val="C00000"/>
                </a:solidFill>
                <a:latin typeface="Algerian" panose="04020705040A02060702" pitchFamily="82" charset="0"/>
                <a:ea typeface="Calibri" panose="020F0502020204030204" pitchFamily="34" charset="0"/>
                <a:cs typeface="Times New Roman" panose="02020603050405020304" pitchFamily="18" charset="0"/>
              </a:rPr>
              <a:t>      THANK YOU</a:t>
            </a:r>
            <a:endParaRPr lang="en-US" sz="3600" dirty="0">
              <a:solidFill>
                <a:srgbClr val="C00000"/>
              </a:solidFill>
              <a:effectLst/>
              <a:latin typeface="Algerian" panose="04020705040A02060702" pitchFamily="8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937996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xit" presetSubtype="0" fill="hold" nodeType="clickEffect">
                                  <p:stCondLst>
                                    <p:cond delay="0"/>
                                  </p:stCondLst>
                                  <p:iterate type="lt">
                                    <p:tmPct val="10000"/>
                                  </p:iterate>
                                  <p:childTnLst>
                                    <p:anim calcmode="lin" valueType="num">
                                      <p:cBhvr>
                                        <p:cTn id="6" dur="500"/>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7" dur="500"/>
                                        <p:tgtEl>
                                          <p:spTgt spid="3">
                                            <p:txEl>
                                              <p:pRg st="0" end="0"/>
                                            </p:txEl>
                                          </p:spTgt>
                                        </p:tgtEl>
                                        <p:attrNameLst>
                                          <p:attrName>ppt_y</p:attrName>
                                        </p:attrNameLst>
                                      </p:cBhvr>
                                      <p:tavLst>
                                        <p:tav tm="0">
                                          <p:val>
                                            <p:strVal val="ppt_y"/>
                                          </p:val>
                                        </p:tav>
                                        <p:tav tm="100000">
                                          <p:val>
                                            <p:strVal val="ppt_y"/>
                                          </p:val>
                                        </p:tav>
                                      </p:tavLst>
                                    </p:anim>
                                    <p:anim calcmode="lin" valueType="num">
                                      <p:cBhvr>
                                        <p:cTn id="8" dur="500"/>
                                        <p:tgtEl>
                                          <p:spTgt spid="3">
                                            <p:txEl>
                                              <p:pRg st="0" end="0"/>
                                            </p:txEl>
                                          </p:spTgt>
                                        </p:tgtEl>
                                        <p:attrNameLst>
                                          <p:attrName>ppt_h</p:attrName>
                                        </p:attrNameLst>
                                      </p:cBhvr>
                                      <p:tavLst>
                                        <p:tav tm="0">
                                          <p:val>
                                            <p:strVal val="ppt_h"/>
                                          </p:val>
                                        </p:tav>
                                        <p:tav tm="50000">
                                          <p:val>
                                            <p:strVal val="ppt_h+.01"/>
                                          </p:val>
                                        </p:tav>
                                        <p:tav tm="100000">
                                          <p:val>
                                            <p:strVal val="ppt_h/10"/>
                                          </p:val>
                                        </p:tav>
                                      </p:tavLst>
                                    </p:anim>
                                    <p:anim calcmode="lin" valueType="num">
                                      <p:cBhvr>
                                        <p:cTn id="9" dur="500"/>
                                        <p:tgtEl>
                                          <p:spTgt spid="3">
                                            <p:txEl>
                                              <p:pRg st="0" end="0"/>
                                            </p:txEl>
                                          </p:spTgt>
                                        </p:tgtEl>
                                        <p:attrNameLst>
                                          <p:attrName>ppt_w</p:attrName>
                                        </p:attrNameLst>
                                      </p:cBhvr>
                                      <p:tavLst>
                                        <p:tav tm="0">
                                          <p:val>
                                            <p:strVal val="ppt_w"/>
                                          </p:val>
                                        </p:tav>
                                        <p:tav tm="50000">
                                          <p:val>
                                            <p:strVal val="ppt_w+.01"/>
                                          </p:val>
                                        </p:tav>
                                        <p:tav tm="100000">
                                          <p:val>
                                            <p:strVal val="ppt_w/10"/>
                                          </p:val>
                                        </p:tav>
                                      </p:tavLst>
                                    </p:anim>
                                    <p:animEffect transition="out" filter="fade">
                                      <p:cBhvr>
                                        <p:cTn id="10" dur="500" tmFilter="0,0; .5, 0; 1, 1"/>
                                        <p:tgtEl>
                                          <p:spTgt spid="3">
                                            <p:txEl>
                                              <p:pRg st="0" end="0"/>
                                            </p:txEl>
                                          </p:spTgt>
                                        </p:tgtEl>
                                      </p:cBhvr>
                                    </p:animEffect>
                                    <p:set>
                                      <p:cBhvr>
                                        <p:cTn id="11" dur="1" fill="hold">
                                          <p:stCondLst>
                                            <p:cond delay="499"/>
                                          </p:stCondLst>
                                        </p:cTn>
                                        <p:tgtEl>
                                          <p:spTgt spid="3">
                                            <p:txEl>
                                              <p:pRg st="0" end="0"/>
                                            </p:txEl>
                                          </p:spTgt>
                                        </p:tgtEl>
                                        <p:attrNameLst>
                                          <p:attrName>style.visibility</p:attrName>
                                        </p:attrNameLst>
                                      </p:cBhvr>
                                      <p:to>
                                        <p:strVal val="hidden"/>
                                      </p:to>
                                    </p:set>
                                  </p:childTnLst>
                                </p:cTn>
                              </p:par>
                              <p:par>
                                <p:cTn id="12" presetID="41" presetClass="exit" presetSubtype="0" fill="hold" nodeType="withEffect">
                                  <p:stCondLst>
                                    <p:cond delay="0"/>
                                  </p:stCondLst>
                                  <p:iterate type="lt">
                                    <p:tmPct val="10000"/>
                                  </p:iterate>
                                  <p:childTnLst>
                                    <p:anim calcmode="lin" valueType="num">
                                      <p:cBhvr>
                                        <p:cTn id="13" dur="500"/>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4" dur="500"/>
                                        <p:tgtEl>
                                          <p:spTgt spid="3">
                                            <p:txEl>
                                              <p:pRg st="1" end="1"/>
                                            </p:txEl>
                                          </p:spTgt>
                                        </p:tgtEl>
                                        <p:attrNameLst>
                                          <p:attrName>ppt_y</p:attrName>
                                        </p:attrNameLst>
                                      </p:cBhvr>
                                      <p:tavLst>
                                        <p:tav tm="0">
                                          <p:val>
                                            <p:strVal val="ppt_y"/>
                                          </p:val>
                                        </p:tav>
                                        <p:tav tm="100000">
                                          <p:val>
                                            <p:strVal val="ppt_y"/>
                                          </p:val>
                                        </p:tav>
                                      </p:tavLst>
                                    </p:anim>
                                    <p:anim calcmode="lin" valueType="num">
                                      <p:cBhvr>
                                        <p:cTn id="15" dur="500"/>
                                        <p:tgtEl>
                                          <p:spTgt spid="3">
                                            <p:txEl>
                                              <p:pRg st="1" end="1"/>
                                            </p:txEl>
                                          </p:spTgt>
                                        </p:tgtEl>
                                        <p:attrNameLst>
                                          <p:attrName>ppt_h</p:attrName>
                                        </p:attrNameLst>
                                      </p:cBhvr>
                                      <p:tavLst>
                                        <p:tav tm="0">
                                          <p:val>
                                            <p:strVal val="ppt_h"/>
                                          </p:val>
                                        </p:tav>
                                        <p:tav tm="50000">
                                          <p:val>
                                            <p:strVal val="ppt_h+.01"/>
                                          </p:val>
                                        </p:tav>
                                        <p:tav tm="100000">
                                          <p:val>
                                            <p:strVal val="ppt_h/10"/>
                                          </p:val>
                                        </p:tav>
                                      </p:tavLst>
                                    </p:anim>
                                    <p:anim calcmode="lin" valueType="num">
                                      <p:cBhvr>
                                        <p:cTn id="16" dur="500"/>
                                        <p:tgtEl>
                                          <p:spTgt spid="3">
                                            <p:txEl>
                                              <p:pRg st="1" end="1"/>
                                            </p:txEl>
                                          </p:spTgt>
                                        </p:tgtEl>
                                        <p:attrNameLst>
                                          <p:attrName>ppt_w</p:attrName>
                                        </p:attrNameLst>
                                      </p:cBhvr>
                                      <p:tavLst>
                                        <p:tav tm="0">
                                          <p:val>
                                            <p:strVal val="ppt_w"/>
                                          </p:val>
                                        </p:tav>
                                        <p:tav tm="50000">
                                          <p:val>
                                            <p:strVal val="ppt_w+.01"/>
                                          </p:val>
                                        </p:tav>
                                        <p:tav tm="100000">
                                          <p:val>
                                            <p:strVal val="ppt_w/10"/>
                                          </p:val>
                                        </p:tav>
                                      </p:tavLst>
                                    </p:anim>
                                    <p:animEffect transition="out" filter="fade">
                                      <p:cBhvr>
                                        <p:cTn id="17" dur="500" tmFilter="0,0; .5, 0; 1, 1"/>
                                        <p:tgtEl>
                                          <p:spTgt spid="3">
                                            <p:txEl>
                                              <p:pRg st="1" end="1"/>
                                            </p:txEl>
                                          </p:spTgt>
                                        </p:tgtEl>
                                      </p:cBhvr>
                                    </p:animEffect>
                                    <p:set>
                                      <p:cBhvr>
                                        <p:cTn id="18" dur="1" fill="hold">
                                          <p:stCondLst>
                                            <p:cond delay="499"/>
                                          </p:stCondLst>
                                        </p:cTn>
                                        <p:tgtEl>
                                          <p:spTgt spid="3">
                                            <p:txEl>
                                              <p:pRg st="1" end="1"/>
                                            </p:txEl>
                                          </p:spTgt>
                                        </p:tgtEl>
                                        <p:attrNameLst>
                                          <p:attrName>style.visibility</p:attrName>
                                        </p:attrNameLst>
                                      </p:cBhvr>
                                      <p:to>
                                        <p:strVal val="hidden"/>
                                      </p:to>
                                    </p:set>
                                  </p:childTnLst>
                                </p:cTn>
                              </p:par>
                              <p:par>
                                <p:cTn id="19" presetID="41" presetClass="exit" presetSubtype="0" fill="hold" nodeType="withEffect">
                                  <p:stCondLst>
                                    <p:cond delay="0"/>
                                  </p:stCondLst>
                                  <p:iterate type="lt">
                                    <p:tmPct val="10000"/>
                                  </p:iterate>
                                  <p:childTnLst>
                                    <p:anim calcmode="lin" valueType="num">
                                      <p:cBhvr>
                                        <p:cTn id="20" dur="500"/>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1" dur="500"/>
                                        <p:tgtEl>
                                          <p:spTgt spid="3">
                                            <p:txEl>
                                              <p:pRg st="2" end="2"/>
                                            </p:txEl>
                                          </p:spTgt>
                                        </p:tgtEl>
                                        <p:attrNameLst>
                                          <p:attrName>ppt_y</p:attrName>
                                        </p:attrNameLst>
                                      </p:cBhvr>
                                      <p:tavLst>
                                        <p:tav tm="0">
                                          <p:val>
                                            <p:strVal val="ppt_y"/>
                                          </p:val>
                                        </p:tav>
                                        <p:tav tm="100000">
                                          <p:val>
                                            <p:strVal val="ppt_y"/>
                                          </p:val>
                                        </p:tav>
                                      </p:tavLst>
                                    </p:anim>
                                    <p:anim calcmode="lin" valueType="num">
                                      <p:cBhvr>
                                        <p:cTn id="22" dur="500"/>
                                        <p:tgtEl>
                                          <p:spTgt spid="3">
                                            <p:txEl>
                                              <p:pRg st="2" end="2"/>
                                            </p:txEl>
                                          </p:spTgt>
                                        </p:tgtEl>
                                        <p:attrNameLst>
                                          <p:attrName>ppt_h</p:attrName>
                                        </p:attrNameLst>
                                      </p:cBhvr>
                                      <p:tavLst>
                                        <p:tav tm="0">
                                          <p:val>
                                            <p:strVal val="ppt_h"/>
                                          </p:val>
                                        </p:tav>
                                        <p:tav tm="50000">
                                          <p:val>
                                            <p:strVal val="ppt_h+.01"/>
                                          </p:val>
                                        </p:tav>
                                        <p:tav tm="100000">
                                          <p:val>
                                            <p:strVal val="ppt_h/10"/>
                                          </p:val>
                                        </p:tav>
                                      </p:tavLst>
                                    </p:anim>
                                    <p:anim calcmode="lin" valueType="num">
                                      <p:cBhvr>
                                        <p:cTn id="23" dur="500"/>
                                        <p:tgtEl>
                                          <p:spTgt spid="3">
                                            <p:txEl>
                                              <p:pRg st="2" end="2"/>
                                            </p:txEl>
                                          </p:spTgt>
                                        </p:tgtEl>
                                        <p:attrNameLst>
                                          <p:attrName>ppt_w</p:attrName>
                                        </p:attrNameLst>
                                      </p:cBhvr>
                                      <p:tavLst>
                                        <p:tav tm="0">
                                          <p:val>
                                            <p:strVal val="ppt_w"/>
                                          </p:val>
                                        </p:tav>
                                        <p:tav tm="50000">
                                          <p:val>
                                            <p:strVal val="ppt_w+.01"/>
                                          </p:val>
                                        </p:tav>
                                        <p:tav tm="100000">
                                          <p:val>
                                            <p:strVal val="ppt_w/10"/>
                                          </p:val>
                                        </p:tav>
                                      </p:tavLst>
                                    </p:anim>
                                    <p:animEffect transition="out" filter="fade">
                                      <p:cBhvr>
                                        <p:cTn id="24" dur="500" tmFilter="0,0; .5, 0; 1, 1"/>
                                        <p:tgtEl>
                                          <p:spTgt spid="3">
                                            <p:txEl>
                                              <p:pRg st="2" end="2"/>
                                            </p:txEl>
                                          </p:spTgt>
                                        </p:tgtEl>
                                      </p:cBhvr>
                                    </p:animEffect>
                                    <p:set>
                                      <p:cBhvr>
                                        <p:cTn id="25"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2" presetClass="exit" presetSubtype="4" fill="hold" grpId="0" nodeType="clickEffect">
                                  <p:stCondLst>
                                    <p:cond delay="0"/>
                                  </p:stCondLst>
                                  <p:childTnLst>
                                    <p:anim calcmode="lin" valueType="num">
                                      <p:cBhvr additive="base">
                                        <p:cTn id="29" dur="500"/>
                                        <p:tgtEl>
                                          <p:spTgt spid="6"/>
                                        </p:tgtEl>
                                        <p:attrNameLst>
                                          <p:attrName>ppt_y</p:attrName>
                                        </p:attrNameLst>
                                      </p:cBhvr>
                                      <p:tavLst>
                                        <p:tav tm="0">
                                          <p:val>
                                            <p:strVal val="#ppt_y"/>
                                          </p:val>
                                        </p:tav>
                                        <p:tav tm="100000">
                                          <p:val>
                                            <p:strVal val="#ppt_y+#ppt_h*1.125000"/>
                                          </p:val>
                                        </p:tav>
                                      </p:tavLst>
                                    </p:anim>
                                    <p:animEffect transition="out" filter="wipe(down)">
                                      <p:cBhvr>
                                        <p:cTn id="30" dur="500"/>
                                        <p:tgtEl>
                                          <p:spTgt spid="6"/>
                                        </p:tgtEl>
                                      </p:cBhvr>
                                    </p:animEffect>
                                    <p:set>
                                      <p:cBhvr>
                                        <p:cTn id="31"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 name="Title 1"/>
          <p:cNvSpPr>
            <a:spLocks noGrp="1"/>
          </p:cNvSpPr>
          <p:nvPr>
            <p:ph type="title"/>
          </p:nvPr>
        </p:nvSpPr>
        <p:spPr>
          <a:xfrm>
            <a:off x="3113143" y="0"/>
            <a:ext cx="5992282" cy="641100"/>
          </a:xfrm>
        </p:spPr>
        <p:txBody>
          <a:bodyPr/>
          <a:lstStyle/>
          <a:p>
            <a:r>
              <a:rPr lang="en-US" sz="2400" dirty="0" smtClean="0">
                <a:solidFill>
                  <a:srgbClr val="0070C0"/>
                </a:solidFill>
                <a:latin typeface="Andalus" panose="02020603050405020304" pitchFamily="18" charset="-78"/>
                <a:cs typeface="Andalus" panose="02020603050405020304" pitchFamily="18" charset="-78"/>
              </a:rPr>
              <a:t>What is Number Theory ………….?</a:t>
            </a:r>
            <a:endParaRPr lang="en-US" sz="2400" dirty="0">
              <a:solidFill>
                <a:srgbClr val="0070C0"/>
              </a:solidFill>
              <a:latin typeface="Andalus" panose="02020603050405020304" pitchFamily="18" charset="-78"/>
              <a:cs typeface="Andalus" panose="02020603050405020304" pitchFamily="18" charset="-78"/>
            </a:endParaRPr>
          </a:p>
        </p:txBody>
      </p:sp>
      <p:sp>
        <p:nvSpPr>
          <p:cNvPr id="3" name="Text Placeholder 2"/>
          <p:cNvSpPr>
            <a:spLocks noGrp="1"/>
          </p:cNvSpPr>
          <p:nvPr>
            <p:ph type="body" idx="1"/>
          </p:nvPr>
        </p:nvSpPr>
        <p:spPr>
          <a:xfrm>
            <a:off x="2420318" y="1113163"/>
            <a:ext cx="6337970" cy="2786100"/>
          </a:xfrm>
        </p:spPr>
        <p:txBody>
          <a:bodyPr/>
          <a:lstStyle/>
          <a:p>
            <a:r>
              <a:rPr lang="en-US" sz="1800" dirty="0">
                <a:solidFill>
                  <a:srgbClr val="7030A0"/>
                </a:solidFill>
                <a:latin typeface="Monotype Corsiva" panose="03010101010201010101" pitchFamily="66" charset="0"/>
              </a:rPr>
              <a:t>Number theory is a branch of pure mathematics devoted to the study of the natural numbers and the integers. It is the study of the set of positive whole numbers which are usually called the set of natural numbers. As it holds the foundational place in the discipline, Number theory is also called "The Queen of Mathematics</a:t>
            </a:r>
            <a:r>
              <a:rPr lang="en-US" sz="2000" dirty="0" smtClean="0">
                <a:solidFill>
                  <a:srgbClr val="7030A0"/>
                </a:solidFill>
              </a:rPr>
              <a:t>".</a:t>
            </a:r>
          </a:p>
          <a:p>
            <a:endParaRPr lang="en-US" sz="2000" dirty="0" smtClean="0">
              <a:solidFill>
                <a:srgbClr val="7030A0"/>
              </a:solidFill>
            </a:endParaRPr>
          </a:p>
          <a:p>
            <a:r>
              <a:rPr lang="en-US" sz="2000" dirty="0">
                <a:solidFill>
                  <a:schemeClr val="accent6">
                    <a:lumMod val="50000"/>
                  </a:schemeClr>
                </a:solidFill>
                <a:latin typeface="Monotype Corsiva" panose="03010101010201010101" pitchFamily="66" charset="0"/>
              </a:rPr>
              <a:t>The number theory helps discover interesting relationships between different sorts of numbers and to prove that these are true . Number Theory is partly experimental and partly theoretical. Experimental part leads to questions and suggests ways to answer them. The theoretical part tries to devise an argument which gives a conclusive answer to the questions</a:t>
            </a:r>
            <a:r>
              <a:rPr lang="en-US" sz="2000" dirty="0">
                <a:latin typeface="Monotype Corsiva" panose="03010101010201010101" pitchFamily="66" charset="0"/>
              </a:rPr>
              <a:t>.</a:t>
            </a:r>
          </a:p>
        </p:txBody>
      </p:sp>
      <p:sp>
        <p:nvSpPr>
          <p:cNvPr id="204" name="Google Shape;204;p14"/>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a:t>
            </a:fld>
            <a:endParaRPr/>
          </a:p>
        </p:txBody>
      </p:sp>
      <p:sp>
        <p:nvSpPr>
          <p:cNvPr id="4" name="Frame 3"/>
          <p:cNvSpPr/>
          <p:nvPr/>
        </p:nvSpPr>
        <p:spPr>
          <a:xfrm>
            <a:off x="3055434" y="0"/>
            <a:ext cx="4995746" cy="646771"/>
          </a:xfrm>
          <a:prstGeom prst="frame">
            <a:avLst/>
          </a:prstGeom>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edge">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7" name="Google Shape;297;p25"/>
          <p:cNvSpPr txBox="1">
            <a:spLocks noGrp="1"/>
          </p:cNvSpPr>
          <p:nvPr>
            <p:ph type="sldNum" idx="12"/>
          </p:nvPr>
        </p:nvSpPr>
        <p:spPr>
          <a:xfrm>
            <a:off x="8635625" y="4751625"/>
            <a:ext cx="469800" cy="391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a:t>
            </a:fld>
            <a:endParaRPr/>
          </a:p>
        </p:txBody>
      </p:sp>
      <p:sp>
        <p:nvSpPr>
          <p:cNvPr id="5" name="Oval 4"/>
          <p:cNvSpPr/>
          <p:nvPr/>
        </p:nvSpPr>
        <p:spPr>
          <a:xfrm>
            <a:off x="1641745" y="999130"/>
            <a:ext cx="4655158" cy="4001984"/>
          </a:xfrm>
          <a:prstGeom prst="ellipse">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6" name="Oval 5"/>
          <p:cNvSpPr/>
          <p:nvPr/>
        </p:nvSpPr>
        <p:spPr>
          <a:xfrm>
            <a:off x="1641745" y="1498922"/>
            <a:ext cx="3714665" cy="3208455"/>
          </a:xfrm>
          <a:prstGeom prst="ellipse">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7" name="Oval 6"/>
          <p:cNvSpPr/>
          <p:nvPr/>
        </p:nvSpPr>
        <p:spPr>
          <a:xfrm>
            <a:off x="1641745" y="1951498"/>
            <a:ext cx="2736325" cy="2272739"/>
          </a:xfrm>
          <a:prstGeom prst="ellipse">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8" name="Oval 7"/>
          <p:cNvSpPr/>
          <p:nvPr/>
        </p:nvSpPr>
        <p:spPr>
          <a:xfrm>
            <a:off x="1687465" y="2386997"/>
            <a:ext cx="1782584" cy="1334081"/>
          </a:xfrm>
          <a:prstGeom prst="ellipse">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dirty="0">
                <a:solidFill>
                  <a:srgbClr val="FF0000"/>
                </a:solidFill>
                <a:latin typeface="Algerian" panose="04020705040A02060702" pitchFamily="82" charset="0"/>
              </a:rPr>
              <a:t>Natural</a:t>
            </a:r>
            <a:endParaRPr lang="en-US" dirty="0">
              <a:solidFill>
                <a:srgbClr val="FF0000"/>
              </a:solidFill>
              <a:latin typeface="Algerian" panose="04020705040A02060702" pitchFamily="82" charset="0"/>
            </a:endParaRPr>
          </a:p>
          <a:p>
            <a:pPr algn="ctr"/>
            <a:r>
              <a:rPr lang="en-US" sz="1600" dirty="0">
                <a:solidFill>
                  <a:srgbClr val="FF0000"/>
                </a:solidFill>
                <a:latin typeface="Algerian" panose="04020705040A02060702" pitchFamily="82" charset="0"/>
              </a:rPr>
              <a:t>Number</a:t>
            </a:r>
            <a:endParaRPr lang="en-US" dirty="0">
              <a:solidFill>
                <a:srgbClr val="FF0000"/>
              </a:solidFill>
              <a:latin typeface="Algerian" panose="04020705040A02060702" pitchFamily="82" charset="0"/>
            </a:endParaRPr>
          </a:p>
        </p:txBody>
      </p:sp>
      <p:sp>
        <p:nvSpPr>
          <p:cNvPr id="3" name="Oval 2"/>
          <p:cNvSpPr/>
          <p:nvPr/>
        </p:nvSpPr>
        <p:spPr>
          <a:xfrm>
            <a:off x="6529504" y="1411158"/>
            <a:ext cx="2213618" cy="3296219"/>
          </a:xfrm>
          <a:prstGeom prst="ellipse">
            <a:avLst/>
          </a:prstGeom>
          <a:ln w="28575"/>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9" name="Rectangle 8"/>
          <p:cNvSpPr/>
          <p:nvPr/>
        </p:nvSpPr>
        <p:spPr>
          <a:xfrm>
            <a:off x="2781264" y="2777358"/>
            <a:ext cx="2226623" cy="553357"/>
          </a:xfrm>
          <a:prstGeom prst="rect">
            <a:avLst/>
          </a:prstGeom>
        </p:spPr>
        <p:txBody>
          <a:bodyPr wrap="square">
            <a:spAutoFit/>
          </a:bodyPr>
          <a:lstStyle/>
          <a:p>
            <a:pPr algn="ctr">
              <a:lnSpc>
                <a:spcPct val="107000"/>
              </a:lnSpc>
            </a:pPr>
            <a:r>
              <a:rPr lang="en-US" dirty="0">
                <a:solidFill>
                  <a:srgbClr val="002060"/>
                </a:solidFill>
                <a:latin typeface="Algerian" panose="04020705040A02060702" pitchFamily="82" charset="0"/>
                <a:ea typeface="Calibri" panose="020F0502020204030204" pitchFamily="34" charset="0"/>
                <a:cs typeface="Times New Roman" panose="02020603050405020304" pitchFamily="18" charset="0"/>
              </a:rPr>
              <a:t>Whole</a:t>
            </a:r>
          </a:p>
          <a:p>
            <a:pPr algn="ctr">
              <a:lnSpc>
                <a:spcPct val="107000"/>
              </a:lnSpc>
            </a:pPr>
            <a:r>
              <a:rPr lang="en-US" dirty="0">
                <a:solidFill>
                  <a:srgbClr val="002060"/>
                </a:solidFill>
                <a:latin typeface="Algerian" panose="04020705040A02060702" pitchFamily="82" charset="0"/>
                <a:ea typeface="Calibri" panose="020F0502020204030204" pitchFamily="34" charset="0"/>
                <a:cs typeface="Times New Roman" panose="02020603050405020304" pitchFamily="18" charset="0"/>
              </a:rPr>
              <a:t>Number</a:t>
            </a:r>
            <a:endParaRPr lang="en-US" dirty="0">
              <a:solidFill>
                <a:srgbClr val="002060"/>
              </a:solidFill>
              <a:effectLst/>
              <a:latin typeface="Algerian" panose="04020705040A02060702" pitchFamily="82" charset="0"/>
              <a:ea typeface="Calibri" panose="020F0502020204030204" pitchFamily="34" charset="0"/>
              <a:cs typeface="Times New Roman" panose="02020603050405020304" pitchFamily="18" charset="0"/>
            </a:endParaRPr>
          </a:p>
        </p:txBody>
      </p:sp>
      <p:sp>
        <p:nvSpPr>
          <p:cNvPr id="10" name="Rectangle 9"/>
          <p:cNvSpPr/>
          <p:nvPr/>
        </p:nvSpPr>
        <p:spPr>
          <a:xfrm>
            <a:off x="4358518" y="2892613"/>
            <a:ext cx="1010213" cy="322845"/>
          </a:xfrm>
          <a:prstGeom prst="rect">
            <a:avLst/>
          </a:prstGeom>
        </p:spPr>
        <p:txBody>
          <a:bodyPr wrap="none">
            <a:spAutoFit/>
          </a:bodyPr>
          <a:lstStyle/>
          <a:p>
            <a:pPr>
              <a:lnSpc>
                <a:spcPct val="107000"/>
              </a:lnSpc>
            </a:pPr>
            <a:r>
              <a:rPr lang="en-US" dirty="0">
                <a:solidFill>
                  <a:schemeClr val="tx1"/>
                </a:solidFill>
                <a:latin typeface="Algerian" panose="04020705040A02060702" pitchFamily="82" charset="0"/>
                <a:ea typeface="Calibri" panose="020F0502020204030204" pitchFamily="34" charset="0"/>
                <a:cs typeface="Times New Roman" panose="02020603050405020304" pitchFamily="18" charset="0"/>
              </a:rPr>
              <a:t>Integers</a:t>
            </a:r>
            <a:endParaRPr lang="en-US" dirty="0">
              <a:solidFill>
                <a:schemeClr val="tx1"/>
              </a:solidFill>
              <a:effectLst/>
              <a:latin typeface="Algerian" panose="04020705040A02060702" pitchFamily="82" charset="0"/>
              <a:ea typeface="Calibri" panose="020F0502020204030204" pitchFamily="34" charset="0"/>
              <a:cs typeface="Times New Roman" panose="02020603050405020304" pitchFamily="18" charset="0"/>
            </a:endParaRPr>
          </a:p>
        </p:txBody>
      </p:sp>
      <p:sp>
        <p:nvSpPr>
          <p:cNvPr id="11" name="Rectangle 10"/>
          <p:cNvSpPr/>
          <p:nvPr/>
        </p:nvSpPr>
        <p:spPr>
          <a:xfrm>
            <a:off x="5332835" y="2777358"/>
            <a:ext cx="1138329" cy="553357"/>
          </a:xfrm>
          <a:prstGeom prst="rect">
            <a:avLst/>
          </a:prstGeom>
        </p:spPr>
        <p:txBody>
          <a:bodyPr wrap="square">
            <a:spAutoFit/>
          </a:bodyPr>
          <a:lstStyle/>
          <a:p>
            <a:pPr>
              <a:lnSpc>
                <a:spcPct val="107000"/>
              </a:lnSpc>
            </a:pPr>
            <a:r>
              <a:rPr lang="en-US" dirty="0">
                <a:solidFill>
                  <a:schemeClr val="accent6">
                    <a:lumMod val="50000"/>
                  </a:schemeClr>
                </a:solidFill>
                <a:latin typeface="Algerian" panose="04020705040A02060702" pitchFamily="82" charset="0"/>
                <a:ea typeface="Calibri" panose="020F0502020204030204" pitchFamily="34" charset="0"/>
                <a:cs typeface="Times New Roman" panose="02020603050405020304" pitchFamily="18" charset="0"/>
              </a:rPr>
              <a:t>Rational</a:t>
            </a:r>
          </a:p>
          <a:p>
            <a:pPr>
              <a:lnSpc>
                <a:spcPct val="107000"/>
              </a:lnSpc>
            </a:pPr>
            <a:r>
              <a:rPr lang="en-US" dirty="0">
                <a:solidFill>
                  <a:schemeClr val="accent6">
                    <a:lumMod val="50000"/>
                  </a:schemeClr>
                </a:solidFill>
                <a:latin typeface="Algerian" panose="04020705040A02060702" pitchFamily="82" charset="0"/>
                <a:ea typeface="Calibri" panose="020F0502020204030204" pitchFamily="34" charset="0"/>
                <a:cs typeface="Times New Roman" panose="02020603050405020304" pitchFamily="18" charset="0"/>
              </a:rPr>
              <a:t>Number</a:t>
            </a:r>
            <a:endParaRPr lang="en-US" dirty="0">
              <a:solidFill>
                <a:schemeClr val="accent6">
                  <a:lumMod val="50000"/>
                </a:schemeClr>
              </a:solidFill>
              <a:effectLst/>
              <a:latin typeface="Algerian" panose="04020705040A02060702" pitchFamily="82" charset="0"/>
              <a:ea typeface="Calibri" panose="020F0502020204030204" pitchFamily="34" charset="0"/>
              <a:cs typeface="Times New Roman" panose="02020603050405020304" pitchFamily="18" charset="0"/>
            </a:endParaRPr>
          </a:p>
        </p:txBody>
      </p:sp>
      <p:sp>
        <p:nvSpPr>
          <p:cNvPr id="12" name="Rectangle 11"/>
          <p:cNvSpPr/>
          <p:nvPr/>
        </p:nvSpPr>
        <p:spPr>
          <a:xfrm>
            <a:off x="6715731" y="2777358"/>
            <a:ext cx="1949573" cy="308611"/>
          </a:xfrm>
          <a:prstGeom prst="rect">
            <a:avLst/>
          </a:prstGeom>
        </p:spPr>
        <p:txBody>
          <a:bodyPr wrap="none">
            <a:spAutoFit/>
          </a:bodyPr>
          <a:lstStyle/>
          <a:p>
            <a:pPr>
              <a:lnSpc>
                <a:spcPct val="107000"/>
              </a:lnSpc>
            </a:pPr>
            <a:r>
              <a:rPr lang="en-US" dirty="0" smtClean="0">
                <a:solidFill>
                  <a:srgbClr val="7030A0"/>
                </a:solidFill>
                <a:latin typeface="Algerian" panose="04020705040A02060702" pitchFamily="82" charset="0"/>
                <a:ea typeface="Calibri" panose="020F0502020204030204" pitchFamily="34" charset="0"/>
                <a:cs typeface="Times New Roman" panose="02020603050405020304" pitchFamily="18" charset="0"/>
              </a:rPr>
              <a:t>Irrational </a:t>
            </a:r>
            <a:r>
              <a:rPr lang="en-US" dirty="0">
                <a:solidFill>
                  <a:srgbClr val="7030A0"/>
                </a:solidFill>
                <a:latin typeface="Algerian" panose="04020705040A02060702" pitchFamily="82" charset="0"/>
                <a:ea typeface="Calibri" panose="020F0502020204030204" pitchFamily="34" charset="0"/>
                <a:cs typeface="Times New Roman" panose="02020603050405020304" pitchFamily="18" charset="0"/>
              </a:rPr>
              <a:t>Number</a:t>
            </a:r>
            <a:endParaRPr lang="en-US" dirty="0">
              <a:solidFill>
                <a:srgbClr val="7030A0"/>
              </a:solidFill>
              <a:effectLst/>
              <a:latin typeface="Algerian" panose="04020705040A02060702" pitchFamily="82" charset="0"/>
              <a:ea typeface="Calibri" panose="020F0502020204030204" pitchFamily="34" charset="0"/>
              <a:cs typeface="Times New Roman" panose="02020603050405020304" pitchFamily="18" charset="0"/>
            </a:endParaRPr>
          </a:p>
        </p:txBody>
      </p:sp>
      <p:sp>
        <p:nvSpPr>
          <p:cNvPr id="14" name="Snip Diagonal Corner Rectangle 13"/>
          <p:cNvSpPr/>
          <p:nvPr/>
        </p:nvSpPr>
        <p:spPr>
          <a:xfrm>
            <a:off x="3845824" y="296882"/>
            <a:ext cx="3693226" cy="546533"/>
          </a:xfrm>
          <a:prstGeom prst="snip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3" name="Rectangle 12"/>
          <p:cNvSpPr/>
          <p:nvPr/>
        </p:nvSpPr>
        <p:spPr>
          <a:xfrm>
            <a:off x="3470049" y="351896"/>
            <a:ext cx="4437136" cy="455894"/>
          </a:xfrm>
          <a:prstGeom prst="rect">
            <a:avLst/>
          </a:prstGeom>
        </p:spPr>
        <p:txBody>
          <a:bodyPr wrap="square">
            <a:spAutoFit/>
          </a:bodyPr>
          <a:lstStyle/>
          <a:p>
            <a:pPr algn="ctr">
              <a:lnSpc>
                <a:spcPct val="107000"/>
              </a:lnSpc>
            </a:pPr>
            <a:r>
              <a:rPr lang="en-US" sz="2400" i="1" dirty="0">
                <a:solidFill>
                  <a:schemeClr val="tx1"/>
                </a:solidFill>
                <a:latin typeface="Century Schoolbook" panose="02040604050505020304" pitchFamily="18" charset="0"/>
                <a:ea typeface="Calibri" panose="020F0502020204030204" pitchFamily="34" charset="0"/>
                <a:cs typeface="Times New Roman" panose="02020603050405020304" pitchFamily="18" charset="0"/>
              </a:rPr>
              <a:t>The Real Number system</a:t>
            </a:r>
            <a:endParaRPr lang="en-US" sz="2400" i="1" dirty="0">
              <a:solidFill>
                <a:schemeClr val="tx1"/>
              </a:solidFill>
              <a:effectLst/>
              <a:latin typeface="Century Schoolbook" panose="02040604050505020304" pitchFamily="18" charset="0"/>
              <a:ea typeface="Calibri" panose="020F0502020204030204" pitchFamily="34" charset="0"/>
              <a:cs typeface="Times New Roman" panose="02020603050405020304" pitchFamily="18" charset="0"/>
            </a:endParaRPr>
          </a:p>
        </p:txBody>
      </p:sp>
      <p:sp>
        <p:nvSpPr>
          <p:cNvPr id="15" name="Rectangle 14"/>
          <p:cNvSpPr/>
          <p:nvPr/>
        </p:nvSpPr>
        <p:spPr>
          <a:xfrm>
            <a:off x="2963351" y="2925247"/>
            <a:ext cx="415635" cy="355803"/>
          </a:xfrm>
          <a:prstGeom prst="rect">
            <a:avLst/>
          </a:prstGeom>
        </p:spPr>
        <p:txBody>
          <a:bodyPr wrap="square">
            <a:spAutoFit/>
          </a:bodyPr>
          <a:lstStyle/>
          <a:p>
            <a:pPr>
              <a:lnSpc>
                <a:spcPct val="107000"/>
              </a:lnSpc>
              <a:spcAft>
                <a:spcPts val="800"/>
              </a:spcAft>
            </a:pPr>
            <a:r>
              <a:rPr lang="en-US" sz="1600" b="1" smtClean="0">
                <a:latin typeface="Calibri" panose="020F0502020204030204" pitchFamily="34" charset="0"/>
                <a:ea typeface="Calibri" panose="020F0502020204030204" pitchFamily="34" charset="0"/>
                <a:cs typeface="Times New Roman" panose="02020603050405020304" pitchFamily="18" charset="0"/>
              </a:rPr>
              <a:t>1</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15"/>
          <p:cNvSpPr/>
          <p:nvPr/>
        </p:nvSpPr>
        <p:spPr>
          <a:xfrm>
            <a:off x="2294375" y="3281050"/>
            <a:ext cx="525040" cy="355803"/>
          </a:xfrm>
          <a:prstGeom prst="rect">
            <a:avLst/>
          </a:prstGeom>
        </p:spPr>
        <p:txBody>
          <a:bodyPr wrap="square">
            <a:spAutoFit/>
          </a:bodyPr>
          <a:lstStyle/>
          <a:p>
            <a:pPr>
              <a:lnSpc>
                <a:spcPct val="107000"/>
              </a:lnSpc>
              <a:spcAft>
                <a:spcPts val="800"/>
              </a:spcAft>
            </a:pPr>
            <a:r>
              <a:rPr lang="en-US" sz="1600" b="1" dirty="0">
                <a:latin typeface="Calibri" panose="020F0502020204030204" pitchFamily="34" charset="0"/>
                <a:ea typeface="Calibri" panose="020F0502020204030204" pitchFamily="34" charset="0"/>
                <a:cs typeface="Times New Roman" panose="02020603050405020304" pitchFamily="18" charset="0"/>
              </a:rPr>
              <a:t>57</a:t>
            </a:r>
            <a:endParaRPr lang="en-US"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Rectangle 16"/>
          <p:cNvSpPr/>
          <p:nvPr/>
        </p:nvSpPr>
        <p:spPr>
          <a:xfrm flipH="1">
            <a:off x="2234999" y="2504587"/>
            <a:ext cx="605642" cy="355803"/>
          </a:xfrm>
          <a:prstGeom prst="rect">
            <a:avLst/>
          </a:prstGeom>
        </p:spPr>
        <p:txBody>
          <a:bodyPr wrap="square">
            <a:spAutoFit/>
          </a:bodyPr>
          <a:lstStyle/>
          <a:p>
            <a:pPr>
              <a:lnSpc>
                <a:spcPct val="107000"/>
              </a:lnSpc>
              <a:spcAft>
                <a:spcPts val="800"/>
              </a:spcAft>
            </a:pPr>
            <a:r>
              <a:rPr lang="en-US" sz="1600" b="1" dirty="0">
                <a:latin typeface="Calibri" panose="020F0502020204030204" pitchFamily="34" charset="0"/>
                <a:ea typeface="Calibri" panose="020F0502020204030204" pitchFamily="34" charset="0"/>
                <a:cs typeface="Times New Roman" panose="02020603050405020304" pitchFamily="18" charset="0"/>
              </a:rPr>
              <a:t>205</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Rectangle 17"/>
          <p:cNvSpPr/>
          <p:nvPr/>
        </p:nvSpPr>
        <p:spPr>
          <a:xfrm>
            <a:off x="3490699" y="2310239"/>
            <a:ext cx="273667" cy="388696"/>
          </a:xfrm>
          <a:prstGeom prst="rect">
            <a:avLst/>
          </a:prstGeom>
        </p:spPr>
        <p:txBody>
          <a:bodyPr wrap="square">
            <a:spAutoFit/>
          </a:bodyPr>
          <a:lstStyle/>
          <a:p>
            <a:pPr>
              <a:lnSpc>
                <a:spcPct val="107000"/>
              </a:lnSpc>
              <a:spcAft>
                <a:spcPts val="800"/>
              </a:spcAft>
            </a:pPr>
            <a:r>
              <a:rPr lang="en-US" sz="18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0</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Rectangle 18"/>
          <p:cNvSpPr/>
          <p:nvPr/>
        </p:nvSpPr>
        <p:spPr>
          <a:xfrm>
            <a:off x="4406730" y="2410328"/>
            <a:ext cx="372218" cy="388696"/>
          </a:xfrm>
          <a:prstGeom prst="rect">
            <a:avLst/>
          </a:prstGeom>
        </p:spPr>
        <p:txBody>
          <a:bodyPr wrap="none">
            <a:spAutoFit/>
          </a:bodyPr>
          <a:lstStyle/>
          <a:p>
            <a:pPr>
              <a:lnSpc>
                <a:spcPct val="107000"/>
              </a:lnSpc>
              <a:spcAft>
                <a:spcPts val="800"/>
              </a:spcAft>
            </a:pPr>
            <a:r>
              <a:rPr lang="en-US" sz="1800" b="1" dirty="0">
                <a:latin typeface="Calibri" panose="020F0502020204030204" pitchFamily="34" charset="0"/>
                <a:ea typeface="Calibri" panose="020F0502020204030204" pitchFamily="34" charset="0"/>
                <a:cs typeface="Times New Roman" panose="02020603050405020304" pitchFamily="18" charset="0"/>
              </a:rPr>
              <a:t>-2</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Rectangle 19"/>
          <p:cNvSpPr/>
          <p:nvPr/>
        </p:nvSpPr>
        <p:spPr>
          <a:xfrm>
            <a:off x="4351538" y="3706026"/>
            <a:ext cx="656349" cy="388696"/>
          </a:xfrm>
          <a:prstGeom prst="rect">
            <a:avLst/>
          </a:prstGeom>
        </p:spPr>
        <p:txBody>
          <a:bodyPr wrap="square">
            <a:spAutoFit/>
          </a:bodyPr>
          <a:lstStyle/>
          <a:p>
            <a:pPr>
              <a:lnSpc>
                <a:spcPct val="107000"/>
              </a:lnSpc>
              <a:spcAft>
                <a:spcPts val="800"/>
              </a:spcAft>
            </a:pPr>
            <a:r>
              <a:rPr lang="en-US" sz="1800" b="1" dirty="0">
                <a:latin typeface="Calibri" panose="020F0502020204030204" pitchFamily="34" charset="0"/>
                <a:ea typeface="Calibri" panose="020F0502020204030204" pitchFamily="34" charset="0"/>
                <a:cs typeface="Times New Roman" panose="02020603050405020304" pitchFamily="18" charset="0"/>
              </a:rPr>
              <a:t>-15</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1" name="Rectangle 20"/>
              <p:cNvSpPr/>
              <p:nvPr/>
            </p:nvSpPr>
            <p:spPr>
              <a:xfrm rot="20354798">
                <a:off x="5094968" y="1870277"/>
                <a:ext cx="805397" cy="61831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1800" b="1" i="1">
                              <a:latin typeface="Cambria Math" panose="02040503050406030204" pitchFamily="18" charset="0"/>
                            </a:rPr>
                          </m:ctrlPr>
                        </m:fPr>
                        <m:num>
                          <m:r>
                            <a:rPr lang="en-US" sz="1800" b="1" i="1">
                              <a:latin typeface="Cambria Math" panose="02040503050406030204" pitchFamily="18" charset="0"/>
                            </a:rPr>
                            <m:t>𝟓</m:t>
                          </m:r>
                        </m:num>
                        <m:den>
                          <m:r>
                            <a:rPr lang="en-US" sz="1800" b="1" i="1">
                              <a:latin typeface="Cambria Math" panose="02040503050406030204" pitchFamily="18" charset="0"/>
                            </a:rPr>
                            <m:t>𝟗</m:t>
                          </m:r>
                        </m:den>
                      </m:f>
                    </m:oMath>
                  </m:oMathPara>
                </a14:m>
                <a:endParaRPr lang="en-US" sz="1800" b="1" dirty="0"/>
              </a:p>
            </p:txBody>
          </p:sp>
        </mc:Choice>
        <mc:Fallback xmlns="">
          <p:sp>
            <p:nvSpPr>
              <p:cNvPr id="21" name="Rectangle 20"/>
              <p:cNvSpPr>
                <a:spLocks noRot="1" noChangeAspect="1" noMove="1" noResize="1" noEditPoints="1" noAdjustHandles="1" noChangeArrowheads="1" noChangeShapeType="1" noTextEdit="1"/>
              </p:cNvSpPr>
              <p:nvPr/>
            </p:nvSpPr>
            <p:spPr>
              <a:xfrm rot="20354798">
                <a:off x="5094968" y="1870277"/>
                <a:ext cx="805397" cy="618311"/>
              </a:xfrm>
              <a:prstGeom prst="rect">
                <a:avLst/>
              </a:prstGeom>
              <a:blipFill rotWithShape="0">
                <a:blip r:embed="rId3"/>
                <a:stretch>
                  <a:fillRect/>
                </a:stretch>
              </a:blipFill>
            </p:spPr>
            <p:txBody>
              <a:bodyPr/>
              <a:lstStyle/>
              <a:p>
                <a:r>
                  <a:rPr lang="en-US">
                    <a:noFill/>
                  </a:rPr>
                  <a:t> </a:t>
                </a:r>
              </a:p>
            </p:txBody>
          </p:sp>
        </mc:Fallback>
      </mc:AlternateContent>
      <p:sp>
        <p:nvSpPr>
          <p:cNvPr id="22" name="Rectangle 21"/>
          <p:cNvSpPr/>
          <p:nvPr/>
        </p:nvSpPr>
        <p:spPr>
          <a:xfrm>
            <a:off x="5106637" y="3721078"/>
            <a:ext cx="828459" cy="388696"/>
          </a:xfrm>
          <a:prstGeom prst="rect">
            <a:avLst/>
          </a:prstGeom>
        </p:spPr>
        <p:txBody>
          <a:bodyPr wrap="square">
            <a:spAutoFit/>
          </a:bodyPr>
          <a:lstStyle/>
          <a:p>
            <a:pPr algn="ctr">
              <a:lnSpc>
                <a:spcPct val="107000"/>
              </a:lnSpc>
              <a:spcAft>
                <a:spcPts val="800"/>
              </a:spcAft>
            </a:pPr>
            <a:r>
              <a:rPr lang="en-US" sz="1800" b="1" dirty="0" smtClean="0">
                <a:latin typeface="Calibri" panose="020F0502020204030204" pitchFamily="34" charset="0"/>
                <a:ea typeface="Calibri" panose="020F0502020204030204" pitchFamily="34" charset="0"/>
                <a:cs typeface="Times New Roman" panose="02020603050405020304" pitchFamily="18" charset="0"/>
              </a:rPr>
              <a:t>    1.09</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3" name="Rectangle 22"/>
              <p:cNvSpPr/>
              <p:nvPr/>
            </p:nvSpPr>
            <p:spPr>
              <a:xfrm>
                <a:off x="4797382" y="4250437"/>
                <a:ext cx="1215475" cy="388696"/>
              </a:xfrm>
              <a:prstGeom prst="rect">
                <a:avLst/>
              </a:prstGeom>
            </p:spPr>
            <p:txBody>
              <a:bodyPr wrap="square">
                <a:spAutoFit/>
              </a:bodyPr>
              <a:lstStyle/>
              <a:p>
                <a:pPr>
                  <a:lnSpc>
                    <a:spcPct val="107000"/>
                  </a:lnSpc>
                  <a:spcAft>
                    <a:spcPts val="800"/>
                  </a:spcAft>
                </a:pPr>
                <a:r>
                  <a:rPr lang="en-US" sz="1800" b="1"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a:t>
                </a:r>
                <a14:m>
                  <m:oMath xmlns:m="http://schemas.openxmlformats.org/officeDocument/2006/math">
                    <m:f>
                      <m:fPr>
                        <m:type m:val="skw"/>
                        <m:ctrlPr>
                          <a:rPr lang="en-US" sz="1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𝟐</m:t>
                        </m:r>
                      </m:num>
                      <m:den>
                        <m:r>
                          <a:rPr lang="en-US" sz="1800" b="1"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𝟑</m:t>
                        </m:r>
                      </m:den>
                    </m:f>
                  </m:oMath>
                </a14:m>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3" name="Rectangle 22"/>
              <p:cNvSpPr>
                <a:spLocks noRot="1" noChangeAspect="1" noMove="1" noResize="1" noEditPoints="1" noAdjustHandles="1" noChangeArrowheads="1" noChangeShapeType="1" noTextEdit="1"/>
              </p:cNvSpPr>
              <p:nvPr/>
            </p:nvSpPr>
            <p:spPr>
              <a:xfrm>
                <a:off x="4797382" y="4250437"/>
                <a:ext cx="1215475" cy="388696"/>
              </a:xfrm>
              <a:prstGeom prst="rect">
                <a:avLst/>
              </a:prstGeom>
              <a:blipFill rotWithShape="0">
                <a:blip r:embed="rId4"/>
                <a:stretch>
                  <a:fillRect l="-14573" t="-109375" b="-164063"/>
                </a:stretch>
              </a:blipFill>
            </p:spPr>
            <p:txBody>
              <a:bodyPr/>
              <a:lstStyle/>
              <a:p>
                <a:r>
                  <a:rPr lang="en-US">
                    <a:noFill/>
                  </a:rPr>
                  <a:t> </a:t>
                </a:r>
              </a:p>
            </p:txBody>
          </p:sp>
        </mc:Fallback>
      </mc:AlternateContent>
      <p:sp>
        <p:nvSpPr>
          <p:cNvPr id="24" name="Plus 23"/>
          <p:cNvSpPr/>
          <p:nvPr/>
        </p:nvSpPr>
        <p:spPr>
          <a:xfrm>
            <a:off x="295709" y="1000158"/>
            <a:ext cx="451263" cy="498764"/>
          </a:xfrm>
          <a:prstGeom prst="mathPlu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5" name="Minus 24"/>
          <p:cNvSpPr/>
          <p:nvPr/>
        </p:nvSpPr>
        <p:spPr>
          <a:xfrm>
            <a:off x="918860" y="1124849"/>
            <a:ext cx="596716" cy="249382"/>
          </a:xfrm>
          <a:prstGeom prst="mathMinus">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6" name="Multiply 25"/>
          <p:cNvSpPr/>
          <p:nvPr/>
        </p:nvSpPr>
        <p:spPr>
          <a:xfrm>
            <a:off x="746972" y="4444785"/>
            <a:ext cx="361807" cy="556329"/>
          </a:xfrm>
          <a:prstGeom prst="mathMultiply">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27" name="Division 26"/>
          <p:cNvSpPr/>
          <p:nvPr/>
        </p:nvSpPr>
        <p:spPr>
          <a:xfrm>
            <a:off x="1838895" y="0"/>
            <a:ext cx="441824" cy="356259"/>
          </a:xfrm>
          <a:prstGeom prst="mathDivid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8" name="Rectangle 27"/>
              <p:cNvSpPr/>
              <p:nvPr/>
            </p:nvSpPr>
            <p:spPr>
              <a:xfrm>
                <a:off x="7493330" y="1864717"/>
                <a:ext cx="652527" cy="417615"/>
              </a:xfrm>
              <a:prstGeom prst="rect">
                <a:avLst/>
              </a:prstGeom>
            </p:spPr>
            <p:txBody>
              <a:bodyPr wrap="square">
                <a:spAutoFit/>
              </a:bodyPr>
              <a:lstStyle/>
              <a:p>
                <a:pPr>
                  <a:lnSpc>
                    <a:spcPct val="107000"/>
                  </a:lnSpc>
                  <a:spcAft>
                    <a:spcPts val="800"/>
                  </a:spcAft>
                </a:pPr>
                <a14:m>
                  <m:oMath xmlns:m="http://schemas.openxmlformats.org/officeDocument/2006/math">
                    <m:rad>
                      <m:radPr>
                        <m:degHide m:val="on"/>
                        <m:ctrlPr>
                          <a:rPr lang="en-US" sz="1800" b="1" i="1">
                            <a:latin typeface="Cambria Math" panose="02040503050406030204" pitchFamily="18" charset="0"/>
                            <a:ea typeface="Calibri" panose="020F0502020204030204" pitchFamily="34" charset="0"/>
                            <a:cs typeface="Times New Roman" panose="02020603050405020304" pitchFamily="18" charset="0"/>
                          </a:rPr>
                        </m:ctrlPr>
                      </m:radPr>
                      <m:deg/>
                      <m:e>
                        <m:r>
                          <a:rPr lang="en-US" sz="1800" b="1" i="1">
                            <a:effectLst/>
                            <a:latin typeface="Cambria Math" panose="02040503050406030204" pitchFamily="18" charset="0"/>
                            <a:ea typeface="Calibri" panose="020F0502020204030204" pitchFamily="34" charset="0"/>
                            <a:cs typeface="Times New Roman" panose="02020603050405020304" pitchFamily="18" charset="0"/>
                          </a:rPr>
                          <m:t>𝟐</m:t>
                        </m:r>
                      </m:e>
                    </m:rad>
                  </m:oMath>
                </a14:m>
                <a:r>
                  <a:rPr lang="en-US"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8" name="Rectangle 27"/>
              <p:cNvSpPr>
                <a:spLocks noRot="1" noChangeAspect="1" noMove="1" noResize="1" noEditPoints="1" noAdjustHandles="1" noChangeArrowheads="1" noChangeShapeType="1" noTextEdit="1"/>
              </p:cNvSpPr>
              <p:nvPr/>
            </p:nvSpPr>
            <p:spPr>
              <a:xfrm>
                <a:off x="7493330" y="1864717"/>
                <a:ext cx="652527" cy="417615"/>
              </a:xfrm>
              <a:prstGeom prst="rect">
                <a:avLst/>
              </a:prstGeom>
              <a:blipFill rotWithShape="0">
                <a:blip r:embed="rId5"/>
                <a:stretch>
                  <a:fillRect/>
                </a:stretch>
              </a:blipFill>
            </p:spPr>
            <p:txBody>
              <a:bodyPr/>
              <a:lstStyle/>
              <a:p>
                <a:r>
                  <a:rPr lang="en-US">
                    <a:noFill/>
                  </a:rPr>
                  <a:t> </a:t>
                </a:r>
              </a:p>
            </p:txBody>
          </p:sp>
        </mc:Fallback>
      </mc:AlternateContent>
      <p:sp>
        <p:nvSpPr>
          <p:cNvPr id="29" name="Rectangle 28"/>
          <p:cNvSpPr/>
          <p:nvPr/>
        </p:nvSpPr>
        <p:spPr>
          <a:xfrm>
            <a:off x="6663663" y="3595951"/>
            <a:ext cx="1482194" cy="421654"/>
          </a:xfrm>
          <a:prstGeom prst="rect">
            <a:avLst/>
          </a:prstGeom>
        </p:spPr>
        <p:txBody>
          <a:bodyPr wrap="square">
            <a:spAutoFit/>
          </a:bodyPr>
          <a:lstStyle/>
          <a:p>
            <a:pPr>
              <a:lnSpc>
                <a:spcPct val="107000"/>
              </a:lnSpc>
              <a:spcAft>
                <a:spcPts val="800"/>
              </a:spcAft>
            </a:pPr>
            <a:r>
              <a:rPr lang="en-US" sz="2000" b="1" dirty="0">
                <a:latin typeface="Calibri" panose="020F0502020204030204" pitchFamily="34" charset="0"/>
                <a:ea typeface="Times New Roman" panose="02020603050405020304" pitchFamily="18" charset="0"/>
                <a:cs typeface="Calibri" panose="020F0502020204030204" pitchFamily="34" charset="0"/>
              </a:rPr>
              <a:t>π</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0" name="Rectangle 29"/>
              <p:cNvSpPr/>
              <p:nvPr/>
            </p:nvSpPr>
            <p:spPr>
              <a:xfrm>
                <a:off x="7575106" y="3886709"/>
                <a:ext cx="1078636" cy="40754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ad>
                        <m:radPr>
                          <m:ctrlPr>
                            <a:rPr lang="en-US" sz="1800" b="1" i="1">
                              <a:latin typeface="Cambria Math" panose="02040503050406030204" pitchFamily="18" charset="0"/>
                            </a:rPr>
                          </m:ctrlPr>
                        </m:radPr>
                        <m:deg>
                          <m:r>
                            <a:rPr lang="en-US" sz="1800" b="1" i="1">
                              <a:latin typeface="Cambria Math" panose="02040503050406030204" pitchFamily="18" charset="0"/>
                            </a:rPr>
                            <m:t>𝟑</m:t>
                          </m:r>
                        </m:deg>
                        <m:e>
                          <m:r>
                            <a:rPr lang="en-US" sz="1800" b="1" i="1">
                              <a:latin typeface="Cambria Math" panose="02040503050406030204" pitchFamily="18" charset="0"/>
                            </a:rPr>
                            <m:t>𝟓</m:t>
                          </m:r>
                        </m:e>
                      </m:rad>
                    </m:oMath>
                  </m:oMathPara>
                </a14:m>
                <a:endParaRPr lang="en-US" b="1" dirty="0"/>
              </a:p>
            </p:txBody>
          </p:sp>
        </mc:Choice>
        <mc:Fallback xmlns="">
          <p:sp>
            <p:nvSpPr>
              <p:cNvPr id="30" name="Rectangle 29"/>
              <p:cNvSpPr>
                <a:spLocks noRot="1" noChangeAspect="1" noMove="1" noResize="1" noEditPoints="1" noAdjustHandles="1" noChangeArrowheads="1" noChangeShapeType="1" noTextEdit="1"/>
              </p:cNvSpPr>
              <p:nvPr/>
            </p:nvSpPr>
            <p:spPr>
              <a:xfrm>
                <a:off x="7575106" y="3886709"/>
                <a:ext cx="1078636" cy="407547"/>
              </a:xfrm>
              <a:prstGeom prst="rect">
                <a:avLst/>
              </a:prstGeom>
              <a:blipFill rotWithShape="0">
                <a:blip r:embed="rId6"/>
                <a:stretch>
                  <a:fillRect/>
                </a:stretch>
              </a:blipFill>
            </p:spPr>
            <p:txBody>
              <a:bodyPr/>
              <a:lstStyle/>
              <a:p>
                <a:r>
                  <a:rPr lang="en-US">
                    <a:noFill/>
                  </a:rPr>
                  <a:t> </a:t>
                </a:r>
              </a:p>
            </p:txBody>
          </p:sp>
        </mc:Fallback>
      </mc:AlternateContent>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circle(out)">
                                      <p:cBhvr>
                                        <p:cTn id="7" dur="2000"/>
                                        <p:tgtEl>
                                          <p:spTgt spid="13">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ox(in)">
                                      <p:cBhvr>
                                        <p:cTn id="10" dur="2000"/>
                                        <p:tgtEl>
                                          <p:spTgt spid="14"/>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ox(in)">
                                      <p:cBhvr>
                                        <p:cTn id="13" dur="2000"/>
                                        <p:tgtEl>
                                          <p:spTgt spid="25"/>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box(in)">
                                      <p:cBhvr>
                                        <p:cTn id="16" dur="2000"/>
                                        <p:tgtEl>
                                          <p:spTgt spid="24"/>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box(in)">
                                      <p:cBhvr>
                                        <p:cTn id="19" dur="2000"/>
                                        <p:tgtEl>
                                          <p:spTgt spid="27"/>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ox(in)">
                                      <p:cBhvr>
                                        <p:cTn id="22" dur="20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circle(in)">
                                      <p:cBhvr>
                                        <p:cTn id="27" dur="2000"/>
                                        <p:tgtEl>
                                          <p:spTgt spid="17"/>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circle(in)">
                                      <p:cBhvr>
                                        <p:cTn id="30" dur="2000"/>
                                        <p:tgtEl>
                                          <p:spTgt spid="8"/>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circle(in)">
                                      <p:cBhvr>
                                        <p:cTn id="33" dur="2000"/>
                                        <p:tgtEl>
                                          <p:spTgt spid="15"/>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circle(in)">
                                      <p:cBhvr>
                                        <p:cTn id="36" dur="20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down)">
                                      <p:cBhvr>
                                        <p:cTn id="41" dur="580">
                                          <p:stCondLst>
                                            <p:cond delay="0"/>
                                          </p:stCondLst>
                                        </p:cTn>
                                        <p:tgtEl>
                                          <p:spTgt spid="7"/>
                                        </p:tgtEl>
                                      </p:cBhvr>
                                    </p:animEffect>
                                    <p:anim calcmode="lin" valueType="num">
                                      <p:cBhvr>
                                        <p:cTn id="4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7" dur="26">
                                          <p:stCondLst>
                                            <p:cond delay="650"/>
                                          </p:stCondLst>
                                        </p:cTn>
                                        <p:tgtEl>
                                          <p:spTgt spid="7"/>
                                        </p:tgtEl>
                                      </p:cBhvr>
                                      <p:to x="100000" y="60000"/>
                                    </p:animScale>
                                    <p:animScale>
                                      <p:cBhvr>
                                        <p:cTn id="48" dur="166" decel="50000">
                                          <p:stCondLst>
                                            <p:cond delay="676"/>
                                          </p:stCondLst>
                                        </p:cTn>
                                        <p:tgtEl>
                                          <p:spTgt spid="7"/>
                                        </p:tgtEl>
                                      </p:cBhvr>
                                      <p:to x="100000" y="100000"/>
                                    </p:animScale>
                                    <p:animScale>
                                      <p:cBhvr>
                                        <p:cTn id="49" dur="26">
                                          <p:stCondLst>
                                            <p:cond delay="1312"/>
                                          </p:stCondLst>
                                        </p:cTn>
                                        <p:tgtEl>
                                          <p:spTgt spid="7"/>
                                        </p:tgtEl>
                                      </p:cBhvr>
                                      <p:to x="100000" y="80000"/>
                                    </p:animScale>
                                    <p:animScale>
                                      <p:cBhvr>
                                        <p:cTn id="50" dur="166" decel="50000">
                                          <p:stCondLst>
                                            <p:cond delay="1338"/>
                                          </p:stCondLst>
                                        </p:cTn>
                                        <p:tgtEl>
                                          <p:spTgt spid="7"/>
                                        </p:tgtEl>
                                      </p:cBhvr>
                                      <p:to x="100000" y="100000"/>
                                    </p:animScale>
                                    <p:animScale>
                                      <p:cBhvr>
                                        <p:cTn id="51" dur="26">
                                          <p:stCondLst>
                                            <p:cond delay="1642"/>
                                          </p:stCondLst>
                                        </p:cTn>
                                        <p:tgtEl>
                                          <p:spTgt spid="7"/>
                                        </p:tgtEl>
                                      </p:cBhvr>
                                      <p:to x="100000" y="90000"/>
                                    </p:animScale>
                                    <p:animScale>
                                      <p:cBhvr>
                                        <p:cTn id="52" dur="166" decel="50000">
                                          <p:stCondLst>
                                            <p:cond delay="1668"/>
                                          </p:stCondLst>
                                        </p:cTn>
                                        <p:tgtEl>
                                          <p:spTgt spid="7"/>
                                        </p:tgtEl>
                                      </p:cBhvr>
                                      <p:to x="100000" y="100000"/>
                                    </p:animScale>
                                    <p:animScale>
                                      <p:cBhvr>
                                        <p:cTn id="53" dur="26">
                                          <p:stCondLst>
                                            <p:cond delay="1808"/>
                                          </p:stCondLst>
                                        </p:cTn>
                                        <p:tgtEl>
                                          <p:spTgt spid="7"/>
                                        </p:tgtEl>
                                      </p:cBhvr>
                                      <p:to x="100000" y="95000"/>
                                    </p:animScale>
                                    <p:animScale>
                                      <p:cBhvr>
                                        <p:cTn id="54" dur="166" decel="50000">
                                          <p:stCondLst>
                                            <p:cond delay="1834"/>
                                          </p:stCondLst>
                                        </p:cTn>
                                        <p:tgtEl>
                                          <p:spTgt spid="7"/>
                                        </p:tgtEl>
                                      </p:cBhvr>
                                      <p:to x="100000" y="100000"/>
                                    </p:animScale>
                                  </p:childTnLst>
                                </p:cTn>
                              </p:par>
                              <p:par>
                                <p:cTn id="55" presetID="26" presetClass="entr" presetSubtype="0"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down)">
                                      <p:cBhvr>
                                        <p:cTn id="57" dur="580">
                                          <p:stCondLst>
                                            <p:cond delay="0"/>
                                          </p:stCondLst>
                                        </p:cTn>
                                        <p:tgtEl>
                                          <p:spTgt spid="18"/>
                                        </p:tgtEl>
                                      </p:cBhvr>
                                    </p:animEffect>
                                    <p:anim calcmode="lin" valueType="num">
                                      <p:cBhvr>
                                        <p:cTn id="58"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63" dur="26">
                                          <p:stCondLst>
                                            <p:cond delay="650"/>
                                          </p:stCondLst>
                                        </p:cTn>
                                        <p:tgtEl>
                                          <p:spTgt spid="18"/>
                                        </p:tgtEl>
                                      </p:cBhvr>
                                      <p:to x="100000" y="60000"/>
                                    </p:animScale>
                                    <p:animScale>
                                      <p:cBhvr>
                                        <p:cTn id="64" dur="166" decel="50000">
                                          <p:stCondLst>
                                            <p:cond delay="676"/>
                                          </p:stCondLst>
                                        </p:cTn>
                                        <p:tgtEl>
                                          <p:spTgt spid="18"/>
                                        </p:tgtEl>
                                      </p:cBhvr>
                                      <p:to x="100000" y="100000"/>
                                    </p:animScale>
                                    <p:animScale>
                                      <p:cBhvr>
                                        <p:cTn id="65" dur="26">
                                          <p:stCondLst>
                                            <p:cond delay="1312"/>
                                          </p:stCondLst>
                                        </p:cTn>
                                        <p:tgtEl>
                                          <p:spTgt spid="18"/>
                                        </p:tgtEl>
                                      </p:cBhvr>
                                      <p:to x="100000" y="80000"/>
                                    </p:animScale>
                                    <p:animScale>
                                      <p:cBhvr>
                                        <p:cTn id="66" dur="166" decel="50000">
                                          <p:stCondLst>
                                            <p:cond delay="1338"/>
                                          </p:stCondLst>
                                        </p:cTn>
                                        <p:tgtEl>
                                          <p:spTgt spid="18"/>
                                        </p:tgtEl>
                                      </p:cBhvr>
                                      <p:to x="100000" y="100000"/>
                                    </p:animScale>
                                    <p:animScale>
                                      <p:cBhvr>
                                        <p:cTn id="67" dur="26">
                                          <p:stCondLst>
                                            <p:cond delay="1642"/>
                                          </p:stCondLst>
                                        </p:cTn>
                                        <p:tgtEl>
                                          <p:spTgt spid="18"/>
                                        </p:tgtEl>
                                      </p:cBhvr>
                                      <p:to x="100000" y="90000"/>
                                    </p:animScale>
                                    <p:animScale>
                                      <p:cBhvr>
                                        <p:cTn id="68" dur="166" decel="50000">
                                          <p:stCondLst>
                                            <p:cond delay="1668"/>
                                          </p:stCondLst>
                                        </p:cTn>
                                        <p:tgtEl>
                                          <p:spTgt spid="18"/>
                                        </p:tgtEl>
                                      </p:cBhvr>
                                      <p:to x="100000" y="100000"/>
                                    </p:animScale>
                                    <p:animScale>
                                      <p:cBhvr>
                                        <p:cTn id="69" dur="26">
                                          <p:stCondLst>
                                            <p:cond delay="1808"/>
                                          </p:stCondLst>
                                        </p:cTn>
                                        <p:tgtEl>
                                          <p:spTgt spid="18"/>
                                        </p:tgtEl>
                                      </p:cBhvr>
                                      <p:to x="100000" y="95000"/>
                                    </p:animScale>
                                    <p:animScale>
                                      <p:cBhvr>
                                        <p:cTn id="70" dur="166" decel="50000">
                                          <p:stCondLst>
                                            <p:cond delay="1834"/>
                                          </p:stCondLst>
                                        </p:cTn>
                                        <p:tgtEl>
                                          <p:spTgt spid="18"/>
                                        </p:tgtEl>
                                      </p:cBhvr>
                                      <p:to x="100000" y="100000"/>
                                    </p:animScale>
                                  </p:childTnLst>
                                </p:cTn>
                              </p:par>
                              <p:par>
                                <p:cTn id="71" presetID="26" presetClass="entr" presetSubtype="0" fill="hold" grpId="0" nodeType="withEffect">
                                  <p:stCondLst>
                                    <p:cond delay="0"/>
                                  </p:stCondLst>
                                  <p:childTnLst>
                                    <p:set>
                                      <p:cBhvr>
                                        <p:cTn id="72" dur="1" fill="hold">
                                          <p:stCondLst>
                                            <p:cond delay="0"/>
                                          </p:stCondLst>
                                        </p:cTn>
                                        <p:tgtEl>
                                          <p:spTgt spid="9"/>
                                        </p:tgtEl>
                                        <p:attrNameLst>
                                          <p:attrName>style.visibility</p:attrName>
                                        </p:attrNameLst>
                                      </p:cBhvr>
                                      <p:to>
                                        <p:strVal val="visible"/>
                                      </p:to>
                                    </p:set>
                                    <p:animEffect transition="in" filter="wipe(down)">
                                      <p:cBhvr>
                                        <p:cTn id="73" dur="580">
                                          <p:stCondLst>
                                            <p:cond delay="0"/>
                                          </p:stCondLst>
                                        </p:cTn>
                                        <p:tgtEl>
                                          <p:spTgt spid="9"/>
                                        </p:tgtEl>
                                      </p:cBhvr>
                                    </p:animEffect>
                                    <p:anim calcmode="lin" valueType="num">
                                      <p:cBhvr>
                                        <p:cTn id="7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79" dur="26">
                                          <p:stCondLst>
                                            <p:cond delay="650"/>
                                          </p:stCondLst>
                                        </p:cTn>
                                        <p:tgtEl>
                                          <p:spTgt spid="9"/>
                                        </p:tgtEl>
                                      </p:cBhvr>
                                      <p:to x="100000" y="60000"/>
                                    </p:animScale>
                                    <p:animScale>
                                      <p:cBhvr>
                                        <p:cTn id="80" dur="166" decel="50000">
                                          <p:stCondLst>
                                            <p:cond delay="676"/>
                                          </p:stCondLst>
                                        </p:cTn>
                                        <p:tgtEl>
                                          <p:spTgt spid="9"/>
                                        </p:tgtEl>
                                      </p:cBhvr>
                                      <p:to x="100000" y="100000"/>
                                    </p:animScale>
                                    <p:animScale>
                                      <p:cBhvr>
                                        <p:cTn id="81" dur="26">
                                          <p:stCondLst>
                                            <p:cond delay="1312"/>
                                          </p:stCondLst>
                                        </p:cTn>
                                        <p:tgtEl>
                                          <p:spTgt spid="9"/>
                                        </p:tgtEl>
                                      </p:cBhvr>
                                      <p:to x="100000" y="80000"/>
                                    </p:animScale>
                                    <p:animScale>
                                      <p:cBhvr>
                                        <p:cTn id="82" dur="166" decel="50000">
                                          <p:stCondLst>
                                            <p:cond delay="1338"/>
                                          </p:stCondLst>
                                        </p:cTn>
                                        <p:tgtEl>
                                          <p:spTgt spid="9"/>
                                        </p:tgtEl>
                                      </p:cBhvr>
                                      <p:to x="100000" y="100000"/>
                                    </p:animScale>
                                    <p:animScale>
                                      <p:cBhvr>
                                        <p:cTn id="83" dur="26">
                                          <p:stCondLst>
                                            <p:cond delay="1642"/>
                                          </p:stCondLst>
                                        </p:cTn>
                                        <p:tgtEl>
                                          <p:spTgt spid="9"/>
                                        </p:tgtEl>
                                      </p:cBhvr>
                                      <p:to x="100000" y="90000"/>
                                    </p:animScale>
                                    <p:animScale>
                                      <p:cBhvr>
                                        <p:cTn id="84" dur="166" decel="50000">
                                          <p:stCondLst>
                                            <p:cond delay="1668"/>
                                          </p:stCondLst>
                                        </p:cTn>
                                        <p:tgtEl>
                                          <p:spTgt spid="9"/>
                                        </p:tgtEl>
                                      </p:cBhvr>
                                      <p:to x="100000" y="100000"/>
                                    </p:animScale>
                                    <p:animScale>
                                      <p:cBhvr>
                                        <p:cTn id="85" dur="26">
                                          <p:stCondLst>
                                            <p:cond delay="1808"/>
                                          </p:stCondLst>
                                        </p:cTn>
                                        <p:tgtEl>
                                          <p:spTgt spid="9"/>
                                        </p:tgtEl>
                                      </p:cBhvr>
                                      <p:to x="100000" y="95000"/>
                                    </p:animScale>
                                    <p:animScale>
                                      <p:cBhvr>
                                        <p:cTn id="86" dur="166" decel="50000">
                                          <p:stCondLst>
                                            <p:cond delay="1834"/>
                                          </p:stCondLst>
                                        </p:cTn>
                                        <p:tgtEl>
                                          <p:spTgt spid="9"/>
                                        </p:tgtEl>
                                      </p:cBhvr>
                                      <p:to x="100000" y="100000"/>
                                    </p:animScale>
                                  </p:childTnLst>
                                </p:cTn>
                              </p:par>
                            </p:childTnLst>
                          </p:cTn>
                        </p:par>
                      </p:childTnLst>
                    </p:cTn>
                  </p:par>
                  <p:par>
                    <p:cTn id="87" fill="hold">
                      <p:stCondLst>
                        <p:cond delay="indefinite"/>
                      </p:stCondLst>
                      <p:childTnLst>
                        <p:par>
                          <p:cTn id="88" fill="hold">
                            <p:stCondLst>
                              <p:cond delay="0"/>
                            </p:stCondLst>
                            <p:childTnLst>
                              <p:par>
                                <p:cTn id="89" presetID="20" presetClass="entr" presetSubtype="0" fill="hold" grpId="0" nodeType="clickEffect">
                                  <p:stCondLst>
                                    <p:cond delay="0"/>
                                  </p:stCondLst>
                                  <p:childTnLst>
                                    <p:set>
                                      <p:cBhvr>
                                        <p:cTn id="90" dur="1" fill="hold">
                                          <p:stCondLst>
                                            <p:cond delay="0"/>
                                          </p:stCondLst>
                                        </p:cTn>
                                        <p:tgtEl>
                                          <p:spTgt spid="19"/>
                                        </p:tgtEl>
                                        <p:attrNameLst>
                                          <p:attrName>style.visibility</p:attrName>
                                        </p:attrNameLst>
                                      </p:cBhvr>
                                      <p:to>
                                        <p:strVal val="visible"/>
                                      </p:to>
                                    </p:set>
                                    <p:animEffect transition="in" filter="wedge">
                                      <p:cBhvr>
                                        <p:cTn id="91" dur="2000"/>
                                        <p:tgtEl>
                                          <p:spTgt spid="19"/>
                                        </p:tgtEl>
                                      </p:cBhvr>
                                    </p:animEffect>
                                  </p:childTnLst>
                                </p:cTn>
                              </p:par>
                              <p:par>
                                <p:cTn id="92" presetID="20" presetClass="entr" presetSubtype="0" fill="hold" grpId="0" nodeType="withEffect">
                                  <p:stCondLst>
                                    <p:cond delay="0"/>
                                  </p:stCondLst>
                                  <p:childTnLst>
                                    <p:set>
                                      <p:cBhvr>
                                        <p:cTn id="93" dur="1" fill="hold">
                                          <p:stCondLst>
                                            <p:cond delay="0"/>
                                          </p:stCondLst>
                                        </p:cTn>
                                        <p:tgtEl>
                                          <p:spTgt spid="10"/>
                                        </p:tgtEl>
                                        <p:attrNameLst>
                                          <p:attrName>style.visibility</p:attrName>
                                        </p:attrNameLst>
                                      </p:cBhvr>
                                      <p:to>
                                        <p:strVal val="visible"/>
                                      </p:to>
                                    </p:set>
                                    <p:animEffect transition="in" filter="wedge">
                                      <p:cBhvr>
                                        <p:cTn id="94" dur="2000"/>
                                        <p:tgtEl>
                                          <p:spTgt spid="10"/>
                                        </p:tgtEl>
                                      </p:cBhvr>
                                    </p:animEffect>
                                  </p:childTnLst>
                                </p:cTn>
                              </p:par>
                              <p:par>
                                <p:cTn id="95" presetID="20" presetClass="entr" presetSubtype="0"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Effect transition="in" filter="wedge">
                                      <p:cBhvr>
                                        <p:cTn id="97" dur="2000"/>
                                        <p:tgtEl>
                                          <p:spTgt spid="20"/>
                                        </p:tgtEl>
                                      </p:cBhvr>
                                    </p:animEffect>
                                  </p:childTnLst>
                                </p:cTn>
                              </p:par>
                              <p:par>
                                <p:cTn id="98" presetID="20" presetClass="entr" presetSubtype="0" fill="hold" grpId="0" nodeType="withEffect">
                                  <p:stCondLst>
                                    <p:cond delay="0"/>
                                  </p:stCondLst>
                                  <p:childTnLst>
                                    <p:set>
                                      <p:cBhvr>
                                        <p:cTn id="99" dur="1" fill="hold">
                                          <p:stCondLst>
                                            <p:cond delay="0"/>
                                          </p:stCondLst>
                                        </p:cTn>
                                        <p:tgtEl>
                                          <p:spTgt spid="6"/>
                                        </p:tgtEl>
                                        <p:attrNameLst>
                                          <p:attrName>style.visibility</p:attrName>
                                        </p:attrNameLst>
                                      </p:cBhvr>
                                      <p:to>
                                        <p:strVal val="visible"/>
                                      </p:to>
                                    </p:set>
                                    <p:animEffect transition="in" filter="wedge">
                                      <p:cBhvr>
                                        <p:cTn id="100" dur="2000"/>
                                        <p:tgtEl>
                                          <p:spTgt spid="6"/>
                                        </p:tgtEl>
                                      </p:cBhvr>
                                    </p:animEffect>
                                  </p:childTnLst>
                                </p:cTn>
                              </p:par>
                            </p:childTnLst>
                          </p:cTn>
                        </p:par>
                      </p:childTnLst>
                    </p:cTn>
                  </p:par>
                  <p:par>
                    <p:cTn id="101" fill="hold">
                      <p:stCondLst>
                        <p:cond delay="indefinite"/>
                      </p:stCondLst>
                      <p:childTnLst>
                        <p:par>
                          <p:cTn id="102" fill="hold">
                            <p:stCondLst>
                              <p:cond delay="0"/>
                            </p:stCondLst>
                            <p:childTnLst>
                              <p:par>
                                <p:cTn id="103" presetID="13" presetClass="entr" presetSubtype="16" fill="hold" grpId="0" nodeType="clickEffect">
                                  <p:stCondLst>
                                    <p:cond delay="0"/>
                                  </p:stCondLst>
                                  <p:childTnLst>
                                    <p:set>
                                      <p:cBhvr>
                                        <p:cTn id="104" dur="1" fill="hold">
                                          <p:stCondLst>
                                            <p:cond delay="0"/>
                                          </p:stCondLst>
                                        </p:cTn>
                                        <p:tgtEl>
                                          <p:spTgt spid="11"/>
                                        </p:tgtEl>
                                        <p:attrNameLst>
                                          <p:attrName>style.visibility</p:attrName>
                                        </p:attrNameLst>
                                      </p:cBhvr>
                                      <p:to>
                                        <p:strVal val="visible"/>
                                      </p:to>
                                    </p:set>
                                    <p:animEffect transition="in" filter="plus(in)">
                                      <p:cBhvr>
                                        <p:cTn id="105" dur="2000"/>
                                        <p:tgtEl>
                                          <p:spTgt spid="11"/>
                                        </p:tgtEl>
                                      </p:cBhvr>
                                    </p:animEffect>
                                  </p:childTnLst>
                                </p:cTn>
                              </p:par>
                              <p:par>
                                <p:cTn id="106" presetID="13" presetClass="entr" presetSubtype="16" fill="hold" grpId="0" nodeType="withEffect">
                                  <p:stCondLst>
                                    <p:cond delay="0"/>
                                  </p:stCondLst>
                                  <p:childTnLst>
                                    <p:set>
                                      <p:cBhvr>
                                        <p:cTn id="107" dur="1" fill="hold">
                                          <p:stCondLst>
                                            <p:cond delay="0"/>
                                          </p:stCondLst>
                                        </p:cTn>
                                        <p:tgtEl>
                                          <p:spTgt spid="21"/>
                                        </p:tgtEl>
                                        <p:attrNameLst>
                                          <p:attrName>style.visibility</p:attrName>
                                        </p:attrNameLst>
                                      </p:cBhvr>
                                      <p:to>
                                        <p:strVal val="visible"/>
                                      </p:to>
                                    </p:set>
                                    <p:animEffect transition="in" filter="plus(in)">
                                      <p:cBhvr>
                                        <p:cTn id="108" dur="2000"/>
                                        <p:tgtEl>
                                          <p:spTgt spid="21"/>
                                        </p:tgtEl>
                                      </p:cBhvr>
                                    </p:animEffect>
                                  </p:childTnLst>
                                </p:cTn>
                              </p:par>
                              <p:par>
                                <p:cTn id="109" presetID="13" presetClass="entr" presetSubtype="16" fill="hold" grpId="0" nodeType="withEffect">
                                  <p:stCondLst>
                                    <p:cond delay="0"/>
                                  </p:stCondLst>
                                  <p:childTnLst>
                                    <p:set>
                                      <p:cBhvr>
                                        <p:cTn id="110" dur="1" fill="hold">
                                          <p:stCondLst>
                                            <p:cond delay="0"/>
                                          </p:stCondLst>
                                        </p:cTn>
                                        <p:tgtEl>
                                          <p:spTgt spid="22"/>
                                        </p:tgtEl>
                                        <p:attrNameLst>
                                          <p:attrName>style.visibility</p:attrName>
                                        </p:attrNameLst>
                                      </p:cBhvr>
                                      <p:to>
                                        <p:strVal val="visible"/>
                                      </p:to>
                                    </p:set>
                                    <p:animEffect transition="in" filter="plus(in)">
                                      <p:cBhvr>
                                        <p:cTn id="111" dur="2000"/>
                                        <p:tgtEl>
                                          <p:spTgt spid="22"/>
                                        </p:tgtEl>
                                      </p:cBhvr>
                                    </p:animEffect>
                                  </p:childTnLst>
                                </p:cTn>
                              </p:par>
                              <p:par>
                                <p:cTn id="112" presetID="13" presetClass="entr" presetSubtype="16"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plus(in)">
                                      <p:cBhvr>
                                        <p:cTn id="114" dur="2000"/>
                                        <p:tgtEl>
                                          <p:spTgt spid="23"/>
                                        </p:tgtEl>
                                      </p:cBhvr>
                                    </p:animEffect>
                                  </p:childTnLst>
                                </p:cTn>
                              </p:par>
                              <p:par>
                                <p:cTn id="115" presetID="13" presetClass="entr" presetSubtype="16" fill="hold" grpId="0" nodeType="withEffect">
                                  <p:stCondLst>
                                    <p:cond delay="0"/>
                                  </p:stCondLst>
                                  <p:childTnLst>
                                    <p:set>
                                      <p:cBhvr>
                                        <p:cTn id="116" dur="1" fill="hold">
                                          <p:stCondLst>
                                            <p:cond delay="0"/>
                                          </p:stCondLst>
                                        </p:cTn>
                                        <p:tgtEl>
                                          <p:spTgt spid="5"/>
                                        </p:tgtEl>
                                        <p:attrNameLst>
                                          <p:attrName>style.visibility</p:attrName>
                                        </p:attrNameLst>
                                      </p:cBhvr>
                                      <p:to>
                                        <p:strVal val="visible"/>
                                      </p:to>
                                    </p:set>
                                    <p:animEffect transition="in" filter="plus(in)">
                                      <p:cBhvr>
                                        <p:cTn id="117" dur="2000"/>
                                        <p:tgtEl>
                                          <p:spTgt spid="5"/>
                                        </p:tgtEl>
                                      </p:cBhvr>
                                    </p:animEffect>
                                  </p:childTnLst>
                                </p:cTn>
                              </p:par>
                            </p:childTnLst>
                          </p:cTn>
                        </p:par>
                      </p:childTnLst>
                    </p:cTn>
                  </p:par>
                  <p:par>
                    <p:cTn id="118" fill="hold">
                      <p:stCondLst>
                        <p:cond delay="indefinite"/>
                      </p:stCondLst>
                      <p:childTnLst>
                        <p:par>
                          <p:cTn id="119" fill="hold">
                            <p:stCondLst>
                              <p:cond delay="0"/>
                            </p:stCondLst>
                            <p:childTnLst>
                              <p:par>
                                <p:cTn id="120" presetID="17" presetClass="entr" presetSubtype="10" fill="hold" grpId="0" nodeType="click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strVal val="#ppt_h"/>
                                          </p:val>
                                        </p:tav>
                                        <p:tav tm="100000">
                                          <p:val>
                                            <p:strVal val="#ppt_h"/>
                                          </p:val>
                                        </p:tav>
                                      </p:tavLst>
                                    </p:anim>
                                  </p:childTnLst>
                                </p:cTn>
                              </p:par>
                              <p:par>
                                <p:cTn id="124" presetID="17" presetClass="entr" presetSubtype="10" fill="hold" grpId="0" nodeType="with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strVal val="#ppt_h"/>
                                          </p:val>
                                        </p:tav>
                                        <p:tav tm="100000">
                                          <p:val>
                                            <p:strVal val="#ppt_h"/>
                                          </p:val>
                                        </p:tav>
                                      </p:tavLst>
                                    </p:anim>
                                  </p:childTnLst>
                                </p:cTn>
                              </p:par>
                              <p:par>
                                <p:cTn id="128" presetID="17" presetClass="entr" presetSubtype="10" fill="hold" grpId="0" nodeType="withEffect">
                                  <p:stCondLst>
                                    <p:cond delay="0"/>
                                  </p:stCondLst>
                                  <p:childTnLst>
                                    <p:set>
                                      <p:cBhvr>
                                        <p:cTn id="129" dur="1" fill="hold">
                                          <p:stCondLst>
                                            <p:cond delay="0"/>
                                          </p:stCondLst>
                                        </p:cTn>
                                        <p:tgtEl>
                                          <p:spTgt spid="29"/>
                                        </p:tgtEl>
                                        <p:attrNameLst>
                                          <p:attrName>style.visibility</p:attrName>
                                        </p:attrNameLst>
                                      </p:cBhvr>
                                      <p:to>
                                        <p:strVal val="visible"/>
                                      </p:to>
                                    </p:set>
                                    <p:anim calcmode="lin" valueType="num">
                                      <p:cBhvr>
                                        <p:cTn id="130" dur="500" fill="hold"/>
                                        <p:tgtEl>
                                          <p:spTgt spid="29"/>
                                        </p:tgtEl>
                                        <p:attrNameLst>
                                          <p:attrName>ppt_w</p:attrName>
                                        </p:attrNameLst>
                                      </p:cBhvr>
                                      <p:tavLst>
                                        <p:tav tm="0">
                                          <p:val>
                                            <p:fltVal val="0"/>
                                          </p:val>
                                        </p:tav>
                                        <p:tav tm="100000">
                                          <p:val>
                                            <p:strVal val="#ppt_w"/>
                                          </p:val>
                                        </p:tav>
                                      </p:tavLst>
                                    </p:anim>
                                    <p:anim calcmode="lin" valueType="num">
                                      <p:cBhvr>
                                        <p:cTn id="131" dur="500" fill="hold"/>
                                        <p:tgtEl>
                                          <p:spTgt spid="29"/>
                                        </p:tgtEl>
                                        <p:attrNameLst>
                                          <p:attrName>ppt_h</p:attrName>
                                        </p:attrNameLst>
                                      </p:cBhvr>
                                      <p:tavLst>
                                        <p:tav tm="0">
                                          <p:val>
                                            <p:strVal val="#ppt_h"/>
                                          </p:val>
                                        </p:tav>
                                        <p:tav tm="100000">
                                          <p:val>
                                            <p:strVal val="#ppt_h"/>
                                          </p:val>
                                        </p:tav>
                                      </p:tavLst>
                                    </p:anim>
                                  </p:childTnLst>
                                </p:cTn>
                              </p:par>
                              <p:par>
                                <p:cTn id="132" presetID="17" presetClass="entr" presetSubtype="10" fill="hold" grpId="0" nodeType="withEffect">
                                  <p:stCondLst>
                                    <p:cond delay="0"/>
                                  </p:stCondLst>
                                  <p:childTnLst>
                                    <p:set>
                                      <p:cBhvr>
                                        <p:cTn id="133" dur="1" fill="hold">
                                          <p:stCondLst>
                                            <p:cond delay="0"/>
                                          </p:stCondLst>
                                        </p:cTn>
                                        <p:tgtEl>
                                          <p:spTgt spid="12"/>
                                        </p:tgtEl>
                                        <p:attrNameLst>
                                          <p:attrName>style.visibility</p:attrName>
                                        </p:attrNameLst>
                                      </p:cBhvr>
                                      <p:to>
                                        <p:strVal val="visible"/>
                                      </p:to>
                                    </p:set>
                                    <p:anim calcmode="lin" valueType="num">
                                      <p:cBhvr>
                                        <p:cTn id="134" dur="500" fill="hold"/>
                                        <p:tgtEl>
                                          <p:spTgt spid="12"/>
                                        </p:tgtEl>
                                        <p:attrNameLst>
                                          <p:attrName>ppt_w</p:attrName>
                                        </p:attrNameLst>
                                      </p:cBhvr>
                                      <p:tavLst>
                                        <p:tav tm="0">
                                          <p:val>
                                            <p:fltVal val="0"/>
                                          </p:val>
                                        </p:tav>
                                        <p:tav tm="100000">
                                          <p:val>
                                            <p:strVal val="#ppt_w"/>
                                          </p:val>
                                        </p:tav>
                                      </p:tavLst>
                                    </p:anim>
                                    <p:anim calcmode="lin" valueType="num">
                                      <p:cBhvr>
                                        <p:cTn id="135" dur="500" fill="hold"/>
                                        <p:tgtEl>
                                          <p:spTgt spid="12"/>
                                        </p:tgtEl>
                                        <p:attrNameLst>
                                          <p:attrName>ppt_h</p:attrName>
                                        </p:attrNameLst>
                                      </p:cBhvr>
                                      <p:tavLst>
                                        <p:tav tm="0">
                                          <p:val>
                                            <p:strVal val="#ppt_h"/>
                                          </p:val>
                                        </p:tav>
                                        <p:tav tm="100000">
                                          <p:val>
                                            <p:strVal val="#ppt_h"/>
                                          </p:val>
                                        </p:tav>
                                      </p:tavLst>
                                    </p:anim>
                                  </p:childTnLst>
                                </p:cTn>
                              </p:par>
                              <p:par>
                                <p:cTn id="136" presetID="17" presetClass="entr" presetSubtype="10" fill="hold" grpId="0" nodeType="withEffect">
                                  <p:stCondLst>
                                    <p:cond delay="0"/>
                                  </p:stCondLst>
                                  <p:childTnLst>
                                    <p:set>
                                      <p:cBhvr>
                                        <p:cTn id="137" dur="1" fill="hold">
                                          <p:stCondLst>
                                            <p:cond delay="0"/>
                                          </p:stCondLst>
                                        </p:cTn>
                                        <p:tgtEl>
                                          <p:spTgt spid="3"/>
                                        </p:tgtEl>
                                        <p:attrNameLst>
                                          <p:attrName>style.visibility</p:attrName>
                                        </p:attrNameLst>
                                      </p:cBhvr>
                                      <p:to>
                                        <p:strVal val="visible"/>
                                      </p:to>
                                    </p:set>
                                    <p:anim calcmode="lin" valueType="num">
                                      <p:cBhvr>
                                        <p:cTn id="138" dur="500" fill="hold"/>
                                        <p:tgtEl>
                                          <p:spTgt spid="3"/>
                                        </p:tgtEl>
                                        <p:attrNameLst>
                                          <p:attrName>ppt_w</p:attrName>
                                        </p:attrNameLst>
                                      </p:cBhvr>
                                      <p:tavLst>
                                        <p:tav tm="0">
                                          <p:val>
                                            <p:fltVal val="0"/>
                                          </p:val>
                                        </p:tav>
                                        <p:tav tm="100000">
                                          <p:val>
                                            <p:strVal val="#ppt_w"/>
                                          </p:val>
                                        </p:tav>
                                      </p:tavLst>
                                    </p:anim>
                                    <p:anim calcmode="lin" valueType="num">
                                      <p:cBhvr>
                                        <p:cTn id="139"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3" grpId="0" animBg="1"/>
      <p:bldP spid="9" grpId="0"/>
      <p:bldP spid="10" grpId="0"/>
      <p:bldP spid="11" grpId="0"/>
      <p:bldP spid="12" grpId="0"/>
      <p:bldP spid="14" grpId="0" animBg="1"/>
      <p:bldP spid="13" grpId="0" build="p"/>
      <p:bldP spid="15" grpId="0"/>
      <p:bldP spid="16" grpId="0"/>
      <p:bldP spid="17" grpId="0"/>
      <p:bldP spid="18" grpId="0"/>
      <p:bldP spid="19" grpId="0"/>
      <p:bldP spid="20" grpId="0"/>
      <p:bldP spid="21" grpId="0"/>
      <p:bldP spid="22" grpId="0"/>
      <p:bldP spid="23" grpId="0"/>
      <p:bldP spid="24" grpId="0" animBg="1"/>
      <p:bldP spid="25" grpId="0" animBg="1"/>
      <p:bldP spid="26" grpId="0" animBg="1"/>
      <p:bldP spid="27" grpId="0" animBg="1"/>
      <p:bldP spid="28" grpId="0"/>
      <p:bldP spid="29"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 name="Title 1"/>
          <p:cNvSpPr>
            <a:spLocks noGrp="1"/>
          </p:cNvSpPr>
          <p:nvPr>
            <p:ph type="ctrTitle"/>
          </p:nvPr>
        </p:nvSpPr>
        <p:spPr>
          <a:xfrm>
            <a:off x="2300030" y="245327"/>
            <a:ext cx="4633200" cy="1115122"/>
          </a:xfrm>
        </p:spPr>
        <p:txBody>
          <a:bodyPr/>
          <a:lstStyle/>
          <a:p>
            <a:r>
              <a:rPr lang="en-US" sz="3600" b="1" dirty="0">
                <a:solidFill>
                  <a:schemeClr val="accent3">
                    <a:lumMod val="60000"/>
                    <a:lumOff val="40000"/>
                  </a:schemeClr>
                </a:solidFill>
                <a:effectLst>
                  <a:outerShdw blurRad="38100" dist="38100" dir="2700000" algn="tl">
                    <a:srgbClr val="000000">
                      <a:alpha val="43137"/>
                    </a:srgbClr>
                  </a:outerShdw>
                </a:effectLst>
                <a:latin typeface="Mongolian Baiti" panose="03000500000000000000" pitchFamily="66" charset="0"/>
                <a:cs typeface="Mongolian Baiti" panose="03000500000000000000" pitchFamily="66" charset="0"/>
              </a:rPr>
              <a:t>Some Application of Number Theory</a:t>
            </a:r>
            <a:r>
              <a:rPr lang="en-US" sz="3600" dirty="0">
                <a:solidFill>
                  <a:schemeClr val="accent3">
                    <a:lumMod val="60000"/>
                    <a:lumOff val="40000"/>
                  </a:schemeClr>
                </a:solidFill>
              </a:rPr>
              <a:t/>
            </a:r>
            <a:br>
              <a:rPr lang="en-US" sz="3600" dirty="0">
                <a:solidFill>
                  <a:schemeClr val="accent3">
                    <a:lumMod val="60000"/>
                    <a:lumOff val="40000"/>
                  </a:schemeClr>
                </a:solidFill>
              </a:rPr>
            </a:br>
            <a:endParaRPr lang="en-US" sz="3600" dirty="0">
              <a:solidFill>
                <a:schemeClr val="accent3">
                  <a:lumMod val="60000"/>
                  <a:lumOff val="40000"/>
                </a:schemeClr>
              </a:solidFill>
            </a:endParaRPr>
          </a:p>
        </p:txBody>
      </p:sp>
      <p:sp>
        <p:nvSpPr>
          <p:cNvPr id="227" name="Google Shape;227;p17"/>
          <p:cNvSpPr txBox="1">
            <a:spLocks noGrp="1"/>
          </p:cNvSpPr>
          <p:nvPr>
            <p:ph type="sldNum" idx="4294967295"/>
          </p:nvPr>
        </p:nvSpPr>
        <p:spPr>
          <a:xfrm>
            <a:off x="0" y="4751388"/>
            <a:ext cx="469900" cy="39211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4</a:t>
            </a:fld>
            <a:endParaRPr/>
          </a:p>
        </p:txBody>
      </p:sp>
      <p:cxnSp>
        <p:nvCxnSpPr>
          <p:cNvPr id="4" name="Straight Connector 3"/>
          <p:cNvCxnSpPr/>
          <p:nvPr/>
        </p:nvCxnSpPr>
        <p:spPr>
          <a:xfrm>
            <a:off x="2943922" y="1070517"/>
            <a:ext cx="3836019"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787698" y="1189463"/>
            <a:ext cx="3836019"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a:xfrm>
            <a:off x="1061095" y="1728439"/>
            <a:ext cx="2477870" cy="457200"/>
          </a:xfrm>
          <a:prstGeom prst="roundRect">
            <a:avLst/>
          </a:prstGeom>
          <a:gradFill flip="none" rotWithShape="1">
            <a:gsLst>
              <a:gs pos="0">
                <a:schemeClr val="accent1">
                  <a:lumMod val="5000"/>
                  <a:lumOff val="95000"/>
                </a:schemeClr>
              </a:gs>
              <a:gs pos="50000">
                <a:schemeClr val="accent1">
                  <a:lumMod val="20000"/>
                  <a:lumOff val="80000"/>
                </a:schemeClr>
              </a:gs>
              <a:gs pos="83000">
                <a:schemeClr val="accent1">
                  <a:lumMod val="45000"/>
                  <a:lumOff val="55000"/>
                </a:schemeClr>
              </a:gs>
              <a:gs pos="100000">
                <a:schemeClr val="accent1">
                  <a:lumMod val="30000"/>
                  <a:lumOff val="70000"/>
                </a:schemeClr>
              </a:gs>
            </a:gsLst>
            <a:lin ang="8100000" scaled="1"/>
            <a:tileRect/>
          </a:gra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70C0"/>
                </a:solidFill>
                <a:latin typeface="Monotype Corsiva" panose="03010101010201010101" pitchFamily="66" charset="0"/>
              </a:rPr>
              <a:t>Division algorithm</a:t>
            </a:r>
            <a:endParaRPr lang="en-US" sz="2400" dirty="0">
              <a:solidFill>
                <a:srgbClr val="0070C0"/>
              </a:solidFill>
              <a:latin typeface="Monotype Corsiva" panose="03010101010201010101" pitchFamily="66" charset="0"/>
            </a:endParaRPr>
          </a:p>
        </p:txBody>
      </p:sp>
      <p:sp>
        <p:nvSpPr>
          <p:cNvPr id="8" name="Rounded Rectangle 7"/>
          <p:cNvSpPr/>
          <p:nvPr/>
        </p:nvSpPr>
        <p:spPr>
          <a:xfrm>
            <a:off x="3608732" y="2966726"/>
            <a:ext cx="2447959" cy="457200"/>
          </a:xfrm>
          <a:prstGeom prst="roundRect">
            <a:avLst/>
          </a:prstGeom>
          <a:gradFill flip="none" rotWithShape="1">
            <a:gsLst>
              <a:gs pos="0">
                <a:schemeClr val="accent1">
                  <a:lumMod val="5000"/>
                  <a:lumOff val="95000"/>
                </a:schemeClr>
              </a:gs>
              <a:gs pos="50000">
                <a:schemeClr val="accent1">
                  <a:lumMod val="20000"/>
                  <a:lumOff val="80000"/>
                </a:schemeClr>
              </a:gs>
              <a:gs pos="83000">
                <a:schemeClr val="accent1">
                  <a:lumMod val="45000"/>
                  <a:lumOff val="55000"/>
                </a:schemeClr>
              </a:gs>
              <a:gs pos="100000">
                <a:schemeClr val="accent1">
                  <a:lumMod val="30000"/>
                  <a:lumOff val="70000"/>
                </a:schemeClr>
              </a:gs>
            </a:gsLst>
            <a:lin ang="8100000" scaled="1"/>
            <a:tileRect/>
          </a:gra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0070C0"/>
                </a:solidFill>
                <a:latin typeface="Monotype Corsiva" panose="03010101010201010101" pitchFamily="66" charset="0"/>
              </a:rPr>
              <a:t>Euclidean algorithm</a:t>
            </a:r>
            <a:endParaRPr lang="en-US" sz="2400" dirty="0">
              <a:solidFill>
                <a:srgbClr val="0070C0"/>
              </a:solidFill>
              <a:latin typeface="Monotype Corsiva" panose="03010101010201010101" pitchFamily="66" charset="0"/>
            </a:endParaRPr>
          </a:p>
        </p:txBody>
      </p:sp>
      <p:sp>
        <p:nvSpPr>
          <p:cNvPr id="10" name="Rounded Rectangle 9"/>
          <p:cNvSpPr/>
          <p:nvPr/>
        </p:nvSpPr>
        <p:spPr>
          <a:xfrm>
            <a:off x="6056691" y="4294188"/>
            <a:ext cx="2279098" cy="457200"/>
          </a:xfrm>
          <a:prstGeom prst="roundRect">
            <a:avLst/>
          </a:prstGeom>
          <a:gradFill flip="none" rotWithShape="1">
            <a:gsLst>
              <a:gs pos="0">
                <a:schemeClr val="accent1">
                  <a:lumMod val="5000"/>
                  <a:lumOff val="95000"/>
                </a:schemeClr>
              </a:gs>
              <a:gs pos="50000">
                <a:schemeClr val="accent1">
                  <a:lumMod val="20000"/>
                  <a:lumOff val="80000"/>
                </a:schemeClr>
              </a:gs>
              <a:gs pos="83000">
                <a:schemeClr val="accent1">
                  <a:lumMod val="45000"/>
                  <a:lumOff val="55000"/>
                </a:schemeClr>
              </a:gs>
              <a:gs pos="100000">
                <a:schemeClr val="accent1">
                  <a:lumMod val="30000"/>
                  <a:lumOff val="70000"/>
                </a:schemeClr>
              </a:gs>
            </a:gsLst>
            <a:lin ang="8100000" scaled="1"/>
            <a:tileRect/>
          </a:gra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0070C0"/>
                </a:solidFill>
                <a:latin typeface="Monotype Corsiva" panose="03010101010201010101" pitchFamily="66" charset="0"/>
              </a:rPr>
              <a:t>Divisibility </a:t>
            </a:r>
            <a:endParaRPr lang="en-US" sz="1800" dirty="0">
              <a:solidFill>
                <a:srgbClr val="0070C0"/>
              </a:solidFill>
              <a:latin typeface="Monotype Corsiva" panose="03010101010201010101" pitchFamily="66" charset="0"/>
            </a:endParaRPr>
          </a:p>
        </p:txBody>
      </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par>
                                <p:cTn id="11" presetID="6" presetClass="entr" presetSubtype="16"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plus(in)">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heel(1)">
                                      <p:cBhvr>
                                        <p:cTn id="4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8"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90" name="Google Shape;290;p24"/>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5</a:t>
            </a:fld>
            <a:endParaRPr/>
          </a:p>
        </p:txBody>
      </p:sp>
      <p:sp>
        <p:nvSpPr>
          <p:cNvPr id="2" name="Rectangle 1"/>
          <p:cNvSpPr/>
          <p:nvPr/>
        </p:nvSpPr>
        <p:spPr>
          <a:xfrm>
            <a:off x="1661533" y="109559"/>
            <a:ext cx="5363736" cy="461665"/>
          </a:xfrm>
          <a:prstGeom prst="rect">
            <a:avLst/>
          </a:prstGeom>
        </p:spPr>
        <p:txBody>
          <a:bodyPr wrap="square">
            <a:spAutoFit/>
          </a:bodyPr>
          <a:lstStyle/>
          <a:p>
            <a:pPr algn="ctr"/>
            <a:r>
              <a:rPr lang="en-US" sz="2400" dirty="0">
                <a:solidFill>
                  <a:srgbClr val="0070C0"/>
                </a:solidFill>
                <a:latin typeface="Algerian" panose="04020705040A02060702" pitchFamily="82" charset="0"/>
              </a:rPr>
              <a:t>Division algorithm</a:t>
            </a:r>
          </a:p>
        </p:txBody>
      </p:sp>
      <p:sp>
        <p:nvSpPr>
          <p:cNvPr id="8" name="Half Frame 7"/>
          <p:cNvSpPr/>
          <p:nvPr/>
        </p:nvSpPr>
        <p:spPr>
          <a:xfrm flipH="1" flipV="1">
            <a:off x="5783765" y="108074"/>
            <a:ext cx="170986" cy="442332"/>
          </a:xfrm>
          <a:prstGeom prst="halfFram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tx1"/>
              </a:solidFill>
            </a:endParaRPr>
          </a:p>
        </p:txBody>
      </p:sp>
      <p:sp>
        <p:nvSpPr>
          <p:cNvPr id="9" name="Half Frame 8"/>
          <p:cNvSpPr/>
          <p:nvPr/>
        </p:nvSpPr>
        <p:spPr>
          <a:xfrm>
            <a:off x="2665142" y="109559"/>
            <a:ext cx="178419" cy="423746"/>
          </a:xfrm>
          <a:prstGeom prst="halfFram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tx1"/>
              </a:solidFill>
            </a:endParaRPr>
          </a:p>
        </p:txBody>
      </p:sp>
      <p:sp>
        <p:nvSpPr>
          <p:cNvPr id="4" name="Rectangle 3"/>
          <p:cNvSpPr/>
          <p:nvPr/>
        </p:nvSpPr>
        <p:spPr>
          <a:xfrm>
            <a:off x="836346" y="623818"/>
            <a:ext cx="7449015" cy="1351267"/>
          </a:xfrm>
          <a:prstGeom prst="rect">
            <a:avLst/>
          </a:prstGeom>
        </p:spPr>
        <p:txBody>
          <a:bodyPr wrap="square">
            <a:spAutoFit/>
          </a:bodyPr>
          <a:lstStyle/>
          <a:p>
            <a:pPr algn="ctr">
              <a:lnSpc>
                <a:spcPct val="107000"/>
              </a:lnSpc>
              <a:spcAft>
                <a:spcPts val="800"/>
              </a:spcAft>
            </a:pPr>
            <a:r>
              <a:rPr lang="en-US" sz="1800" dirty="0">
                <a:latin typeface="Century Schoolbook" panose="02040604050505020304" pitchFamily="18" charset="0"/>
                <a:ea typeface="Calibri" panose="020F0502020204030204" pitchFamily="34" charset="0"/>
                <a:cs typeface="Times New Roman" panose="02020603050405020304" pitchFamily="18" charset="0"/>
              </a:rPr>
              <a:t>Let a be a integer and </a:t>
            </a:r>
            <a:r>
              <a:rPr lang="en-US" sz="1800" dirty="0" smtClean="0">
                <a:latin typeface="Century Schoolbook" panose="02040604050505020304" pitchFamily="18" charset="0"/>
                <a:ea typeface="Calibri" panose="020F0502020204030204" pitchFamily="34" charset="0"/>
                <a:cs typeface="Times New Roman" panose="02020603050405020304" pitchFamily="18" charset="0"/>
              </a:rPr>
              <a:t>d(≠0) </a:t>
            </a:r>
            <a:r>
              <a:rPr lang="en-US" sz="1800" dirty="0">
                <a:latin typeface="Century Schoolbook" panose="02040604050505020304" pitchFamily="18" charset="0"/>
                <a:ea typeface="Calibri" panose="020F0502020204030204" pitchFamily="34" charset="0"/>
                <a:cs typeface="Times New Roman" panose="02020603050405020304" pitchFamily="18" charset="0"/>
              </a:rPr>
              <a:t>be a </a:t>
            </a:r>
            <a:r>
              <a:rPr lang="en-US" sz="1800" dirty="0" smtClean="0">
                <a:latin typeface="Century Schoolbook" panose="02040604050505020304" pitchFamily="18" charset="0"/>
                <a:ea typeface="Calibri" panose="020F0502020204030204" pitchFamily="34" charset="0"/>
                <a:cs typeface="Times New Roman" panose="02020603050405020304" pitchFamily="18" charset="0"/>
              </a:rPr>
              <a:t>integer</a:t>
            </a:r>
            <a:r>
              <a:rPr lang="en-US" sz="1800" dirty="0">
                <a:latin typeface="Century Schoolbook" panose="02040604050505020304" pitchFamily="18" charset="0"/>
                <a:ea typeface="Calibri" panose="020F0502020204030204" pitchFamily="34" charset="0"/>
                <a:cs typeface="Times New Roman" panose="02020603050405020304" pitchFamily="18" charset="0"/>
              </a:rPr>
              <a:t>, then there are </a:t>
            </a:r>
            <a:r>
              <a:rPr lang="en-US" sz="1800" i="1" u="sng" dirty="0" smtClean="0">
                <a:latin typeface="Century Schoolbook" panose="02040604050505020304" pitchFamily="18" charset="0"/>
                <a:ea typeface="Calibri" panose="020F0502020204030204" pitchFamily="34" charset="0"/>
                <a:cs typeface="Times New Roman" panose="02020603050405020304" pitchFamily="18" charset="0"/>
              </a:rPr>
              <a:t>unique </a:t>
            </a:r>
            <a:r>
              <a:rPr lang="en-US" sz="1800" dirty="0" smtClean="0">
                <a:latin typeface="Century Schoolbook" panose="02040604050505020304" pitchFamily="18" charset="0"/>
                <a:ea typeface="Calibri" panose="020F0502020204030204" pitchFamily="34" charset="0"/>
                <a:cs typeface="Times New Roman" panose="02020603050405020304" pitchFamily="18" charset="0"/>
              </a:rPr>
              <a:t>positive </a:t>
            </a:r>
            <a:r>
              <a:rPr lang="en-US" sz="1800" dirty="0">
                <a:latin typeface="Century Schoolbook" panose="02040604050505020304" pitchFamily="18" charset="0"/>
                <a:ea typeface="Calibri" panose="020F0502020204030204" pitchFamily="34" charset="0"/>
                <a:cs typeface="Times New Roman" panose="02020603050405020304" pitchFamily="18" charset="0"/>
              </a:rPr>
              <a:t>integers q and r, with 0 </a:t>
            </a:r>
            <a:r>
              <a:rPr lang="en-US" sz="1800" dirty="0">
                <a:latin typeface="Century Schoolbook" panose="02040604050505020304" pitchFamily="18" charset="0"/>
                <a:ea typeface="Calibri" panose="020F0502020204030204" pitchFamily="34" charset="0"/>
                <a:cs typeface="Calibri" panose="020F0502020204030204" pitchFamily="34" charset="0"/>
              </a:rPr>
              <a:t>≤</a:t>
            </a:r>
            <a:r>
              <a:rPr lang="en-US" sz="1800" dirty="0">
                <a:latin typeface="Century Schoolbook" panose="02040604050505020304" pitchFamily="18" charset="0"/>
                <a:ea typeface="Calibri" panose="020F0502020204030204" pitchFamily="34" charset="0"/>
                <a:cs typeface="Times New Roman" panose="02020603050405020304" pitchFamily="18" charset="0"/>
              </a:rPr>
              <a:t> r </a:t>
            </a:r>
            <a:r>
              <a:rPr lang="en-US" sz="1800" dirty="0" smtClean="0">
                <a:latin typeface="Century Schoolbook" panose="02040604050505020304" pitchFamily="18" charset="0"/>
                <a:ea typeface="Calibri" panose="020F0502020204030204" pitchFamily="34" charset="0"/>
                <a:cs typeface="Times New Roman" panose="02020603050405020304" pitchFamily="18" charset="0"/>
              </a:rPr>
              <a:t>&lt;│d│, </a:t>
            </a:r>
            <a:r>
              <a:rPr lang="en-US" sz="1800" dirty="0">
                <a:latin typeface="Century Schoolbook" panose="02040604050505020304" pitchFamily="18" charset="0"/>
                <a:ea typeface="Calibri" panose="020F0502020204030204" pitchFamily="34" charset="0"/>
                <a:cs typeface="Times New Roman" panose="02020603050405020304" pitchFamily="18" charset="0"/>
              </a:rPr>
              <a:t>such that a = dq + r</a:t>
            </a:r>
          </a:p>
          <a:p>
            <a:pPr algn="ctr">
              <a:lnSpc>
                <a:spcPct val="107000"/>
              </a:lnSpc>
              <a:spcAft>
                <a:spcPts val="800"/>
              </a:spcAft>
            </a:pPr>
            <a:r>
              <a:rPr lang="en-US" dirty="0">
                <a:latin typeface="Century Schoolbook" panose="02040604050505020304" pitchFamily="18" charset="0"/>
                <a:ea typeface="Calibri" panose="020F0502020204030204" pitchFamily="34" charset="0"/>
                <a:cs typeface="Times New Roman" panose="02020603050405020304" pitchFamily="18" charset="0"/>
              </a:rPr>
              <a:t> </a:t>
            </a:r>
          </a:p>
          <a:p>
            <a:pPr algn="ct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1405051" y="1425203"/>
            <a:ext cx="4572000" cy="1409681"/>
          </a:xfrm>
          <a:prstGeom prst="rect">
            <a:avLst/>
          </a:prstGeom>
        </p:spPr>
        <p:txBody>
          <a:bodyPr>
            <a:spAutoFit/>
          </a:bodyPr>
          <a:lstStyle/>
          <a:p>
            <a:pPr marL="342900" lvl="0" indent="-342900">
              <a:lnSpc>
                <a:spcPct val="107000"/>
              </a:lnSpc>
              <a:buFont typeface="Wingdings" panose="05000000000000000000" pitchFamily="2" charset="2"/>
              <a:buChar char="Ø"/>
            </a:pPr>
            <a:r>
              <a:rPr lang="en-US" sz="1600" dirty="0">
                <a:solidFill>
                  <a:srgbClr val="002060"/>
                </a:solidFill>
                <a:latin typeface="Century Schoolbook" panose="02040604050505020304" pitchFamily="18" charset="0"/>
                <a:ea typeface="Calibri" panose="020F0502020204030204" pitchFamily="34" charset="0"/>
                <a:cs typeface="Times New Roman" panose="02020603050405020304" pitchFamily="18" charset="0"/>
              </a:rPr>
              <a:t>d is called the divisor,</a:t>
            </a:r>
          </a:p>
          <a:p>
            <a:pPr marL="342900" lvl="0" indent="-342900">
              <a:lnSpc>
                <a:spcPct val="107000"/>
              </a:lnSpc>
              <a:buFont typeface="Wingdings" panose="05000000000000000000" pitchFamily="2" charset="2"/>
              <a:buChar char="Ø"/>
            </a:pPr>
            <a:r>
              <a:rPr lang="en-US" sz="1600" dirty="0">
                <a:solidFill>
                  <a:srgbClr val="002060"/>
                </a:solidFill>
                <a:latin typeface="Century Schoolbook" panose="02040604050505020304" pitchFamily="18" charset="0"/>
                <a:ea typeface="Calibri" panose="020F0502020204030204" pitchFamily="34" charset="0"/>
                <a:cs typeface="Times New Roman" panose="02020603050405020304" pitchFamily="18" charset="0"/>
              </a:rPr>
              <a:t>a is called the dividend,</a:t>
            </a:r>
          </a:p>
          <a:p>
            <a:pPr marL="342900" lvl="0" indent="-342900">
              <a:lnSpc>
                <a:spcPct val="107000"/>
              </a:lnSpc>
              <a:buFont typeface="Wingdings" panose="05000000000000000000" pitchFamily="2" charset="2"/>
              <a:buChar char="Ø"/>
            </a:pPr>
            <a:r>
              <a:rPr lang="en-US" sz="1600" dirty="0">
                <a:solidFill>
                  <a:srgbClr val="002060"/>
                </a:solidFill>
                <a:latin typeface="Century Schoolbook" panose="02040604050505020304" pitchFamily="18" charset="0"/>
                <a:ea typeface="Calibri" panose="020F0502020204030204" pitchFamily="34" charset="0"/>
                <a:cs typeface="Times New Roman" panose="02020603050405020304" pitchFamily="18" charset="0"/>
              </a:rPr>
              <a:t>q is called the quotient,</a:t>
            </a:r>
          </a:p>
          <a:p>
            <a:pPr marL="342900" lvl="0" indent="-342900">
              <a:lnSpc>
                <a:spcPct val="107000"/>
              </a:lnSpc>
              <a:buFont typeface="Wingdings" panose="05000000000000000000" pitchFamily="2" charset="2"/>
              <a:buChar char="Ø"/>
            </a:pPr>
            <a:r>
              <a:rPr lang="en-US" sz="1600" dirty="0">
                <a:solidFill>
                  <a:srgbClr val="002060"/>
                </a:solidFill>
                <a:latin typeface="Century Schoolbook" panose="02040604050505020304" pitchFamily="18" charset="0"/>
                <a:ea typeface="Calibri" panose="020F0502020204030204" pitchFamily="34" charset="0"/>
                <a:cs typeface="Times New Roman" panose="02020603050405020304" pitchFamily="18" charset="0"/>
              </a:rPr>
              <a:t>r is called the remainder. </a:t>
            </a:r>
          </a:p>
          <a:p>
            <a:pPr marL="457200">
              <a:lnSpc>
                <a:spcPct val="107000"/>
              </a:lnSpc>
              <a:spcAft>
                <a:spcPts val="800"/>
              </a:spcAft>
            </a:pPr>
            <a:r>
              <a:rPr lang="en-US" sz="1600" dirty="0">
                <a:latin typeface="Century Schoolbook" panose="02040604050505020304" pitchFamily="18" charset="0"/>
                <a:ea typeface="Calibri" panose="020F0502020204030204" pitchFamily="34" charset="0"/>
                <a:cs typeface="Times New Roman" panose="02020603050405020304" pitchFamily="18" charset="0"/>
              </a:rPr>
              <a:t> </a:t>
            </a:r>
            <a:endParaRPr lang="en-US" sz="1600" dirty="0">
              <a:effectLst/>
              <a:latin typeface="Century Schoolbook" panose="02040604050505020304" pitchFamily="18" charset="0"/>
              <a:ea typeface="Calibri" panose="020F0502020204030204" pitchFamily="34" charset="0"/>
              <a:cs typeface="Times New Roman" panose="02020603050405020304" pitchFamily="18" charset="0"/>
            </a:endParaRPr>
          </a:p>
        </p:txBody>
      </p:sp>
      <p:sp>
        <p:nvSpPr>
          <p:cNvPr id="11" name="Rectangle 10"/>
          <p:cNvSpPr/>
          <p:nvPr/>
        </p:nvSpPr>
        <p:spPr>
          <a:xfrm>
            <a:off x="1182029" y="2596871"/>
            <a:ext cx="6400800" cy="721864"/>
          </a:xfrm>
          <a:prstGeom prst="rect">
            <a:avLst/>
          </a:prstGeom>
        </p:spPr>
        <p:txBody>
          <a:bodyPr wrap="square">
            <a:spAutoFit/>
          </a:bodyPr>
          <a:lstStyle/>
          <a:p>
            <a:pPr>
              <a:lnSpc>
                <a:spcPct val="107000"/>
              </a:lnSpc>
              <a:spcAft>
                <a:spcPts val="800"/>
              </a:spcAft>
            </a:pPr>
            <a:r>
              <a:rPr lang="en-US" sz="1600" dirty="0">
                <a:solidFill>
                  <a:schemeClr val="tx1"/>
                </a:solidFill>
                <a:latin typeface="Century Schoolbook" panose="02040604050505020304" pitchFamily="18" charset="0"/>
                <a:ea typeface="Calibri" panose="020F0502020204030204" pitchFamily="34" charset="0"/>
                <a:cs typeface="Times New Roman" panose="02020603050405020304" pitchFamily="18" charset="0"/>
              </a:rPr>
              <a:t>Examples – 101 = 9*11 + 2. How about 101 = 9*10 + 11………?</a:t>
            </a:r>
          </a:p>
          <a:p>
            <a:pPr>
              <a:lnSpc>
                <a:spcPct val="107000"/>
              </a:lnSpc>
              <a:spcAft>
                <a:spcPts val="800"/>
              </a:spcAft>
            </a:pPr>
            <a:r>
              <a:rPr lang="en-US" sz="1600" dirty="0">
                <a:solidFill>
                  <a:schemeClr val="tx1"/>
                </a:solidFill>
                <a:latin typeface="Century Schoolbook" panose="02040604050505020304" pitchFamily="18" charset="0"/>
                <a:ea typeface="Calibri" panose="020F0502020204030204" pitchFamily="34" charset="0"/>
                <a:cs typeface="Times New Roman" panose="02020603050405020304" pitchFamily="18" charset="0"/>
              </a:rPr>
              <a:t>                    </a:t>
            </a:r>
            <a:r>
              <a:rPr lang="en-US" sz="1600" dirty="0" smtClean="0">
                <a:solidFill>
                  <a:schemeClr val="tx1"/>
                </a:solidFill>
                <a:latin typeface="Century Schoolbook" panose="02040604050505020304" pitchFamily="18" charset="0"/>
                <a:ea typeface="Calibri" panose="020F0502020204030204" pitchFamily="34" charset="0"/>
                <a:cs typeface="Times New Roman" panose="02020603050405020304" pitchFamily="18" charset="0"/>
              </a:rPr>
              <a:t>     55 </a:t>
            </a:r>
            <a:r>
              <a:rPr lang="en-US" sz="1600" dirty="0">
                <a:solidFill>
                  <a:schemeClr val="tx1"/>
                </a:solidFill>
                <a:latin typeface="Century Schoolbook" panose="02040604050505020304" pitchFamily="18" charset="0"/>
                <a:ea typeface="Calibri" panose="020F0502020204030204" pitchFamily="34" charset="0"/>
                <a:cs typeface="Times New Roman" panose="02020603050405020304" pitchFamily="18" charset="0"/>
              </a:rPr>
              <a:t>= 5*11 + 0. How about 55 = 5*10 + 5</a:t>
            </a:r>
            <a:r>
              <a:rPr lang="en-US" sz="1600" dirty="0" smtClean="0">
                <a:solidFill>
                  <a:schemeClr val="tx1"/>
                </a:solidFill>
                <a:latin typeface="Century Schoolbook" panose="02040604050505020304" pitchFamily="18" charset="0"/>
                <a:ea typeface="Calibri" panose="020F0502020204030204" pitchFamily="34" charset="0"/>
                <a:cs typeface="Times New Roman" panose="02020603050405020304" pitchFamily="18" charset="0"/>
              </a:rPr>
              <a:t>……….? </a:t>
            </a:r>
            <a:endParaRPr lang="en-US" sz="1600" dirty="0">
              <a:solidFill>
                <a:schemeClr val="tx1"/>
              </a:solidFill>
              <a:effectLst/>
              <a:latin typeface="Century Schoolbook" panose="02040604050505020304" pitchFamily="18" charset="0"/>
              <a:ea typeface="Calibri" panose="020F0502020204030204" pitchFamily="34" charset="0"/>
              <a:cs typeface="Times New Roman" panose="02020603050405020304" pitchFamily="18" charset="0"/>
            </a:endParaRPr>
          </a:p>
        </p:txBody>
      </p:sp>
      <p:sp>
        <p:nvSpPr>
          <p:cNvPr id="12" name="Flowchart: Terminator 11"/>
          <p:cNvSpPr/>
          <p:nvPr/>
        </p:nvSpPr>
        <p:spPr>
          <a:xfrm>
            <a:off x="1182029" y="3423217"/>
            <a:ext cx="1483113" cy="401444"/>
          </a:xfrm>
          <a:prstGeom prst="flowChartTerminato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latin typeface="Bremen Bd BT" panose="04040807060D02020704" pitchFamily="82" charset="0"/>
                <a:cs typeface="Aharoni" panose="02010803020104030203" pitchFamily="2" charset="-79"/>
              </a:rPr>
              <a:t>GCD: -</a:t>
            </a:r>
            <a:endParaRPr lang="en-US" sz="2000" dirty="0">
              <a:latin typeface="Bremen Bd BT" panose="04040807060D02020704" pitchFamily="82" charset="0"/>
              <a:cs typeface="Aharoni" panose="02010803020104030203" pitchFamily="2" charset="-79"/>
            </a:endParaRPr>
          </a:p>
        </p:txBody>
      </p:sp>
      <p:sp>
        <p:nvSpPr>
          <p:cNvPr id="13" name="Rectangle 12"/>
          <p:cNvSpPr/>
          <p:nvPr/>
        </p:nvSpPr>
        <p:spPr>
          <a:xfrm>
            <a:off x="2096428" y="3967756"/>
            <a:ext cx="5274527" cy="882742"/>
          </a:xfrm>
          <a:prstGeom prst="rect">
            <a:avLst/>
          </a:prstGeom>
        </p:spPr>
        <p:txBody>
          <a:bodyPr wrap="square">
            <a:spAutoFit/>
          </a:bodyPr>
          <a:lstStyle/>
          <a:p>
            <a:pPr algn="ctr">
              <a:lnSpc>
                <a:spcPct val="107000"/>
              </a:lnSpc>
              <a:spcAft>
                <a:spcPts val="800"/>
              </a:spcAft>
            </a:pPr>
            <a:r>
              <a:rPr lang="en-US" sz="1600" dirty="0">
                <a:solidFill>
                  <a:srgbClr val="7030A0"/>
                </a:solidFill>
                <a:latin typeface="Calisto MT" panose="02040603050505030304" pitchFamily="18" charset="0"/>
                <a:ea typeface="Calibri" panose="020F0502020204030204" pitchFamily="34" charset="0"/>
                <a:cs typeface="Times New Roman" panose="02020603050405020304" pitchFamily="18" charset="0"/>
              </a:rPr>
              <a:t>If a and b are integers, not both zero, the greatest common divisor of a and b , denoted by </a:t>
            </a:r>
            <a:r>
              <a:rPr lang="en-US" sz="1600" dirty="0" smtClean="0">
                <a:solidFill>
                  <a:srgbClr val="7030A0"/>
                </a:solidFill>
                <a:latin typeface="Calisto MT" panose="02040603050505030304" pitchFamily="18" charset="0"/>
                <a:ea typeface="Calibri" panose="020F0502020204030204" pitchFamily="34" charset="0"/>
                <a:cs typeface="Times New Roman" panose="02020603050405020304" pitchFamily="18" charset="0"/>
              </a:rPr>
              <a:t>gcd(a , b</a:t>
            </a:r>
            <a:r>
              <a:rPr lang="en-US" sz="1600" dirty="0">
                <a:solidFill>
                  <a:srgbClr val="7030A0"/>
                </a:solidFill>
                <a:latin typeface="Calisto MT" panose="02040603050505030304" pitchFamily="18" charset="0"/>
                <a:ea typeface="Calibri" panose="020F0502020204030204" pitchFamily="34" charset="0"/>
                <a:cs typeface="Times New Roman" panose="02020603050405020304" pitchFamily="18" charset="0"/>
              </a:rPr>
              <a:t>) is the largest positive integer dividing both a and b</a:t>
            </a:r>
            <a:endParaRPr lang="en-US" sz="1600" dirty="0">
              <a:solidFill>
                <a:srgbClr val="7030A0"/>
              </a:solidFill>
              <a:effectLst/>
              <a:latin typeface="Calisto MT" panose="02040603050505030304" pitchFamily="18"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2000"/>
                                        <p:tgtEl>
                                          <p:spTgt spid="9"/>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diamond(in)">
                                      <p:cBhvr>
                                        <p:cTn id="10" dur="2000"/>
                                        <p:tgtEl>
                                          <p:spTgt spid="2"/>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diamond(in)">
                                      <p:cBhvr>
                                        <p:cTn id="13" dur="2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41" presetClass="entr" presetSubtype="0" fill="hold" grpId="0" nodeType="clickEffect">
                                  <p:stCondLst>
                                    <p:cond delay="0"/>
                                  </p:stCondLst>
                                  <p:iterate type="lt">
                                    <p:tmPct val="10000"/>
                                  </p:iterate>
                                  <p:childTnLst>
                                    <p:set>
                                      <p:cBhvr>
                                        <p:cTn id="17" dur="1" fill="hold">
                                          <p:stCondLst>
                                            <p:cond delay="0"/>
                                          </p:stCondLst>
                                        </p:cTn>
                                        <p:tgtEl>
                                          <p:spTgt spid="4"/>
                                        </p:tgtEl>
                                        <p:attrNameLst>
                                          <p:attrName>style.visibility</p:attrName>
                                        </p:attrNameLst>
                                      </p:cBhvr>
                                      <p:to>
                                        <p:strVal val="visible"/>
                                      </p:to>
                                    </p:set>
                                    <p:anim calcmode="lin" valueType="num">
                                      <p:cBhvr>
                                        <p:cTn id="18"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4"/>
                                        </p:tgtEl>
                                        <p:attrNameLst>
                                          <p:attrName>ppt_y</p:attrName>
                                        </p:attrNameLst>
                                      </p:cBhvr>
                                      <p:tavLst>
                                        <p:tav tm="0">
                                          <p:val>
                                            <p:strVal val="#ppt_y"/>
                                          </p:val>
                                        </p:tav>
                                        <p:tav tm="100000">
                                          <p:val>
                                            <p:strVal val="#ppt_y"/>
                                          </p:val>
                                        </p:tav>
                                      </p:tavLst>
                                    </p:anim>
                                    <p:anim calcmode="lin" valueType="num">
                                      <p:cBhvr>
                                        <p:cTn id="20"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ppt_w</p:attrName>
                                        </p:attrNameLst>
                                      </p:cBhvr>
                                      <p:tavLst>
                                        <p:tav tm="0">
                                          <p:val>
                                            <p:fltVal val="0"/>
                                          </p:val>
                                        </p:tav>
                                        <p:tav tm="100000">
                                          <p:val>
                                            <p:strVal val="#ppt_w"/>
                                          </p:val>
                                        </p:tav>
                                      </p:tavLst>
                                    </p:anim>
                                    <p:anim calcmode="lin" valueType="num">
                                      <p:cBhvr>
                                        <p:cTn id="28" dur="1000" fill="hold"/>
                                        <p:tgtEl>
                                          <p:spTgt spid="10"/>
                                        </p:tgtEl>
                                        <p:attrNameLst>
                                          <p:attrName>ppt_h</p:attrName>
                                        </p:attrNameLst>
                                      </p:cBhvr>
                                      <p:tavLst>
                                        <p:tav tm="0">
                                          <p:val>
                                            <p:fltVal val="0"/>
                                          </p:val>
                                        </p:tav>
                                        <p:tav tm="100000">
                                          <p:val>
                                            <p:strVal val="#ppt_h"/>
                                          </p:val>
                                        </p:tav>
                                      </p:tavLst>
                                    </p:anim>
                                    <p:anim calcmode="lin" valueType="num">
                                      <p:cBhvr>
                                        <p:cTn id="29" dur="1000" fill="hold"/>
                                        <p:tgtEl>
                                          <p:spTgt spid="10"/>
                                        </p:tgtEl>
                                        <p:attrNameLst>
                                          <p:attrName>style.rotation</p:attrName>
                                        </p:attrNameLst>
                                      </p:cBhvr>
                                      <p:tavLst>
                                        <p:tav tm="0">
                                          <p:val>
                                            <p:fltVal val="90"/>
                                          </p:val>
                                        </p:tav>
                                        <p:tav tm="100000">
                                          <p:val>
                                            <p:fltVal val="0"/>
                                          </p:val>
                                        </p:tav>
                                      </p:tavLst>
                                    </p:anim>
                                    <p:animEffect transition="in" filter="fade">
                                      <p:cBhvr>
                                        <p:cTn id="30" dur="10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11">
                                            <p:txEl>
                                              <p:pRg st="0" end="0"/>
                                            </p:txEl>
                                          </p:spTgt>
                                        </p:tgtEl>
                                        <p:attrNameLst>
                                          <p:attrName>style.visibility</p:attrName>
                                        </p:attrNameLst>
                                      </p:cBhvr>
                                      <p:to>
                                        <p:strVal val="visible"/>
                                      </p:to>
                                    </p:set>
                                    <p:anim calcmode="lin" valueType="num">
                                      <p:cBhvr>
                                        <p:cTn id="35"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36" dur="1000" fill="hold"/>
                                        <p:tgtEl>
                                          <p:spTgt spid="11">
                                            <p:txEl>
                                              <p:pRg st="0" end="0"/>
                                            </p:txEl>
                                          </p:spTgt>
                                        </p:tgtEl>
                                        <p:attrNameLst>
                                          <p:attrName>ppt_h</p:attrName>
                                        </p:attrNameLst>
                                      </p:cBhvr>
                                      <p:tavLst>
                                        <p:tav tm="0">
                                          <p:val>
                                            <p:fltVal val="0"/>
                                          </p:val>
                                        </p:tav>
                                        <p:tav tm="100000">
                                          <p:val>
                                            <p:strVal val="#ppt_h"/>
                                          </p:val>
                                        </p:tav>
                                      </p:tavLst>
                                    </p:anim>
                                    <p:anim calcmode="lin" valueType="num">
                                      <p:cBhvr>
                                        <p:cTn id="37" dur="1000" fill="hold"/>
                                        <p:tgtEl>
                                          <p:spTgt spid="11">
                                            <p:txEl>
                                              <p:pRg st="0" end="0"/>
                                            </p:txEl>
                                          </p:spTgt>
                                        </p:tgtEl>
                                        <p:attrNameLst>
                                          <p:attrName>style.rotation</p:attrName>
                                        </p:attrNameLst>
                                      </p:cBhvr>
                                      <p:tavLst>
                                        <p:tav tm="0">
                                          <p:val>
                                            <p:fltVal val="90"/>
                                          </p:val>
                                        </p:tav>
                                        <p:tav tm="100000">
                                          <p:val>
                                            <p:fltVal val="0"/>
                                          </p:val>
                                        </p:tav>
                                      </p:tavLst>
                                    </p:anim>
                                    <p:animEffect transition="in" filter="fade">
                                      <p:cBhvr>
                                        <p:cTn id="38" dur="1000"/>
                                        <p:tgtEl>
                                          <p:spTgt spid="11">
                                            <p:txEl>
                                              <p:pRg st="0" end="0"/>
                                            </p:txEl>
                                          </p:spTgt>
                                        </p:tgtEl>
                                      </p:cBhvr>
                                    </p:animEffect>
                                  </p:childTnLst>
                                </p:cTn>
                              </p:par>
                              <p:par>
                                <p:cTn id="39" presetID="31" presetClass="entr" presetSubtype="0" fill="hold" nodeType="withEffect">
                                  <p:stCondLst>
                                    <p:cond delay="0"/>
                                  </p:stCondLst>
                                  <p:childTnLst>
                                    <p:set>
                                      <p:cBhvr>
                                        <p:cTn id="40" dur="1" fill="hold">
                                          <p:stCondLst>
                                            <p:cond delay="0"/>
                                          </p:stCondLst>
                                        </p:cTn>
                                        <p:tgtEl>
                                          <p:spTgt spid="11">
                                            <p:txEl>
                                              <p:pRg st="1" end="1"/>
                                            </p:txEl>
                                          </p:spTgt>
                                        </p:tgtEl>
                                        <p:attrNameLst>
                                          <p:attrName>style.visibility</p:attrName>
                                        </p:attrNameLst>
                                      </p:cBhvr>
                                      <p:to>
                                        <p:strVal val="visible"/>
                                      </p:to>
                                    </p:set>
                                    <p:anim calcmode="lin" valueType="num">
                                      <p:cBhvr>
                                        <p:cTn id="41" dur="1000" fill="hold"/>
                                        <p:tgtEl>
                                          <p:spTgt spid="11">
                                            <p:txEl>
                                              <p:pRg st="1" end="1"/>
                                            </p:txEl>
                                          </p:spTgt>
                                        </p:tgtEl>
                                        <p:attrNameLst>
                                          <p:attrName>ppt_w</p:attrName>
                                        </p:attrNameLst>
                                      </p:cBhvr>
                                      <p:tavLst>
                                        <p:tav tm="0">
                                          <p:val>
                                            <p:fltVal val="0"/>
                                          </p:val>
                                        </p:tav>
                                        <p:tav tm="100000">
                                          <p:val>
                                            <p:strVal val="#ppt_w"/>
                                          </p:val>
                                        </p:tav>
                                      </p:tavLst>
                                    </p:anim>
                                    <p:anim calcmode="lin" valueType="num">
                                      <p:cBhvr>
                                        <p:cTn id="42" dur="1000" fill="hold"/>
                                        <p:tgtEl>
                                          <p:spTgt spid="11">
                                            <p:txEl>
                                              <p:pRg st="1" end="1"/>
                                            </p:txEl>
                                          </p:spTgt>
                                        </p:tgtEl>
                                        <p:attrNameLst>
                                          <p:attrName>ppt_h</p:attrName>
                                        </p:attrNameLst>
                                      </p:cBhvr>
                                      <p:tavLst>
                                        <p:tav tm="0">
                                          <p:val>
                                            <p:fltVal val="0"/>
                                          </p:val>
                                        </p:tav>
                                        <p:tav tm="100000">
                                          <p:val>
                                            <p:strVal val="#ppt_h"/>
                                          </p:val>
                                        </p:tav>
                                      </p:tavLst>
                                    </p:anim>
                                    <p:anim calcmode="lin" valueType="num">
                                      <p:cBhvr>
                                        <p:cTn id="43" dur="1000" fill="hold"/>
                                        <p:tgtEl>
                                          <p:spTgt spid="11">
                                            <p:txEl>
                                              <p:pRg st="1" end="1"/>
                                            </p:txEl>
                                          </p:spTgt>
                                        </p:tgtEl>
                                        <p:attrNameLst>
                                          <p:attrName>style.rotation</p:attrName>
                                        </p:attrNameLst>
                                      </p:cBhvr>
                                      <p:tavLst>
                                        <p:tav tm="0">
                                          <p:val>
                                            <p:fltVal val="90"/>
                                          </p:val>
                                        </p:tav>
                                        <p:tav tm="100000">
                                          <p:val>
                                            <p:fltVal val="0"/>
                                          </p:val>
                                        </p:tav>
                                      </p:tavLst>
                                    </p:anim>
                                    <p:animEffect transition="in" filter="fade">
                                      <p:cBhvr>
                                        <p:cTn id="44" dur="1000"/>
                                        <p:tgtEl>
                                          <p:spTgt spid="11">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circle(in)">
                                      <p:cBhvr>
                                        <p:cTn id="49" dur="2000"/>
                                        <p:tgtEl>
                                          <p:spTgt spid="12"/>
                                        </p:tgtEl>
                                      </p:cBhvr>
                                    </p:animEffect>
                                  </p:childTnLst>
                                </p:cTn>
                              </p:par>
                              <p:par>
                                <p:cTn id="50" presetID="6" presetClass="entr" presetSubtype="16"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circle(in)">
                                      <p:cBhvr>
                                        <p:cTn id="5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9" grpId="0" animBg="1"/>
      <p:bldP spid="4" grpId="0"/>
      <p:bldP spid="10" grpId="0"/>
      <p:bldP spid="12" grpId="0" animBg="1"/>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43" name="Google Shape;243;p19"/>
          <p:cNvSpPr/>
          <p:nvPr/>
        </p:nvSpPr>
        <p:spPr>
          <a:xfrm>
            <a:off x="2962275" y="1543050"/>
            <a:ext cx="704700" cy="7047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9"/>
          <p:cNvSpPr/>
          <p:nvPr/>
        </p:nvSpPr>
        <p:spPr>
          <a:xfrm>
            <a:off x="5295900" y="2897050"/>
            <a:ext cx="971700" cy="971700"/>
          </a:xfrm>
          <a:prstGeom prst="donut">
            <a:avLst>
              <a:gd name="adj" fmla="val 12811"/>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9"/>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6</a:t>
            </a:fld>
            <a:endParaRPr/>
          </a:p>
        </p:txBody>
      </p:sp>
      <p:sp>
        <p:nvSpPr>
          <p:cNvPr id="2" name="Rectangle 1"/>
          <p:cNvSpPr/>
          <p:nvPr/>
        </p:nvSpPr>
        <p:spPr>
          <a:xfrm>
            <a:off x="367628" y="227004"/>
            <a:ext cx="8408743" cy="1610056"/>
          </a:xfrm>
          <a:prstGeom prst="rect">
            <a:avLst/>
          </a:prstGeom>
        </p:spPr>
        <p:txBody>
          <a:bodyPr wrap="square">
            <a:spAutoFit/>
          </a:bodyPr>
          <a:lstStyle/>
          <a:p>
            <a:pPr algn="just"/>
            <a:r>
              <a:rPr lang="en-US" sz="1600" dirty="0">
                <a:latin typeface="Lucida Fax" panose="02060602050505020204" pitchFamily="18" charset="0"/>
              </a:rPr>
              <a:t>If a and b are integers, not both zero, then there exists integers u and v such </a:t>
            </a:r>
            <a:r>
              <a:rPr lang="en-US" sz="1600" dirty="0" smtClean="0">
                <a:latin typeface="Lucida Fax" panose="02060602050505020204" pitchFamily="18" charset="0"/>
              </a:rPr>
              <a:t>that gcd </a:t>
            </a:r>
            <a:r>
              <a:rPr lang="en-US" sz="1600" dirty="0">
                <a:latin typeface="Lucida Fax" panose="02060602050505020204" pitchFamily="18" charset="0"/>
              </a:rPr>
              <a:t>(a, b) = au + </a:t>
            </a:r>
            <a:r>
              <a:rPr lang="en-US" sz="1600" dirty="0" smtClean="0">
                <a:latin typeface="Lucida Fax" panose="02060602050505020204" pitchFamily="18" charset="0"/>
              </a:rPr>
              <a:t>bv</a:t>
            </a:r>
          </a:p>
          <a:p>
            <a:pPr algn="just"/>
            <a:endParaRPr lang="en-US" sz="1600" dirty="0">
              <a:latin typeface="Lucida Fax" panose="02060602050505020204" pitchFamily="18" charset="0"/>
            </a:endParaRPr>
          </a:p>
          <a:p>
            <a:r>
              <a:rPr lang="en-US" dirty="0">
                <a:latin typeface="Lucida Fax" panose="02060602050505020204" pitchFamily="18" charset="0"/>
              </a:rPr>
              <a:t> </a:t>
            </a: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367628" y="1017479"/>
            <a:ext cx="8282886" cy="3077766"/>
          </a:xfrm>
          <a:prstGeom prst="rect">
            <a:avLst/>
          </a:prstGeom>
        </p:spPr>
        <p:txBody>
          <a:bodyPr wrap="square">
            <a:spAutoFit/>
          </a:bodyPr>
          <a:lstStyle/>
          <a:p>
            <a:pPr algn="just"/>
            <a:r>
              <a:rPr lang="en-US" sz="2000" dirty="0">
                <a:solidFill>
                  <a:srgbClr val="7030A0"/>
                </a:solidFill>
                <a:latin typeface="Century Schoolbook" panose="02040604050505020304" pitchFamily="18" charset="0"/>
              </a:rPr>
              <a:t>Example – </a:t>
            </a:r>
          </a:p>
          <a:p>
            <a:pPr algn="just"/>
            <a:endParaRPr lang="en-US" sz="2000" dirty="0">
              <a:solidFill>
                <a:srgbClr val="7030A0"/>
              </a:solidFill>
              <a:latin typeface="Century Schoolbook" panose="02040604050505020304" pitchFamily="18" charset="0"/>
            </a:endParaRPr>
          </a:p>
          <a:p>
            <a:pPr algn="just"/>
            <a:r>
              <a:rPr lang="en-US" sz="2000" dirty="0">
                <a:solidFill>
                  <a:srgbClr val="7030A0"/>
                </a:solidFill>
                <a:latin typeface="Century Schoolbook" panose="02040604050505020304" pitchFamily="18" charset="0"/>
              </a:rPr>
              <a:t>gcd(-4,20) = 4		and 		4 = (-4)*(-1) + 20*0</a:t>
            </a:r>
          </a:p>
          <a:p>
            <a:pPr algn="just"/>
            <a:endParaRPr lang="en-US" sz="2000" dirty="0">
              <a:solidFill>
                <a:srgbClr val="7030A0"/>
              </a:solidFill>
              <a:latin typeface="Century Schoolbook" panose="02040604050505020304" pitchFamily="18" charset="0"/>
            </a:endParaRPr>
          </a:p>
          <a:p>
            <a:pPr algn="just"/>
            <a:r>
              <a:rPr lang="en-US" sz="2000" dirty="0">
                <a:solidFill>
                  <a:srgbClr val="7030A0"/>
                </a:solidFill>
                <a:latin typeface="Century Schoolbook" panose="02040604050505020304" pitchFamily="18" charset="0"/>
              </a:rPr>
              <a:t>gcd(55,35) = 5		and		5 = 55*2 + 35*(-3)</a:t>
            </a:r>
          </a:p>
          <a:p>
            <a:pPr algn="just"/>
            <a:endParaRPr lang="en-US" sz="2000" dirty="0">
              <a:solidFill>
                <a:srgbClr val="7030A0"/>
              </a:solidFill>
              <a:latin typeface="Century Schoolbook" panose="02040604050505020304" pitchFamily="18" charset="0"/>
            </a:endParaRPr>
          </a:p>
          <a:p>
            <a:pPr algn="just"/>
            <a:r>
              <a:rPr lang="en-US" sz="2000" dirty="0">
                <a:solidFill>
                  <a:srgbClr val="7030A0"/>
                </a:solidFill>
                <a:latin typeface="Century Schoolbook" panose="02040604050505020304" pitchFamily="18" charset="0"/>
              </a:rPr>
              <a:t>gcd(0,9) = 9		and		9 = 0*0 + 9*1</a:t>
            </a:r>
          </a:p>
          <a:p>
            <a:pPr algn="just"/>
            <a:endParaRPr lang="en-US" sz="2000" dirty="0">
              <a:solidFill>
                <a:srgbClr val="7030A0"/>
              </a:solidFill>
              <a:latin typeface="Century Schoolbook" panose="02040604050505020304" pitchFamily="18" charset="0"/>
            </a:endParaRPr>
          </a:p>
          <a:p>
            <a:pPr algn="just"/>
            <a:r>
              <a:rPr lang="en-US" sz="2000" dirty="0">
                <a:solidFill>
                  <a:srgbClr val="7030A0"/>
                </a:solidFill>
                <a:latin typeface="Century Schoolbook" panose="02040604050505020304" pitchFamily="18" charset="0"/>
              </a:rPr>
              <a:t>gcd(9,13) = 1		and		1 = 9*2 + 13*(-2</a:t>
            </a:r>
            <a:r>
              <a:rPr lang="en-US" dirty="0">
                <a:solidFill>
                  <a:srgbClr val="7030A0"/>
                </a:solidFill>
                <a:latin typeface="Lucida Fax" panose="02060602050505020204" pitchFamily="18" charset="0"/>
              </a:rPr>
              <a:t>)</a:t>
            </a:r>
            <a:r>
              <a:rPr lang="en-US" dirty="0">
                <a:latin typeface="Lucida Fax" panose="02060602050505020204" pitchFamily="18" charset="0"/>
              </a:rPr>
              <a:t>	</a:t>
            </a:r>
          </a:p>
          <a:p>
            <a:endParaRPr lang="en-US" dirty="0">
              <a:latin typeface="Lucida Fax" panose="0206060205050502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edge">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8" name="Google Shape;258;p20"/>
          <p:cNvSpPr txBox="1">
            <a:spLocks noGrp="1"/>
          </p:cNvSpPr>
          <p:nvPr>
            <p:ph type="sldNum" idx="4294967295"/>
          </p:nvPr>
        </p:nvSpPr>
        <p:spPr>
          <a:xfrm>
            <a:off x="8674100" y="4751388"/>
            <a:ext cx="469900" cy="392112"/>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a:t>
            </a:fld>
            <a:endParaRPr/>
          </a:p>
        </p:txBody>
      </p:sp>
      <p:sp>
        <p:nvSpPr>
          <p:cNvPr id="2" name="Rectangle 1"/>
          <p:cNvSpPr/>
          <p:nvPr/>
        </p:nvSpPr>
        <p:spPr>
          <a:xfrm>
            <a:off x="2966224" y="102031"/>
            <a:ext cx="3813717" cy="463012"/>
          </a:xfrm>
          <a:prstGeom prst="rect">
            <a:avLst/>
          </a:prstGeom>
        </p:spPr>
        <p:txBody>
          <a:bodyPr wrap="square">
            <a:spAutoFit/>
          </a:bodyPr>
          <a:lstStyle/>
          <a:p>
            <a:pPr>
              <a:lnSpc>
                <a:spcPct val="107000"/>
              </a:lnSpc>
              <a:spcAft>
                <a:spcPts val="800"/>
              </a:spcAft>
            </a:pPr>
            <a:r>
              <a:rPr lang="en-US" sz="2400" dirty="0">
                <a:solidFill>
                  <a:srgbClr val="002060"/>
                </a:solidFill>
                <a:latin typeface="Algerian" panose="04020705040A02060702" pitchFamily="82" charset="0"/>
                <a:ea typeface="Calibri" panose="020F0502020204030204" pitchFamily="34" charset="0"/>
                <a:cs typeface="Times New Roman" panose="02020603050405020304" pitchFamily="18" charset="0"/>
              </a:rPr>
              <a:t>Euclidean algorithm </a:t>
            </a:r>
            <a:endParaRPr lang="en-US" sz="2400" dirty="0">
              <a:solidFill>
                <a:srgbClr val="002060"/>
              </a:solidFill>
              <a:effectLst/>
              <a:latin typeface="Algerian" panose="04020705040A02060702" pitchFamily="82" charset="0"/>
              <a:ea typeface="Calibri" panose="020F0502020204030204" pitchFamily="34" charset="0"/>
              <a:cs typeface="Times New Roman" panose="02020603050405020304" pitchFamily="18" charset="0"/>
            </a:endParaRPr>
          </a:p>
        </p:txBody>
      </p:sp>
      <p:cxnSp>
        <p:nvCxnSpPr>
          <p:cNvPr id="8" name="Straight Connector 7"/>
          <p:cNvCxnSpPr/>
          <p:nvPr/>
        </p:nvCxnSpPr>
        <p:spPr>
          <a:xfrm>
            <a:off x="2787806" y="565043"/>
            <a:ext cx="393638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066123" y="574619"/>
            <a:ext cx="5659514" cy="1487587"/>
          </a:xfrm>
          <a:prstGeom prst="rect">
            <a:avLst/>
          </a:prstGeom>
        </p:spPr>
        <p:txBody>
          <a:bodyPr wrap="square">
            <a:spAutoFit/>
          </a:bodyPr>
          <a:lstStyle/>
          <a:p>
            <a:pPr>
              <a:lnSpc>
                <a:spcPct val="150000"/>
              </a:lnSpc>
              <a:spcAft>
                <a:spcPts val="800"/>
              </a:spcAft>
            </a:pPr>
            <a:r>
              <a:rPr lang="en-US" dirty="0" smtClean="0">
                <a:solidFill>
                  <a:schemeClr val="tx1"/>
                </a:solidFill>
                <a:latin typeface="Britannic Bold" panose="020B0903060703020204" pitchFamily="34" charset="0"/>
                <a:ea typeface="Calibri" panose="020F0502020204030204" pitchFamily="34" charset="0"/>
                <a:cs typeface="Aharoni" panose="02010803020104030203" pitchFamily="2" charset="-79"/>
              </a:rPr>
              <a:t>Euclidean algorithm is an efficient method of finding the greatest common divisor of two given integers. The method involves repeated application of the division algorithm . </a:t>
            </a:r>
          </a:p>
          <a:p>
            <a:pPr>
              <a:lnSpc>
                <a:spcPct val="150000"/>
              </a:lnSpc>
              <a:spcAft>
                <a:spcPts val="800"/>
              </a:spcAft>
            </a:pPr>
            <a:r>
              <a:rPr lang="en-US" dirty="0" smtClean="0">
                <a:solidFill>
                  <a:schemeClr val="tx1"/>
                </a:solidFill>
                <a:latin typeface="Britannic Bold" panose="020B0903060703020204" pitchFamily="34" charset="0"/>
                <a:ea typeface="Calibri" panose="020F0502020204030204" pitchFamily="34" charset="0"/>
                <a:cs typeface="Times New Roman" panose="02020603050405020304" pitchFamily="18" charset="0"/>
              </a:rPr>
              <a:t> </a:t>
            </a:r>
            <a:endParaRPr lang="en-US" dirty="0">
              <a:solidFill>
                <a:schemeClr val="tx1"/>
              </a:solidFill>
              <a:effectLst/>
              <a:latin typeface="Britannic Bold" panose="020B090306070302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2043325" y="1598897"/>
            <a:ext cx="1137424" cy="322845"/>
          </a:xfrm>
          <a:prstGeom prst="rect">
            <a:avLst/>
          </a:prstGeom>
        </p:spPr>
        <p:txBody>
          <a:bodyPr wrap="square">
            <a:spAutoFit/>
          </a:bodyPr>
          <a:lstStyle/>
          <a:p>
            <a:pPr>
              <a:lnSpc>
                <a:spcPct val="107000"/>
              </a:lnSpc>
              <a:spcAft>
                <a:spcPts val="800"/>
              </a:spcAft>
            </a:pPr>
            <a:r>
              <a:rPr lang="en-US" dirty="0">
                <a:solidFill>
                  <a:srgbClr val="7030A0"/>
                </a:solidFill>
                <a:latin typeface="Allegro BT" panose="040409040D0702020402" pitchFamily="82" charset="0"/>
                <a:ea typeface="Calibri" panose="020F0502020204030204" pitchFamily="34" charset="0"/>
                <a:cs typeface="Times New Roman" panose="02020603050405020304" pitchFamily="18" charset="0"/>
              </a:rPr>
              <a:t>Example -</a:t>
            </a:r>
            <a:endParaRPr lang="en-US" dirty="0">
              <a:solidFill>
                <a:srgbClr val="7030A0"/>
              </a:solidFill>
              <a:effectLst/>
              <a:latin typeface="Allegro BT" panose="040409040D0702020402" pitchFamily="82" charset="0"/>
              <a:ea typeface="Calibri" panose="020F0502020204030204" pitchFamily="34" charset="0"/>
              <a:cs typeface="Times New Roman" panose="02020603050405020304" pitchFamily="18" charset="0"/>
            </a:endParaRPr>
          </a:p>
        </p:txBody>
      </p:sp>
      <p:cxnSp>
        <p:nvCxnSpPr>
          <p:cNvPr id="15" name="Straight Connector 14"/>
          <p:cNvCxnSpPr/>
          <p:nvPr/>
        </p:nvCxnSpPr>
        <p:spPr>
          <a:xfrm>
            <a:off x="3180749" y="2262215"/>
            <a:ext cx="0" cy="4757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3418634" y="2030902"/>
            <a:ext cx="0" cy="475770"/>
          </a:xfrm>
          <a:prstGeom prst="line">
            <a:avLst/>
          </a:prstGeom>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3197740" y="2252487"/>
            <a:ext cx="497252" cy="344069"/>
          </a:xfrm>
          <a:prstGeom prst="rect">
            <a:avLst/>
          </a:prstGeom>
        </p:spPr>
        <p:txBody>
          <a:bodyPr wrap="none">
            <a:spAutoFit/>
          </a:bodyPr>
          <a:lstStyle/>
          <a:p>
            <a:pPr>
              <a:lnSpc>
                <a:spcPct val="107000"/>
              </a:lnSpc>
              <a:spcAft>
                <a:spcPts val="800"/>
              </a:spcAft>
            </a:pPr>
            <a:r>
              <a:rPr lang="en-US" sz="1600" dirty="0" smtClean="0">
                <a:solidFill>
                  <a:schemeClr val="accent6"/>
                </a:solidFill>
                <a:latin typeface="Calibri" panose="020F0502020204030204" pitchFamily="34" charset="0"/>
                <a:ea typeface="Calibri" panose="020F0502020204030204" pitchFamily="34" charset="0"/>
                <a:cs typeface="Times New Roman" panose="02020603050405020304" pitchFamily="18" charset="0"/>
              </a:rPr>
              <a:t>320</a:t>
            </a:r>
            <a:endParaRPr lang="en-US" sz="16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Rectangle 18"/>
          <p:cNvSpPr/>
          <p:nvPr/>
        </p:nvSpPr>
        <p:spPr>
          <a:xfrm>
            <a:off x="2727230" y="2242759"/>
            <a:ext cx="537327" cy="338554"/>
          </a:xfrm>
          <a:prstGeom prst="rect">
            <a:avLst/>
          </a:prstGeom>
        </p:spPr>
        <p:txBody>
          <a:bodyPr wrap="none">
            <a:spAutoFit/>
          </a:bodyPr>
          <a:lstStyle/>
          <a:p>
            <a:r>
              <a:rPr lang="en-US" sz="1600" dirty="0">
                <a:solidFill>
                  <a:schemeClr val="tx1"/>
                </a:solidFill>
                <a:latin typeface="Calibri" panose="020F0502020204030204" pitchFamily="34" charset="0"/>
                <a:ea typeface="Calibri" panose="020F0502020204030204" pitchFamily="34" charset="0"/>
                <a:cs typeface="Times New Roman" panose="02020603050405020304" pitchFamily="18" charset="0"/>
              </a:rPr>
              <a:t>132</a:t>
            </a: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dirty="0"/>
          </a:p>
        </p:txBody>
      </p:sp>
      <p:sp>
        <p:nvSpPr>
          <p:cNvPr id="20" name="Rectangle 19"/>
          <p:cNvSpPr/>
          <p:nvPr/>
        </p:nvSpPr>
        <p:spPr>
          <a:xfrm>
            <a:off x="3126681" y="2455977"/>
            <a:ext cx="706188" cy="338554"/>
          </a:xfrm>
          <a:prstGeom prst="rect">
            <a:avLst/>
          </a:prstGeom>
        </p:spPr>
        <p:txBody>
          <a:bodyPr wrap="square">
            <a:spAutoFit/>
          </a:bodyPr>
          <a:lstStyle/>
          <a:p>
            <a:r>
              <a:rPr lang="en-US" sz="1600" dirty="0" smtClean="0">
                <a:latin typeface="Calibri" panose="020F0502020204030204" pitchFamily="34" charset="0"/>
                <a:ea typeface="Calibri" panose="020F0502020204030204" pitchFamily="34" charset="0"/>
                <a:cs typeface="Times New Roman" panose="02020603050405020304" pitchFamily="18" charset="0"/>
              </a:rPr>
              <a:t>-</a:t>
            </a:r>
            <a:r>
              <a:rPr lang="en-US" sz="16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264</a:t>
            </a:r>
            <a:r>
              <a:rPr lang="en-US" dirty="0" smtClean="0">
                <a:latin typeface="Calibri" panose="020F0502020204030204" pitchFamily="34" charset="0"/>
                <a:ea typeface="Calibri" panose="020F0502020204030204" pitchFamily="34" charset="0"/>
                <a:cs typeface="Times New Roman" panose="02020603050405020304" pitchFamily="18" charset="0"/>
              </a:rPr>
              <a:t> </a:t>
            </a:r>
            <a:endParaRPr lang="en-US" dirty="0"/>
          </a:p>
        </p:txBody>
      </p:sp>
      <p:cxnSp>
        <p:nvCxnSpPr>
          <p:cNvPr id="23" name="Straight Connector 22"/>
          <p:cNvCxnSpPr/>
          <p:nvPr/>
        </p:nvCxnSpPr>
        <p:spPr>
          <a:xfrm>
            <a:off x="3175321" y="2737985"/>
            <a:ext cx="10659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688835" y="2747713"/>
            <a:ext cx="0" cy="475770"/>
          </a:xfrm>
          <a:prstGeom prst="line">
            <a:avLst/>
          </a:prstGeom>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3384647" y="1982701"/>
            <a:ext cx="288862" cy="355803"/>
          </a:xfrm>
          <a:prstGeom prst="rect">
            <a:avLst/>
          </a:prstGeom>
        </p:spPr>
        <p:txBody>
          <a:bodyPr wrap="none">
            <a:spAutoFit/>
          </a:bodyPr>
          <a:lstStyle/>
          <a:p>
            <a:pPr>
              <a:lnSpc>
                <a:spcPct val="107000"/>
              </a:lnSpc>
            </a:pPr>
            <a:r>
              <a:rPr lang="en-US" sz="1600" dirty="0">
                <a:solidFill>
                  <a:srgbClr val="00B050"/>
                </a:solidFill>
                <a:latin typeface="Calibri" panose="020F0502020204030204" pitchFamily="34" charset="0"/>
                <a:ea typeface="Calibri" panose="020F0502020204030204" pitchFamily="34" charset="0"/>
                <a:cs typeface="Times New Roman" panose="02020603050405020304" pitchFamily="18" charset="0"/>
              </a:rPr>
              <a:t>2</a:t>
            </a:r>
            <a:endParaRPr lang="en-US" sz="16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 name="Rectangle 26"/>
          <p:cNvSpPr/>
          <p:nvPr/>
        </p:nvSpPr>
        <p:spPr>
          <a:xfrm>
            <a:off x="3280453" y="2605065"/>
            <a:ext cx="393056" cy="423449"/>
          </a:xfrm>
          <a:prstGeom prst="rect">
            <a:avLst/>
          </a:prstGeom>
        </p:spPr>
        <p:txBody>
          <a:bodyPr wrap="none">
            <a:spAutoFit/>
          </a:bodyPr>
          <a:lstStyle/>
          <a:p>
            <a:pPr>
              <a:lnSpc>
                <a:spcPct val="150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56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Rectangle 28"/>
          <p:cNvSpPr/>
          <p:nvPr/>
        </p:nvSpPr>
        <p:spPr>
          <a:xfrm>
            <a:off x="3683946" y="2605065"/>
            <a:ext cx="497252" cy="423449"/>
          </a:xfrm>
          <a:prstGeom prst="rect">
            <a:avLst/>
          </a:prstGeom>
        </p:spPr>
        <p:txBody>
          <a:bodyPr wrap="none">
            <a:spAutoFit/>
          </a:bodyPr>
          <a:lstStyle/>
          <a:p>
            <a:pPr>
              <a:lnSpc>
                <a:spcPct val="150000"/>
              </a:lnSpc>
              <a:spcAft>
                <a:spcPts val="800"/>
              </a:spcAft>
            </a:pPr>
            <a:r>
              <a:rPr lang="en-US" sz="1600" dirty="0">
                <a:solidFill>
                  <a:srgbClr val="C00000"/>
                </a:solidFill>
                <a:latin typeface="Calibri" panose="020F0502020204030204" pitchFamily="34" charset="0"/>
                <a:ea typeface="Calibri" panose="020F0502020204030204" pitchFamily="34" charset="0"/>
                <a:cs typeface="Times New Roman" panose="02020603050405020304" pitchFamily="18" charset="0"/>
              </a:rPr>
              <a:t>132</a:t>
            </a:r>
            <a:endParaRPr lang="en-US" sz="16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0" name="Rectangle 29"/>
          <p:cNvSpPr/>
          <p:nvPr/>
        </p:nvSpPr>
        <p:spPr>
          <a:xfrm>
            <a:off x="3621429" y="2867680"/>
            <a:ext cx="559769" cy="355803"/>
          </a:xfrm>
          <a:prstGeom prst="rect">
            <a:avLst/>
          </a:prstGeom>
        </p:spPr>
        <p:txBody>
          <a:bodyPr wrap="none">
            <a:spAutoFit/>
          </a:bodyPr>
          <a:lstStyle/>
          <a:p>
            <a:pPr>
              <a:lnSpc>
                <a:spcPct val="107000"/>
              </a:lnSpc>
              <a:spcAft>
                <a:spcPts val="800"/>
              </a:spcAft>
            </a:pPr>
            <a:r>
              <a:rPr lang="en-US" sz="1600" dirty="0">
                <a:solidFill>
                  <a:srgbClr val="00B0F0"/>
                </a:solidFill>
                <a:latin typeface="Calibri" panose="020F0502020204030204" pitchFamily="34" charset="0"/>
                <a:ea typeface="Calibri" panose="020F0502020204030204" pitchFamily="34" charset="0"/>
                <a:cs typeface="Times New Roman" panose="02020603050405020304" pitchFamily="18" charset="0"/>
              </a:rPr>
              <a:t>-112</a:t>
            </a:r>
            <a:endParaRPr lang="en-US" sz="16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Rectangle 30"/>
          <p:cNvSpPr/>
          <p:nvPr/>
        </p:nvSpPr>
        <p:spPr>
          <a:xfrm>
            <a:off x="3886937" y="2422867"/>
            <a:ext cx="288862" cy="355803"/>
          </a:xfrm>
          <a:prstGeom prst="rect">
            <a:avLst/>
          </a:prstGeom>
        </p:spPr>
        <p:txBody>
          <a:bodyPr wrap="none">
            <a:spAutoFit/>
          </a:bodyPr>
          <a:lstStyle/>
          <a:p>
            <a:pPr>
              <a:lnSpc>
                <a:spcPct val="107000"/>
              </a:lnSpc>
              <a:spcAft>
                <a:spcPts val="800"/>
              </a:spcAft>
            </a:pPr>
            <a:r>
              <a:rPr lang="en-US" sz="1600" dirty="0">
                <a:solidFill>
                  <a:srgbClr val="00B050"/>
                </a:solidFill>
                <a:latin typeface="Calibri" panose="020F0502020204030204" pitchFamily="34" charset="0"/>
                <a:ea typeface="Calibri" panose="020F0502020204030204" pitchFamily="34" charset="0"/>
                <a:cs typeface="Times New Roman" panose="02020603050405020304" pitchFamily="18" charset="0"/>
              </a:rPr>
              <a:t>2</a:t>
            </a:r>
            <a:endParaRPr lang="en-US" sz="16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3" name="Straight Connector 32"/>
          <p:cNvCxnSpPr/>
          <p:nvPr/>
        </p:nvCxnSpPr>
        <p:spPr>
          <a:xfrm>
            <a:off x="3690056" y="3223483"/>
            <a:ext cx="10659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221835" y="3223483"/>
            <a:ext cx="0" cy="475770"/>
          </a:xfrm>
          <a:prstGeom prst="line">
            <a:avLst/>
          </a:prstGeom>
        </p:spPr>
        <p:style>
          <a:lnRef idx="1">
            <a:schemeClr val="accent1"/>
          </a:lnRef>
          <a:fillRef idx="0">
            <a:schemeClr val="accent1"/>
          </a:fillRef>
          <a:effectRef idx="0">
            <a:schemeClr val="accent1"/>
          </a:effectRef>
          <a:fontRef idx="minor">
            <a:schemeClr val="tx1"/>
          </a:fontRef>
        </p:style>
      </p:cxnSp>
      <p:sp>
        <p:nvSpPr>
          <p:cNvPr id="256" name="Rectangle 255"/>
          <p:cNvSpPr/>
          <p:nvPr/>
        </p:nvSpPr>
        <p:spPr>
          <a:xfrm>
            <a:off x="3773537" y="3210712"/>
            <a:ext cx="393056" cy="344069"/>
          </a:xfrm>
          <a:prstGeom prst="rect">
            <a:avLst/>
          </a:prstGeom>
        </p:spPr>
        <p:txBody>
          <a:bodyPr wrap="none">
            <a:spAutoFit/>
          </a:bodyPr>
          <a:lstStyle/>
          <a:p>
            <a:pPr>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20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7" name="Rectangle 256"/>
          <p:cNvSpPr/>
          <p:nvPr/>
        </p:nvSpPr>
        <p:spPr>
          <a:xfrm>
            <a:off x="4230851" y="3141451"/>
            <a:ext cx="393056" cy="423449"/>
          </a:xfrm>
          <a:prstGeom prst="rect">
            <a:avLst/>
          </a:prstGeom>
        </p:spPr>
        <p:txBody>
          <a:bodyPr wrap="none">
            <a:spAutoFit/>
          </a:bodyPr>
          <a:lstStyle/>
          <a:p>
            <a:pPr>
              <a:lnSpc>
                <a:spcPct val="150000"/>
              </a:lnSpc>
              <a:spcAft>
                <a:spcPts val="800"/>
              </a:spcAft>
            </a:pPr>
            <a:r>
              <a:rPr lang="en-US" sz="1600" dirty="0">
                <a:solidFill>
                  <a:srgbClr val="C00000"/>
                </a:solidFill>
                <a:latin typeface="Calibri" panose="020F0502020204030204" pitchFamily="34" charset="0"/>
                <a:ea typeface="Calibri" panose="020F0502020204030204" pitchFamily="34" charset="0"/>
                <a:cs typeface="Times New Roman" panose="02020603050405020304" pitchFamily="18" charset="0"/>
              </a:rPr>
              <a:t>56</a:t>
            </a:r>
          </a:p>
        </p:txBody>
      </p:sp>
      <p:sp>
        <p:nvSpPr>
          <p:cNvPr id="259" name="Rectangle 258"/>
          <p:cNvSpPr/>
          <p:nvPr/>
        </p:nvSpPr>
        <p:spPr>
          <a:xfrm>
            <a:off x="4175799" y="3421420"/>
            <a:ext cx="455574" cy="355803"/>
          </a:xfrm>
          <a:prstGeom prst="rect">
            <a:avLst/>
          </a:prstGeom>
        </p:spPr>
        <p:txBody>
          <a:bodyPr wrap="none">
            <a:spAutoFit/>
          </a:bodyPr>
          <a:lstStyle/>
          <a:p>
            <a:pPr>
              <a:lnSpc>
                <a:spcPct val="107000"/>
              </a:lnSpc>
              <a:spcAft>
                <a:spcPts val="800"/>
              </a:spcAft>
            </a:pPr>
            <a:r>
              <a:rPr lang="en-US" sz="1600" dirty="0">
                <a:solidFill>
                  <a:srgbClr val="00B0F0"/>
                </a:solidFill>
                <a:latin typeface="Calibri" panose="020F0502020204030204" pitchFamily="34" charset="0"/>
                <a:ea typeface="Calibri" panose="020F0502020204030204" pitchFamily="34" charset="0"/>
                <a:cs typeface="Times New Roman" panose="02020603050405020304" pitchFamily="18" charset="0"/>
              </a:rPr>
              <a:t>-40</a:t>
            </a:r>
            <a:endParaRPr lang="en-US" sz="16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0" name="Rectangle 259"/>
          <p:cNvSpPr/>
          <p:nvPr/>
        </p:nvSpPr>
        <p:spPr>
          <a:xfrm>
            <a:off x="4335045" y="2953912"/>
            <a:ext cx="288862" cy="344069"/>
          </a:xfrm>
          <a:prstGeom prst="rect">
            <a:avLst/>
          </a:prstGeom>
        </p:spPr>
        <p:txBody>
          <a:bodyPr wrap="none">
            <a:spAutoFit/>
          </a:bodyPr>
          <a:lstStyle/>
          <a:p>
            <a:pPr>
              <a:lnSpc>
                <a:spcPct val="107000"/>
              </a:lnSpc>
              <a:spcAft>
                <a:spcPts val="800"/>
              </a:spcAft>
            </a:pPr>
            <a:r>
              <a:rPr lang="en-US" sz="1600" dirty="0">
                <a:solidFill>
                  <a:srgbClr val="00B050"/>
                </a:solidFill>
                <a:latin typeface="Calibri" panose="020F0502020204030204" pitchFamily="34" charset="0"/>
                <a:ea typeface="Calibri" panose="020F0502020204030204" pitchFamily="34" charset="0"/>
                <a:cs typeface="Times New Roman" panose="02020603050405020304" pitchFamily="18" charset="0"/>
              </a:rPr>
              <a:t>2</a:t>
            </a:r>
          </a:p>
        </p:txBody>
      </p:sp>
      <p:cxnSp>
        <p:nvCxnSpPr>
          <p:cNvPr id="39" name="Straight Connector 38"/>
          <p:cNvCxnSpPr/>
          <p:nvPr/>
        </p:nvCxnSpPr>
        <p:spPr>
          <a:xfrm>
            <a:off x="4221835" y="3699253"/>
            <a:ext cx="10659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4754805" y="3699253"/>
            <a:ext cx="0" cy="475770"/>
          </a:xfrm>
          <a:prstGeom prst="line">
            <a:avLst/>
          </a:prstGeom>
        </p:spPr>
        <p:style>
          <a:lnRef idx="1">
            <a:schemeClr val="accent1"/>
          </a:lnRef>
          <a:fillRef idx="0">
            <a:schemeClr val="accent1"/>
          </a:fillRef>
          <a:effectRef idx="0">
            <a:schemeClr val="accent1"/>
          </a:effectRef>
          <a:fontRef idx="minor">
            <a:schemeClr val="tx1"/>
          </a:fontRef>
        </p:style>
      </p:cxnSp>
      <p:sp>
        <p:nvSpPr>
          <p:cNvPr id="261" name="Rectangle 260"/>
          <p:cNvSpPr/>
          <p:nvPr/>
        </p:nvSpPr>
        <p:spPr>
          <a:xfrm>
            <a:off x="4278954" y="3668297"/>
            <a:ext cx="393056" cy="344069"/>
          </a:xfrm>
          <a:prstGeom prst="rect">
            <a:avLst/>
          </a:prstGeom>
        </p:spPr>
        <p:txBody>
          <a:bodyPr wrap="none">
            <a:spAutoFit/>
          </a:bodyPr>
          <a:lstStyle/>
          <a:p>
            <a:pPr>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16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2" name="Rectangle 261"/>
          <p:cNvSpPr/>
          <p:nvPr/>
        </p:nvSpPr>
        <p:spPr>
          <a:xfrm>
            <a:off x="4800842" y="3673545"/>
            <a:ext cx="393056" cy="355803"/>
          </a:xfrm>
          <a:prstGeom prst="rect">
            <a:avLst/>
          </a:prstGeom>
        </p:spPr>
        <p:txBody>
          <a:bodyPr wrap="none">
            <a:spAutoFit/>
          </a:bodyPr>
          <a:lstStyle/>
          <a:p>
            <a:pPr>
              <a:lnSpc>
                <a:spcPct val="107000"/>
              </a:lnSpc>
              <a:spcAft>
                <a:spcPts val="800"/>
              </a:spcAft>
            </a:pPr>
            <a:r>
              <a:rPr lang="en-US" sz="1600" dirty="0">
                <a:solidFill>
                  <a:srgbClr val="C00000"/>
                </a:solidFill>
                <a:latin typeface="Calibri" panose="020F0502020204030204" pitchFamily="34" charset="0"/>
                <a:ea typeface="Calibri" panose="020F0502020204030204" pitchFamily="34" charset="0"/>
                <a:cs typeface="Times New Roman" panose="02020603050405020304" pitchFamily="18" charset="0"/>
              </a:rPr>
              <a:t>20</a:t>
            </a:r>
          </a:p>
        </p:txBody>
      </p:sp>
      <p:sp>
        <p:nvSpPr>
          <p:cNvPr id="263" name="Rectangle 262"/>
          <p:cNvSpPr/>
          <p:nvPr/>
        </p:nvSpPr>
        <p:spPr>
          <a:xfrm>
            <a:off x="4754805" y="3877154"/>
            <a:ext cx="582539" cy="355803"/>
          </a:xfrm>
          <a:prstGeom prst="rect">
            <a:avLst/>
          </a:prstGeom>
        </p:spPr>
        <p:txBody>
          <a:bodyPr wrap="square">
            <a:spAutoFit/>
          </a:bodyPr>
          <a:lstStyle/>
          <a:p>
            <a:pPr>
              <a:lnSpc>
                <a:spcPct val="107000"/>
              </a:lnSpc>
              <a:spcAft>
                <a:spcPts val="800"/>
              </a:spcAft>
            </a:pPr>
            <a:r>
              <a:rPr lang="en-US" sz="1600" dirty="0">
                <a:solidFill>
                  <a:srgbClr val="00B0F0"/>
                </a:solidFill>
                <a:latin typeface="Calibri" panose="020F0502020204030204" pitchFamily="34" charset="0"/>
                <a:ea typeface="Calibri" panose="020F0502020204030204" pitchFamily="34" charset="0"/>
                <a:cs typeface="Times New Roman" panose="02020603050405020304" pitchFamily="18" charset="0"/>
              </a:rPr>
              <a:t>-</a:t>
            </a:r>
            <a:r>
              <a:rPr lang="en-US" sz="16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16</a:t>
            </a:r>
            <a:endParaRPr lang="en-US" sz="1600" dirty="0">
              <a:solidFill>
                <a:srgbClr val="00B0F0"/>
              </a:solidFill>
              <a:latin typeface="Calibri" panose="020F0502020204030204" pitchFamily="34" charset="0"/>
              <a:ea typeface="Calibri" panose="020F0502020204030204" pitchFamily="34" charset="0"/>
              <a:cs typeface="Times New Roman" panose="02020603050405020304" pitchFamily="18" charset="0"/>
            </a:endParaRPr>
          </a:p>
        </p:txBody>
      </p:sp>
      <p:cxnSp>
        <p:nvCxnSpPr>
          <p:cNvPr id="44" name="Straight Connector 43"/>
          <p:cNvCxnSpPr/>
          <p:nvPr/>
        </p:nvCxnSpPr>
        <p:spPr>
          <a:xfrm>
            <a:off x="4754805" y="4175023"/>
            <a:ext cx="10659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312624" y="4175023"/>
            <a:ext cx="0" cy="47577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5540781" y="4412908"/>
            <a:ext cx="0" cy="475770"/>
          </a:xfrm>
          <a:prstGeom prst="line">
            <a:avLst/>
          </a:prstGeom>
        </p:spPr>
        <p:style>
          <a:lnRef idx="1">
            <a:schemeClr val="accent1"/>
          </a:lnRef>
          <a:fillRef idx="0">
            <a:schemeClr val="accent1"/>
          </a:fillRef>
          <a:effectRef idx="0">
            <a:schemeClr val="accent1"/>
          </a:effectRef>
          <a:fontRef idx="minor">
            <a:schemeClr val="tx1"/>
          </a:fontRef>
        </p:style>
      </p:cxnSp>
      <p:sp>
        <p:nvSpPr>
          <p:cNvPr id="264" name="Rectangle 263"/>
          <p:cNvSpPr/>
          <p:nvPr/>
        </p:nvSpPr>
        <p:spPr>
          <a:xfrm>
            <a:off x="5434391" y="3858348"/>
            <a:ext cx="288862" cy="355803"/>
          </a:xfrm>
          <a:prstGeom prst="rect">
            <a:avLst/>
          </a:prstGeom>
        </p:spPr>
        <p:txBody>
          <a:bodyPr wrap="none">
            <a:spAutoFit/>
          </a:bodyPr>
          <a:lstStyle/>
          <a:p>
            <a:pPr>
              <a:lnSpc>
                <a:spcPct val="107000"/>
              </a:lnSpc>
              <a:spcAft>
                <a:spcPts val="800"/>
              </a:spcAft>
            </a:pPr>
            <a:r>
              <a:rPr lang="en-US" sz="1600"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4</a:t>
            </a:r>
            <a:endParaRPr lang="en-US" sz="16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5" name="Rectangle 264"/>
          <p:cNvSpPr/>
          <p:nvPr/>
        </p:nvSpPr>
        <p:spPr>
          <a:xfrm>
            <a:off x="4895880" y="3382746"/>
            <a:ext cx="288862" cy="355803"/>
          </a:xfrm>
          <a:prstGeom prst="rect">
            <a:avLst/>
          </a:prstGeom>
        </p:spPr>
        <p:txBody>
          <a:bodyPr wrap="none">
            <a:spAutoFit/>
          </a:bodyPr>
          <a:lstStyle/>
          <a:p>
            <a:pPr>
              <a:lnSpc>
                <a:spcPct val="107000"/>
              </a:lnSpc>
              <a:spcAft>
                <a:spcPts val="800"/>
              </a:spcAft>
            </a:pPr>
            <a:r>
              <a:rPr lang="en-US" sz="1600" dirty="0">
                <a:solidFill>
                  <a:srgbClr val="00B050"/>
                </a:solidFill>
                <a:latin typeface="Calibri" panose="020F0502020204030204" pitchFamily="34" charset="0"/>
                <a:ea typeface="Calibri" panose="020F0502020204030204" pitchFamily="34" charset="0"/>
                <a:cs typeface="Times New Roman" panose="02020603050405020304" pitchFamily="18" charset="0"/>
              </a:rPr>
              <a:t>1</a:t>
            </a:r>
            <a:endParaRPr lang="en-US" sz="16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6" name="Rectangle 265"/>
          <p:cNvSpPr/>
          <p:nvPr/>
        </p:nvSpPr>
        <p:spPr>
          <a:xfrm>
            <a:off x="4976022" y="4129279"/>
            <a:ext cx="288862" cy="355803"/>
          </a:xfrm>
          <a:prstGeom prst="rect">
            <a:avLst/>
          </a:prstGeom>
        </p:spPr>
        <p:txBody>
          <a:bodyPr wrap="none">
            <a:spAutoFit/>
          </a:bodyPr>
          <a:lstStyle/>
          <a:p>
            <a:pPr>
              <a:lnSpc>
                <a:spcPct val="107000"/>
              </a:lnSpc>
              <a:spcAft>
                <a:spcPts val="800"/>
              </a:spcAft>
            </a:pPr>
            <a:r>
              <a:rPr lang="en-US" sz="1600" dirty="0">
                <a:solidFill>
                  <a:schemeClr val="tx1"/>
                </a:solidFill>
                <a:latin typeface="Calibri" panose="020F0502020204030204" pitchFamily="34" charset="0"/>
                <a:ea typeface="Calibri" panose="020F0502020204030204" pitchFamily="34" charset="0"/>
                <a:cs typeface="Times New Roman" panose="02020603050405020304" pitchFamily="18" charset="0"/>
              </a:rPr>
              <a:t>4</a:t>
            </a:r>
          </a:p>
        </p:txBody>
      </p:sp>
      <p:sp>
        <p:nvSpPr>
          <p:cNvPr id="267" name="Rectangle 266"/>
          <p:cNvSpPr/>
          <p:nvPr/>
        </p:nvSpPr>
        <p:spPr>
          <a:xfrm>
            <a:off x="5344808" y="4122496"/>
            <a:ext cx="393056" cy="355803"/>
          </a:xfrm>
          <a:prstGeom prst="rect">
            <a:avLst/>
          </a:prstGeom>
        </p:spPr>
        <p:txBody>
          <a:bodyPr wrap="none">
            <a:spAutoFit/>
          </a:bodyPr>
          <a:lstStyle/>
          <a:p>
            <a:pPr>
              <a:lnSpc>
                <a:spcPct val="107000"/>
              </a:lnSpc>
              <a:spcAft>
                <a:spcPts val="800"/>
              </a:spcAft>
            </a:pPr>
            <a:r>
              <a:rPr lang="en-US" sz="1600" dirty="0">
                <a:solidFill>
                  <a:srgbClr val="C00000"/>
                </a:solidFill>
                <a:latin typeface="Calibri" panose="020F0502020204030204" pitchFamily="34" charset="0"/>
                <a:ea typeface="Calibri" panose="020F0502020204030204" pitchFamily="34" charset="0"/>
                <a:cs typeface="Times New Roman" panose="02020603050405020304" pitchFamily="18" charset="0"/>
              </a:rPr>
              <a:t>16</a:t>
            </a:r>
          </a:p>
        </p:txBody>
      </p:sp>
      <p:sp>
        <p:nvSpPr>
          <p:cNvPr id="268" name="Rectangle 267"/>
          <p:cNvSpPr/>
          <p:nvPr/>
        </p:nvSpPr>
        <p:spPr>
          <a:xfrm>
            <a:off x="5286440" y="4338655"/>
            <a:ext cx="455574" cy="355803"/>
          </a:xfrm>
          <a:prstGeom prst="rect">
            <a:avLst/>
          </a:prstGeom>
        </p:spPr>
        <p:txBody>
          <a:bodyPr wrap="none">
            <a:spAutoFit/>
          </a:bodyPr>
          <a:lstStyle/>
          <a:p>
            <a:pPr>
              <a:lnSpc>
                <a:spcPct val="107000"/>
              </a:lnSpc>
              <a:spcAft>
                <a:spcPts val="800"/>
              </a:spcAft>
            </a:pPr>
            <a:r>
              <a:rPr lang="en-US" sz="1600" dirty="0" smtClean="0">
                <a:solidFill>
                  <a:srgbClr val="00B0F0"/>
                </a:solidFill>
                <a:latin typeface="Calibri" panose="020F0502020204030204" pitchFamily="34" charset="0"/>
                <a:ea typeface="Calibri" panose="020F0502020204030204" pitchFamily="34" charset="0"/>
                <a:cs typeface="Times New Roman" panose="02020603050405020304" pitchFamily="18" charset="0"/>
              </a:rPr>
              <a:t>-16</a:t>
            </a:r>
            <a:endParaRPr lang="en-US" sz="1600" dirty="0">
              <a:solidFill>
                <a:srgbClr val="00B0F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69" name="Rectangle 268"/>
          <p:cNvSpPr/>
          <p:nvPr/>
        </p:nvSpPr>
        <p:spPr>
          <a:xfrm>
            <a:off x="5465512" y="4598266"/>
            <a:ext cx="288862" cy="355803"/>
          </a:xfrm>
          <a:prstGeom prst="rect">
            <a:avLst/>
          </a:prstGeom>
        </p:spPr>
        <p:txBody>
          <a:bodyPr wrap="none">
            <a:spAutoFit/>
          </a:bodyPr>
          <a:lstStyle/>
          <a:p>
            <a:pPr>
              <a:lnSpc>
                <a:spcPct val="107000"/>
              </a:lnSpc>
              <a:spcAft>
                <a:spcPts val="800"/>
              </a:spcAft>
            </a:pPr>
            <a:r>
              <a:rPr lang="en-US" sz="1600" dirty="0">
                <a:solidFill>
                  <a:schemeClr val="tx1"/>
                </a:solidFill>
                <a:latin typeface="Calibri" panose="020F0502020204030204" pitchFamily="34" charset="0"/>
                <a:ea typeface="Calibri" panose="020F0502020204030204" pitchFamily="34" charset="0"/>
                <a:cs typeface="Times New Roman" panose="02020603050405020304" pitchFamily="18" charset="0"/>
              </a:rPr>
              <a:t>0</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71" name="Straight Arrow Connector 270"/>
          <p:cNvCxnSpPr/>
          <p:nvPr/>
        </p:nvCxnSpPr>
        <p:spPr>
          <a:xfrm>
            <a:off x="3708291" y="2357960"/>
            <a:ext cx="272169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3" name="Straight Arrow Connector 272"/>
          <p:cNvCxnSpPr/>
          <p:nvPr/>
        </p:nvCxnSpPr>
        <p:spPr>
          <a:xfrm>
            <a:off x="4212951" y="2871854"/>
            <a:ext cx="224878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4564813" y="3372395"/>
            <a:ext cx="186517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0" name="Straight Arrow Connector 279"/>
          <p:cNvCxnSpPr>
            <a:stCxn id="262" idx="3"/>
          </p:cNvCxnSpPr>
          <p:nvPr/>
        </p:nvCxnSpPr>
        <p:spPr>
          <a:xfrm flipV="1">
            <a:off x="5193898" y="3840331"/>
            <a:ext cx="1236085" cy="111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4" name="Straight Arrow Connector 283"/>
          <p:cNvCxnSpPr/>
          <p:nvPr/>
        </p:nvCxnSpPr>
        <p:spPr>
          <a:xfrm>
            <a:off x="5723253" y="4300397"/>
            <a:ext cx="70673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5" name="Rectangle 284"/>
          <p:cNvSpPr/>
          <p:nvPr/>
        </p:nvSpPr>
        <p:spPr>
          <a:xfrm>
            <a:off x="6378725" y="2205941"/>
            <a:ext cx="497252" cy="344069"/>
          </a:xfrm>
          <a:prstGeom prst="rect">
            <a:avLst/>
          </a:prstGeom>
        </p:spPr>
        <p:txBody>
          <a:bodyPr wrap="none">
            <a:spAutoFit/>
          </a:bodyPr>
          <a:lstStyle/>
          <a:p>
            <a:pPr>
              <a:lnSpc>
                <a:spcPct val="107000"/>
              </a:lnSpc>
              <a:spcAft>
                <a:spcPts val="800"/>
              </a:spcAft>
            </a:pPr>
            <a:r>
              <a:rPr lang="en-US" sz="1600" dirty="0">
                <a:solidFill>
                  <a:schemeClr val="accent6"/>
                </a:solidFill>
                <a:latin typeface="Calibri" panose="020F0502020204030204" pitchFamily="34" charset="0"/>
                <a:ea typeface="Calibri" panose="020F0502020204030204" pitchFamily="34" charset="0"/>
                <a:cs typeface="Times New Roman" panose="02020603050405020304" pitchFamily="18" charset="0"/>
              </a:rPr>
              <a:t>320</a:t>
            </a:r>
          </a:p>
        </p:txBody>
      </p:sp>
      <p:sp>
        <p:nvSpPr>
          <p:cNvPr id="286" name="Rectangle 285"/>
          <p:cNvSpPr/>
          <p:nvPr/>
        </p:nvSpPr>
        <p:spPr>
          <a:xfrm>
            <a:off x="6381662" y="2586782"/>
            <a:ext cx="494315" cy="423449"/>
          </a:xfrm>
          <a:prstGeom prst="rect">
            <a:avLst/>
          </a:prstGeom>
        </p:spPr>
        <p:txBody>
          <a:bodyPr wrap="square">
            <a:spAutoFit/>
          </a:bodyPr>
          <a:lstStyle/>
          <a:p>
            <a:pPr>
              <a:lnSpc>
                <a:spcPct val="150000"/>
              </a:lnSpc>
              <a:spcAft>
                <a:spcPts val="800"/>
              </a:spcAft>
            </a:pPr>
            <a:r>
              <a:rPr lang="en-US" sz="1600" dirty="0">
                <a:solidFill>
                  <a:srgbClr val="C00000"/>
                </a:solidFill>
                <a:latin typeface="Calibri" panose="020F0502020204030204" pitchFamily="34" charset="0"/>
                <a:ea typeface="Calibri" panose="020F0502020204030204" pitchFamily="34" charset="0"/>
                <a:cs typeface="Times New Roman" panose="02020603050405020304" pitchFamily="18" charset="0"/>
              </a:rPr>
              <a:t>132</a:t>
            </a:r>
          </a:p>
        </p:txBody>
      </p:sp>
      <p:sp>
        <p:nvSpPr>
          <p:cNvPr id="287" name="Rectangle 286"/>
          <p:cNvSpPr/>
          <p:nvPr/>
        </p:nvSpPr>
        <p:spPr>
          <a:xfrm>
            <a:off x="6431456" y="3142602"/>
            <a:ext cx="393056" cy="423449"/>
          </a:xfrm>
          <a:prstGeom prst="rect">
            <a:avLst/>
          </a:prstGeom>
        </p:spPr>
        <p:txBody>
          <a:bodyPr wrap="none">
            <a:spAutoFit/>
          </a:bodyPr>
          <a:lstStyle/>
          <a:p>
            <a:pPr>
              <a:lnSpc>
                <a:spcPct val="150000"/>
              </a:lnSpc>
              <a:spcAft>
                <a:spcPts val="800"/>
              </a:spcAft>
            </a:pPr>
            <a:r>
              <a:rPr lang="en-US" sz="1600" dirty="0">
                <a:solidFill>
                  <a:srgbClr val="C00000"/>
                </a:solidFill>
                <a:latin typeface="Calibri" panose="020F0502020204030204" pitchFamily="34" charset="0"/>
                <a:ea typeface="Calibri" panose="020F0502020204030204" pitchFamily="34" charset="0"/>
                <a:cs typeface="Times New Roman" panose="02020603050405020304" pitchFamily="18" charset="0"/>
              </a:rPr>
              <a:t>56</a:t>
            </a:r>
          </a:p>
        </p:txBody>
      </p:sp>
      <p:sp>
        <p:nvSpPr>
          <p:cNvPr id="32" name="Rectangle 31"/>
          <p:cNvSpPr/>
          <p:nvPr/>
        </p:nvSpPr>
        <p:spPr>
          <a:xfrm>
            <a:off x="6429153" y="3682836"/>
            <a:ext cx="393056" cy="344069"/>
          </a:xfrm>
          <a:prstGeom prst="rect">
            <a:avLst/>
          </a:prstGeom>
        </p:spPr>
        <p:txBody>
          <a:bodyPr wrap="none">
            <a:spAutoFit/>
          </a:bodyPr>
          <a:lstStyle/>
          <a:p>
            <a:pPr>
              <a:lnSpc>
                <a:spcPct val="107000"/>
              </a:lnSpc>
              <a:spcAft>
                <a:spcPts val="800"/>
              </a:spcAft>
            </a:pPr>
            <a:r>
              <a:rPr lang="en-US" sz="1600" dirty="0">
                <a:solidFill>
                  <a:srgbClr val="C00000"/>
                </a:solidFill>
                <a:latin typeface="Calibri" panose="020F0502020204030204" pitchFamily="34" charset="0"/>
                <a:ea typeface="Calibri" panose="020F0502020204030204" pitchFamily="34" charset="0"/>
                <a:cs typeface="Times New Roman" panose="02020603050405020304" pitchFamily="18" charset="0"/>
              </a:rPr>
              <a:t>20</a:t>
            </a:r>
          </a:p>
        </p:txBody>
      </p:sp>
      <p:sp>
        <p:nvSpPr>
          <p:cNvPr id="35" name="Rectangle 34"/>
          <p:cNvSpPr/>
          <p:nvPr/>
        </p:nvSpPr>
        <p:spPr>
          <a:xfrm>
            <a:off x="6386083" y="4155454"/>
            <a:ext cx="393056" cy="344069"/>
          </a:xfrm>
          <a:prstGeom prst="rect">
            <a:avLst/>
          </a:prstGeom>
        </p:spPr>
        <p:txBody>
          <a:bodyPr wrap="none">
            <a:spAutoFit/>
          </a:bodyPr>
          <a:lstStyle/>
          <a:p>
            <a:pPr>
              <a:lnSpc>
                <a:spcPct val="107000"/>
              </a:lnSpc>
              <a:spcAft>
                <a:spcPts val="800"/>
              </a:spcAft>
            </a:pPr>
            <a:r>
              <a:rPr lang="en-US" sz="1600" dirty="0">
                <a:solidFill>
                  <a:srgbClr val="C00000"/>
                </a:solidFill>
                <a:latin typeface="Calibri" panose="020F0502020204030204" pitchFamily="34" charset="0"/>
                <a:ea typeface="Calibri" panose="020F0502020204030204" pitchFamily="34" charset="0"/>
                <a:cs typeface="Times New Roman" panose="02020603050405020304" pitchFamily="18" charset="0"/>
              </a:rPr>
              <a:t>16</a:t>
            </a:r>
          </a:p>
        </p:txBody>
      </p:sp>
      <p:sp>
        <p:nvSpPr>
          <p:cNvPr id="36" name="Rectangle 35"/>
          <p:cNvSpPr/>
          <p:nvPr/>
        </p:nvSpPr>
        <p:spPr>
          <a:xfrm>
            <a:off x="6763818" y="2210687"/>
            <a:ext cx="1361270" cy="688907"/>
          </a:xfrm>
          <a:prstGeom prst="rect">
            <a:avLst/>
          </a:prstGeom>
        </p:spPr>
        <p:txBody>
          <a:bodyPr wrap="none">
            <a:spAutoFit/>
          </a:bodyPr>
          <a:lstStyle/>
          <a:p>
            <a:pPr>
              <a:lnSpc>
                <a:spcPct val="107000"/>
              </a:lnSpc>
              <a:spcAft>
                <a:spcPts val="800"/>
              </a:spcAft>
            </a:pPr>
            <a:r>
              <a:rPr lang="en-US" sz="1600" dirty="0"/>
              <a:t>= </a:t>
            </a:r>
            <a:r>
              <a:rPr lang="en-US" sz="1600" dirty="0">
                <a:solidFill>
                  <a:srgbClr val="00B0F0"/>
                </a:solidFill>
              </a:rPr>
              <a:t>132</a:t>
            </a:r>
            <a:r>
              <a:rPr lang="en-US" sz="1600" dirty="0"/>
              <a:t>*</a:t>
            </a:r>
            <a:r>
              <a:rPr lang="en-US" sz="1600" dirty="0">
                <a:solidFill>
                  <a:srgbClr val="00B050"/>
                </a:solidFill>
              </a:rPr>
              <a:t>2</a:t>
            </a:r>
            <a:r>
              <a:rPr lang="en-US" sz="1600" dirty="0"/>
              <a:t> + </a:t>
            </a:r>
            <a:r>
              <a:rPr lang="en-US" sz="1600" dirty="0">
                <a:solidFill>
                  <a:schemeClr val="tx1"/>
                </a:solidFill>
              </a:rPr>
              <a:t>56</a:t>
            </a:r>
          </a:p>
          <a:p>
            <a:pPr>
              <a:lnSpc>
                <a:spcPct val="107000"/>
              </a:lnSpc>
              <a:spcAft>
                <a:spcPts val="800"/>
              </a:spcAft>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8" name="Rectangle 37"/>
          <p:cNvSpPr/>
          <p:nvPr/>
        </p:nvSpPr>
        <p:spPr>
          <a:xfrm>
            <a:off x="6779139" y="2652852"/>
            <a:ext cx="1165704" cy="388696"/>
          </a:xfrm>
          <a:prstGeom prst="rect">
            <a:avLst/>
          </a:prstGeom>
        </p:spPr>
        <p:txBody>
          <a:bodyPr wrap="none">
            <a:spAutoFit/>
          </a:bodyPr>
          <a:lstStyle/>
          <a:p>
            <a:pPr>
              <a:lnSpc>
                <a:spcPct val="107000"/>
              </a:lnSpc>
              <a:spcAft>
                <a:spcPts val="800"/>
              </a:spcAft>
            </a:pPr>
            <a:r>
              <a:rPr lang="en-US" sz="1800" dirty="0">
                <a:latin typeface="Calibri" panose="020F0502020204030204" pitchFamily="34" charset="0"/>
                <a:ea typeface="Calibri" panose="020F0502020204030204" pitchFamily="34" charset="0"/>
                <a:cs typeface="Times New Roman" panose="02020603050405020304" pitchFamily="18" charset="0"/>
              </a:rPr>
              <a:t>=</a:t>
            </a:r>
            <a:r>
              <a:rPr lang="en-US" sz="1600" dirty="0">
                <a:latin typeface="Calibri" panose="020F0502020204030204" pitchFamily="34" charset="0"/>
                <a:ea typeface="Calibri" panose="020F0502020204030204" pitchFamily="34" charset="0"/>
                <a:cs typeface="Times New Roman" panose="02020603050405020304" pitchFamily="18" charset="0"/>
              </a:rPr>
              <a:t> </a:t>
            </a:r>
            <a:r>
              <a:rPr lang="en-US" sz="1600" dirty="0">
                <a:solidFill>
                  <a:srgbClr val="00B0F0"/>
                </a:solidFill>
                <a:latin typeface="Calibri" panose="020F0502020204030204" pitchFamily="34" charset="0"/>
                <a:ea typeface="Calibri" panose="020F0502020204030204" pitchFamily="34" charset="0"/>
                <a:cs typeface="Times New Roman" panose="02020603050405020304" pitchFamily="18" charset="0"/>
              </a:rPr>
              <a:t>56</a:t>
            </a:r>
            <a:r>
              <a:rPr lang="en-US" sz="1600" dirty="0">
                <a:latin typeface="Calibri" panose="020F0502020204030204" pitchFamily="34" charset="0"/>
                <a:ea typeface="Calibri" panose="020F0502020204030204" pitchFamily="34" charset="0"/>
                <a:cs typeface="Times New Roman" panose="02020603050405020304" pitchFamily="18" charset="0"/>
              </a:rPr>
              <a:t>*</a:t>
            </a:r>
            <a:r>
              <a:rPr lang="en-US" sz="1600" dirty="0">
                <a:solidFill>
                  <a:srgbClr val="00B050"/>
                </a:solidFill>
                <a:latin typeface="Calibri" panose="020F0502020204030204" pitchFamily="34" charset="0"/>
                <a:ea typeface="Calibri" panose="020F0502020204030204" pitchFamily="34" charset="0"/>
                <a:cs typeface="Times New Roman" panose="02020603050405020304" pitchFamily="18" charset="0"/>
              </a:rPr>
              <a:t>2</a:t>
            </a:r>
            <a:r>
              <a:rPr lang="en-US" sz="1600" dirty="0">
                <a:latin typeface="Calibri" panose="020F0502020204030204" pitchFamily="34" charset="0"/>
                <a:ea typeface="Calibri" panose="020F0502020204030204" pitchFamily="34" charset="0"/>
                <a:cs typeface="Times New Roman" panose="02020603050405020304" pitchFamily="18" charset="0"/>
              </a:rPr>
              <a:t> + </a:t>
            </a:r>
            <a:r>
              <a:rPr lang="en-US" sz="1600" dirty="0">
                <a:solidFill>
                  <a:schemeClr val="tx1"/>
                </a:solidFill>
                <a:latin typeface="Calibri" panose="020F0502020204030204" pitchFamily="34" charset="0"/>
                <a:ea typeface="Calibri" panose="020F0502020204030204" pitchFamily="34" charset="0"/>
                <a:cs typeface="Times New Roman" panose="02020603050405020304" pitchFamily="18" charset="0"/>
              </a:rPr>
              <a:t>20</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 name="Rectangle 40"/>
          <p:cNvSpPr/>
          <p:nvPr/>
        </p:nvSpPr>
        <p:spPr>
          <a:xfrm>
            <a:off x="6779139" y="3210034"/>
            <a:ext cx="1172116" cy="388696"/>
          </a:xfrm>
          <a:prstGeom prst="rect">
            <a:avLst/>
          </a:prstGeom>
        </p:spPr>
        <p:txBody>
          <a:bodyPr wrap="none">
            <a:spAutoFit/>
          </a:bodyPr>
          <a:lstStyle/>
          <a:p>
            <a:pPr>
              <a:lnSpc>
                <a:spcPct val="107000"/>
              </a:lnSpc>
              <a:spcAft>
                <a:spcPts val="800"/>
              </a:spcAft>
            </a:pP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600" dirty="0">
                <a:solidFill>
                  <a:srgbClr val="00B0F0"/>
                </a:solidFill>
                <a:latin typeface="Calibri" panose="020F0502020204030204" pitchFamily="34" charset="0"/>
                <a:ea typeface="Calibri" panose="020F0502020204030204" pitchFamily="34" charset="0"/>
                <a:cs typeface="Times New Roman" panose="02020603050405020304" pitchFamily="18" charset="0"/>
              </a:rPr>
              <a:t>20</a:t>
            </a:r>
            <a:r>
              <a:rPr lang="en-US" sz="1600" dirty="0">
                <a:latin typeface="Calibri" panose="020F0502020204030204" pitchFamily="34" charset="0"/>
                <a:ea typeface="Calibri" panose="020F0502020204030204" pitchFamily="34" charset="0"/>
                <a:cs typeface="Times New Roman" panose="02020603050405020304" pitchFamily="18" charset="0"/>
              </a:rPr>
              <a:t>*</a:t>
            </a:r>
            <a:r>
              <a:rPr lang="en-US" sz="1600" dirty="0">
                <a:solidFill>
                  <a:srgbClr val="00B050"/>
                </a:solidFill>
                <a:latin typeface="Calibri" panose="020F0502020204030204" pitchFamily="34" charset="0"/>
                <a:ea typeface="Calibri" panose="020F0502020204030204" pitchFamily="34" charset="0"/>
                <a:cs typeface="Times New Roman" panose="02020603050405020304" pitchFamily="18" charset="0"/>
              </a:rPr>
              <a:t>2</a:t>
            </a:r>
            <a:r>
              <a:rPr lang="en-US" sz="1600" dirty="0">
                <a:latin typeface="Calibri" panose="020F0502020204030204" pitchFamily="34" charset="0"/>
                <a:ea typeface="Calibri" panose="020F0502020204030204" pitchFamily="34" charset="0"/>
                <a:cs typeface="Times New Roman" panose="02020603050405020304" pitchFamily="18" charset="0"/>
              </a:rPr>
              <a:t> + </a:t>
            </a:r>
            <a:r>
              <a:rPr lang="en-US" sz="1600" dirty="0">
                <a:solidFill>
                  <a:schemeClr val="tx1"/>
                </a:solidFill>
                <a:latin typeface="Calibri" panose="020F0502020204030204" pitchFamily="34" charset="0"/>
                <a:ea typeface="Calibri" panose="020F0502020204030204" pitchFamily="34" charset="0"/>
                <a:cs typeface="Times New Roman" panose="02020603050405020304" pitchFamily="18" charset="0"/>
              </a:rPr>
              <a:t>16</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2" name="Rectangle 41"/>
          <p:cNvSpPr/>
          <p:nvPr/>
        </p:nvSpPr>
        <p:spPr>
          <a:xfrm>
            <a:off x="6784306" y="3644015"/>
            <a:ext cx="950901" cy="388696"/>
          </a:xfrm>
          <a:prstGeom prst="rect">
            <a:avLst/>
          </a:prstGeom>
        </p:spPr>
        <p:txBody>
          <a:bodyPr wrap="none">
            <a:spAutoFit/>
          </a:bodyPr>
          <a:lstStyle/>
          <a:p>
            <a:pPr>
              <a:lnSpc>
                <a:spcPct val="107000"/>
              </a:lnSpc>
              <a:spcAft>
                <a:spcPts val="800"/>
              </a:spcAft>
            </a:pPr>
            <a:r>
              <a:rPr lang="en-US" sz="1800" dirty="0">
                <a:latin typeface="Calibri" panose="020F050202020403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sz="1600" dirty="0">
                <a:solidFill>
                  <a:srgbClr val="00B0F0"/>
                </a:solidFill>
                <a:latin typeface="Calibri" panose="020F0502020204030204" pitchFamily="34" charset="0"/>
                <a:ea typeface="Calibri" panose="020F0502020204030204" pitchFamily="34" charset="0"/>
                <a:cs typeface="Times New Roman" panose="02020603050405020304" pitchFamily="18" charset="0"/>
              </a:rPr>
              <a:t>4</a:t>
            </a:r>
            <a:r>
              <a:rPr lang="en-US" sz="1600" dirty="0">
                <a:latin typeface="Calibri" panose="020F0502020204030204" pitchFamily="34" charset="0"/>
                <a:ea typeface="Calibri" panose="020F0502020204030204" pitchFamily="34" charset="0"/>
                <a:cs typeface="Times New Roman" panose="02020603050405020304" pitchFamily="18" charset="0"/>
              </a:rPr>
              <a:t>*</a:t>
            </a:r>
            <a:r>
              <a:rPr lang="en-US" sz="1600" dirty="0">
                <a:solidFill>
                  <a:srgbClr val="00B050"/>
                </a:solidFill>
                <a:latin typeface="Calibri" panose="020F0502020204030204" pitchFamily="34" charset="0"/>
                <a:ea typeface="Calibri" panose="020F0502020204030204" pitchFamily="34" charset="0"/>
                <a:cs typeface="Times New Roman" panose="02020603050405020304" pitchFamily="18" charset="0"/>
              </a:rPr>
              <a:t>4</a:t>
            </a:r>
            <a:r>
              <a:rPr lang="en-US" sz="1600" dirty="0">
                <a:latin typeface="Calibri" panose="020F0502020204030204" pitchFamily="34" charset="0"/>
                <a:ea typeface="Calibri" panose="020F0502020204030204" pitchFamily="34" charset="0"/>
                <a:cs typeface="Times New Roman" panose="02020603050405020304" pitchFamily="18" charset="0"/>
              </a:rPr>
              <a:t> + 4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3" name="Rectangle 42"/>
          <p:cNvSpPr/>
          <p:nvPr/>
        </p:nvSpPr>
        <p:spPr>
          <a:xfrm>
            <a:off x="6779139" y="4136226"/>
            <a:ext cx="969647" cy="388696"/>
          </a:xfrm>
          <a:prstGeom prst="rect">
            <a:avLst/>
          </a:prstGeom>
        </p:spPr>
        <p:txBody>
          <a:bodyPr wrap="square">
            <a:spAutoFit/>
          </a:bodyPr>
          <a:lstStyle/>
          <a:p>
            <a:pPr>
              <a:lnSpc>
                <a:spcPct val="107000"/>
              </a:lnSpc>
              <a:spcAft>
                <a:spcPts val="800"/>
              </a:spcAft>
            </a:pPr>
            <a:r>
              <a:rPr lang="en-US" sz="1800" dirty="0">
                <a:latin typeface="Calibri" panose="020F050202020403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sz="1600" dirty="0">
                <a:solidFill>
                  <a:srgbClr val="00B0F0"/>
                </a:solidFill>
                <a:latin typeface="Calibri" panose="020F0502020204030204" pitchFamily="34" charset="0"/>
                <a:ea typeface="Calibri" panose="020F0502020204030204" pitchFamily="34" charset="0"/>
                <a:cs typeface="Times New Roman" panose="02020603050405020304" pitchFamily="18" charset="0"/>
              </a:rPr>
              <a:t>4</a:t>
            </a:r>
            <a:r>
              <a:rPr lang="en-US" sz="1600" dirty="0">
                <a:latin typeface="Calibri" panose="020F0502020204030204" pitchFamily="34" charset="0"/>
                <a:ea typeface="Calibri" panose="020F0502020204030204" pitchFamily="34" charset="0"/>
                <a:cs typeface="Times New Roman" panose="02020603050405020304" pitchFamily="18" charset="0"/>
              </a:rPr>
              <a:t>*</a:t>
            </a:r>
            <a:r>
              <a:rPr lang="en-US" sz="1600" dirty="0">
                <a:solidFill>
                  <a:srgbClr val="00B050"/>
                </a:solidFill>
                <a:latin typeface="Calibri" panose="020F0502020204030204" pitchFamily="34" charset="0"/>
                <a:ea typeface="Calibri" panose="020F0502020204030204" pitchFamily="34" charset="0"/>
                <a:cs typeface="Times New Roman" panose="02020603050405020304" pitchFamily="18" charset="0"/>
              </a:rPr>
              <a:t>4</a:t>
            </a:r>
            <a:r>
              <a:rPr lang="en-US" sz="1600" dirty="0">
                <a:latin typeface="Calibri" panose="020F0502020204030204" pitchFamily="34" charset="0"/>
                <a:ea typeface="Calibri" panose="020F0502020204030204" pitchFamily="34" charset="0"/>
                <a:cs typeface="Times New Roman" panose="02020603050405020304" pitchFamily="18" charset="0"/>
              </a:rPr>
              <a:t> + </a:t>
            </a:r>
            <a:r>
              <a:rPr lang="en-US" sz="1600" dirty="0" smtClean="0">
                <a:latin typeface="Calibri" panose="020F0502020204030204" pitchFamily="34" charset="0"/>
                <a:ea typeface="Calibri" panose="020F0502020204030204" pitchFamily="34" charset="0"/>
                <a:cs typeface="Times New Roman" panose="02020603050405020304" pitchFamily="18" charset="0"/>
              </a:rPr>
              <a:t>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7" name="Rectangle 46"/>
          <p:cNvSpPr/>
          <p:nvPr/>
        </p:nvSpPr>
        <p:spPr>
          <a:xfrm>
            <a:off x="2886373" y="1585352"/>
            <a:ext cx="3780202" cy="367601"/>
          </a:xfrm>
          <a:prstGeom prst="rect">
            <a:avLst/>
          </a:prstGeom>
        </p:spPr>
        <p:txBody>
          <a:bodyPr wrap="none">
            <a:spAutoFit/>
          </a:bodyPr>
          <a:lstStyle/>
          <a:p>
            <a:pPr>
              <a:lnSpc>
                <a:spcPct val="107000"/>
              </a:lnSpc>
              <a:spcAft>
                <a:spcPts val="800"/>
              </a:spcAft>
            </a:pPr>
            <a:r>
              <a:rPr lang="en-US" sz="1800" dirty="0">
                <a:solidFill>
                  <a:srgbClr val="C00000"/>
                </a:solidFill>
                <a:latin typeface="Britannic Bold" panose="020B0903060703020204" pitchFamily="34" charset="0"/>
                <a:ea typeface="Calibri" panose="020F0502020204030204" pitchFamily="34" charset="0"/>
                <a:cs typeface="Times New Roman" panose="02020603050405020304" pitchFamily="18" charset="0"/>
              </a:rPr>
              <a:t>Let’s find the GCD  of 320 and 132</a:t>
            </a:r>
            <a:endParaRPr lang="en-US" sz="1800" dirty="0">
              <a:solidFill>
                <a:srgbClr val="C00000"/>
              </a:solidFill>
              <a:effectLst/>
              <a:latin typeface="Britannic Bold" panose="020B0903060703020204" pitchFamily="34" charset="0"/>
              <a:ea typeface="Calibri" panose="020F0502020204030204" pitchFamily="34" charset="0"/>
              <a:cs typeface="Times New Roman" panose="02020603050405020304" pitchFamily="18" charset="0"/>
            </a:endParaRPr>
          </a:p>
        </p:txBody>
      </p:sp>
      <p:sp>
        <p:nvSpPr>
          <p:cNvPr id="48" name="Rectangle 47"/>
          <p:cNvSpPr/>
          <p:nvPr/>
        </p:nvSpPr>
        <p:spPr>
          <a:xfrm>
            <a:off x="2600484" y="4412672"/>
            <a:ext cx="1149674" cy="388696"/>
          </a:xfrm>
          <a:prstGeom prst="rect">
            <a:avLst/>
          </a:prstGeom>
        </p:spPr>
        <p:txBody>
          <a:bodyPr wrap="none">
            <a:spAutoFit/>
          </a:bodyPr>
          <a:lstStyle/>
          <a:p>
            <a:pPr>
              <a:lnSpc>
                <a:spcPct val="107000"/>
              </a:lnSpc>
              <a:spcAft>
                <a:spcPts val="800"/>
              </a:spcAft>
            </a:pPr>
            <a:r>
              <a:rPr lang="en-US" sz="1800" dirty="0">
                <a:latin typeface="AvantGarde Md BT" panose="020B0602020202020204" pitchFamily="34" charset="0"/>
                <a:ea typeface="Calibri" panose="020F0502020204030204" pitchFamily="34" charset="0"/>
                <a:cs typeface="Times New Roman" panose="02020603050405020304" pitchFamily="18" charset="0"/>
              </a:rPr>
              <a:t>GCD = 4</a:t>
            </a:r>
            <a:endParaRPr lang="en-US" sz="1800" dirty="0">
              <a:effectLst/>
              <a:latin typeface="AvantGarde Md BT" panose="020B0602020202020204" pitchFamily="34"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amond(in)">
                                      <p:cBhvr>
                                        <p:cTn id="19" dur="2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50" presetClass="entr" presetSubtype="0" decel="10000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strVal val="#ppt_w+.3"/>
                                          </p:val>
                                        </p:tav>
                                        <p:tav tm="100000">
                                          <p:val>
                                            <p:strVal val="#ppt_w"/>
                                          </p:val>
                                        </p:tav>
                                      </p:tavLst>
                                    </p:anim>
                                    <p:anim calcmode="lin" valueType="num">
                                      <p:cBhvr>
                                        <p:cTn id="25" dur="1000" fill="hold"/>
                                        <p:tgtEl>
                                          <p:spTgt spid="10"/>
                                        </p:tgtEl>
                                        <p:attrNameLst>
                                          <p:attrName>ppt_h</p:attrName>
                                        </p:attrNameLst>
                                      </p:cBhvr>
                                      <p:tavLst>
                                        <p:tav tm="0">
                                          <p:val>
                                            <p:strVal val="#ppt_h"/>
                                          </p:val>
                                        </p:tav>
                                        <p:tav tm="100000">
                                          <p:val>
                                            <p:strVal val="#ppt_h"/>
                                          </p:val>
                                        </p:tav>
                                      </p:tavLst>
                                    </p:anim>
                                    <p:animEffect transition="in" filter="fade">
                                      <p:cBhvr>
                                        <p:cTn id="26" dur="10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fade">
                                      <p:cBhvr>
                                        <p:cTn id="31" dur="1000"/>
                                        <p:tgtEl>
                                          <p:spTgt spid="47"/>
                                        </p:tgtEl>
                                      </p:cBhvr>
                                    </p:animEffect>
                                    <p:anim calcmode="lin" valueType="num">
                                      <p:cBhvr>
                                        <p:cTn id="32" dur="1000" fill="hold"/>
                                        <p:tgtEl>
                                          <p:spTgt spid="47"/>
                                        </p:tgtEl>
                                        <p:attrNameLst>
                                          <p:attrName>ppt_x</p:attrName>
                                        </p:attrNameLst>
                                      </p:cBhvr>
                                      <p:tavLst>
                                        <p:tav tm="0">
                                          <p:val>
                                            <p:strVal val="#ppt_x"/>
                                          </p:val>
                                        </p:tav>
                                        <p:tav tm="100000">
                                          <p:val>
                                            <p:strVal val="#ppt_x"/>
                                          </p:val>
                                        </p:tav>
                                      </p:tavLst>
                                    </p:anim>
                                    <p:anim calcmode="lin" valueType="num">
                                      <p:cBhvr>
                                        <p:cTn id="33" dur="900" decel="100000" fill="hold"/>
                                        <p:tgtEl>
                                          <p:spTgt spid="47"/>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8" presetClass="entr" presetSubtype="16"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diamond(in)">
                                      <p:cBhvr>
                                        <p:cTn id="39" dur="2000"/>
                                        <p:tgtEl>
                                          <p:spTgt spid="15"/>
                                        </p:tgtEl>
                                      </p:cBhvr>
                                    </p:animEffect>
                                  </p:childTnLst>
                                </p:cTn>
                              </p:par>
                              <p:par>
                                <p:cTn id="40" presetID="8" presetClass="entr" presetSubtype="16"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diamond(in)">
                                      <p:cBhvr>
                                        <p:cTn id="42" dur="2000"/>
                                        <p:tgtEl>
                                          <p:spTgt spid="17"/>
                                        </p:tgtEl>
                                      </p:cBhvr>
                                    </p:animEffect>
                                  </p:childTnLst>
                                </p:cTn>
                              </p:par>
                              <p:par>
                                <p:cTn id="43" presetID="8" presetClass="entr" presetSubtype="16"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diamond(in)">
                                      <p:cBhvr>
                                        <p:cTn id="45" dur="2000"/>
                                        <p:tgtEl>
                                          <p:spTgt spid="18"/>
                                        </p:tgtEl>
                                      </p:cBhvr>
                                    </p:animEffect>
                                  </p:childTnLst>
                                </p:cTn>
                              </p:par>
                              <p:par>
                                <p:cTn id="46" presetID="8" presetClass="entr" presetSubtype="16"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diamond(in)">
                                      <p:cBhvr>
                                        <p:cTn id="48" dur="2000"/>
                                        <p:tgtEl>
                                          <p:spTgt spid="19"/>
                                        </p:tgtEl>
                                      </p:cBhvr>
                                    </p:animEffect>
                                  </p:childTnLst>
                                </p:cTn>
                              </p:par>
                              <p:par>
                                <p:cTn id="49" presetID="8" presetClass="entr" presetSubtype="16"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diamond(in)">
                                      <p:cBhvr>
                                        <p:cTn id="51" dur="2000"/>
                                        <p:tgtEl>
                                          <p:spTgt spid="20"/>
                                        </p:tgtEl>
                                      </p:cBhvr>
                                    </p:animEffect>
                                  </p:childTnLst>
                                </p:cTn>
                              </p:par>
                              <p:par>
                                <p:cTn id="52" presetID="8" presetClass="entr" presetSubtype="16" fill="hold"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diamond(in)">
                                      <p:cBhvr>
                                        <p:cTn id="54" dur="2000"/>
                                        <p:tgtEl>
                                          <p:spTgt spid="23"/>
                                        </p:tgtEl>
                                      </p:cBhvr>
                                    </p:animEffect>
                                  </p:childTnLst>
                                </p:cTn>
                              </p:par>
                              <p:par>
                                <p:cTn id="55" presetID="8" presetClass="entr" presetSubtype="16" fill="hold"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diamond(in)">
                                      <p:cBhvr>
                                        <p:cTn id="57" dur="2000"/>
                                        <p:tgtEl>
                                          <p:spTgt spid="25"/>
                                        </p:tgtEl>
                                      </p:cBhvr>
                                    </p:animEffect>
                                  </p:childTnLst>
                                </p:cTn>
                              </p:par>
                              <p:par>
                                <p:cTn id="58" presetID="8" presetClass="entr" presetSubtype="16" fill="hold" grpId="0" nodeType="with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diamond(in)">
                                      <p:cBhvr>
                                        <p:cTn id="60" dur="2000"/>
                                        <p:tgtEl>
                                          <p:spTgt spid="24"/>
                                        </p:tgtEl>
                                      </p:cBhvr>
                                    </p:animEffect>
                                  </p:childTnLst>
                                </p:cTn>
                              </p:par>
                              <p:par>
                                <p:cTn id="61" presetID="8" presetClass="entr" presetSubtype="16"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diamond(in)">
                                      <p:cBhvr>
                                        <p:cTn id="63" dur="2000"/>
                                        <p:tgtEl>
                                          <p:spTgt spid="27"/>
                                        </p:tgtEl>
                                      </p:cBhvr>
                                    </p:animEffect>
                                  </p:childTnLst>
                                </p:cTn>
                              </p:par>
                              <p:par>
                                <p:cTn id="64" presetID="8"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diamond(in)">
                                      <p:cBhvr>
                                        <p:cTn id="66" dur="2000"/>
                                        <p:tgtEl>
                                          <p:spTgt spid="29"/>
                                        </p:tgtEl>
                                      </p:cBhvr>
                                    </p:animEffect>
                                  </p:childTnLst>
                                </p:cTn>
                              </p:par>
                              <p:par>
                                <p:cTn id="67" presetID="8" presetClass="entr" presetSubtype="16" fill="hold" grpId="0" nodeType="with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diamond(in)">
                                      <p:cBhvr>
                                        <p:cTn id="69" dur="2000"/>
                                        <p:tgtEl>
                                          <p:spTgt spid="30"/>
                                        </p:tgtEl>
                                      </p:cBhvr>
                                    </p:animEffect>
                                  </p:childTnLst>
                                </p:cTn>
                              </p:par>
                              <p:par>
                                <p:cTn id="70" presetID="8" presetClass="entr" presetSubtype="16" fill="hold" grpId="0" nodeType="with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diamond(in)">
                                      <p:cBhvr>
                                        <p:cTn id="72" dur="2000"/>
                                        <p:tgtEl>
                                          <p:spTgt spid="31"/>
                                        </p:tgtEl>
                                      </p:cBhvr>
                                    </p:animEffect>
                                  </p:childTnLst>
                                </p:cTn>
                              </p:par>
                              <p:par>
                                <p:cTn id="73" presetID="8" presetClass="entr" presetSubtype="16" fill="hold" nodeType="with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diamond(in)">
                                      <p:cBhvr>
                                        <p:cTn id="75" dur="2000"/>
                                        <p:tgtEl>
                                          <p:spTgt spid="33"/>
                                        </p:tgtEl>
                                      </p:cBhvr>
                                    </p:animEffect>
                                  </p:childTnLst>
                                </p:cTn>
                              </p:par>
                              <p:par>
                                <p:cTn id="76" presetID="8" presetClass="entr" presetSubtype="16" fill="hold" nodeType="withEffect">
                                  <p:stCondLst>
                                    <p:cond delay="0"/>
                                  </p:stCondLst>
                                  <p:childTnLst>
                                    <p:set>
                                      <p:cBhvr>
                                        <p:cTn id="77" dur="1" fill="hold">
                                          <p:stCondLst>
                                            <p:cond delay="0"/>
                                          </p:stCondLst>
                                        </p:cTn>
                                        <p:tgtEl>
                                          <p:spTgt spid="34"/>
                                        </p:tgtEl>
                                        <p:attrNameLst>
                                          <p:attrName>style.visibility</p:attrName>
                                        </p:attrNameLst>
                                      </p:cBhvr>
                                      <p:to>
                                        <p:strVal val="visible"/>
                                      </p:to>
                                    </p:set>
                                    <p:animEffect transition="in" filter="diamond(in)">
                                      <p:cBhvr>
                                        <p:cTn id="78" dur="2000"/>
                                        <p:tgtEl>
                                          <p:spTgt spid="34"/>
                                        </p:tgtEl>
                                      </p:cBhvr>
                                    </p:animEffect>
                                  </p:childTnLst>
                                </p:cTn>
                              </p:par>
                              <p:par>
                                <p:cTn id="79" presetID="8" presetClass="entr" presetSubtype="16" fill="hold" grpId="0" nodeType="withEffect">
                                  <p:stCondLst>
                                    <p:cond delay="0"/>
                                  </p:stCondLst>
                                  <p:childTnLst>
                                    <p:set>
                                      <p:cBhvr>
                                        <p:cTn id="80" dur="1" fill="hold">
                                          <p:stCondLst>
                                            <p:cond delay="0"/>
                                          </p:stCondLst>
                                        </p:cTn>
                                        <p:tgtEl>
                                          <p:spTgt spid="256"/>
                                        </p:tgtEl>
                                        <p:attrNameLst>
                                          <p:attrName>style.visibility</p:attrName>
                                        </p:attrNameLst>
                                      </p:cBhvr>
                                      <p:to>
                                        <p:strVal val="visible"/>
                                      </p:to>
                                    </p:set>
                                    <p:animEffect transition="in" filter="diamond(in)">
                                      <p:cBhvr>
                                        <p:cTn id="81" dur="2000"/>
                                        <p:tgtEl>
                                          <p:spTgt spid="256"/>
                                        </p:tgtEl>
                                      </p:cBhvr>
                                    </p:animEffect>
                                  </p:childTnLst>
                                </p:cTn>
                              </p:par>
                              <p:par>
                                <p:cTn id="82" presetID="8" presetClass="entr" presetSubtype="16" fill="hold" grpId="0" nodeType="withEffect">
                                  <p:stCondLst>
                                    <p:cond delay="0"/>
                                  </p:stCondLst>
                                  <p:childTnLst>
                                    <p:set>
                                      <p:cBhvr>
                                        <p:cTn id="83" dur="1" fill="hold">
                                          <p:stCondLst>
                                            <p:cond delay="0"/>
                                          </p:stCondLst>
                                        </p:cTn>
                                        <p:tgtEl>
                                          <p:spTgt spid="257"/>
                                        </p:tgtEl>
                                        <p:attrNameLst>
                                          <p:attrName>style.visibility</p:attrName>
                                        </p:attrNameLst>
                                      </p:cBhvr>
                                      <p:to>
                                        <p:strVal val="visible"/>
                                      </p:to>
                                    </p:set>
                                    <p:animEffect transition="in" filter="diamond(in)">
                                      <p:cBhvr>
                                        <p:cTn id="84" dur="2000"/>
                                        <p:tgtEl>
                                          <p:spTgt spid="257"/>
                                        </p:tgtEl>
                                      </p:cBhvr>
                                    </p:animEffect>
                                  </p:childTnLst>
                                </p:cTn>
                              </p:par>
                              <p:par>
                                <p:cTn id="85" presetID="8" presetClass="entr" presetSubtype="16" fill="hold" grpId="0" nodeType="withEffect">
                                  <p:stCondLst>
                                    <p:cond delay="0"/>
                                  </p:stCondLst>
                                  <p:childTnLst>
                                    <p:set>
                                      <p:cBhvr>
                                        <p:cTn id="86" dur="1" fill="hold">
                                          <p:stCondLst>
                                            <p:cond delay="0"/>
                                          </p:stCondLst>
                                        </p:cTn>
                                        <p:tgtEl>
                                          <p:spTgt spid="259"/>
                                        </p:tgtEl>
                                        <p:attrNameLst>
                                          <p:attrName>style.visibility</p:attrName>
                                        </p:attrNameLst>
                                      </p:cBhvr>
                                      <p:to>
                                        <p:strVal val="visible"/>
                                      </p:to>
                                    </p:set>
                                    <p:animEffect transition="in" filter="diamond(in)">
                                      <p:cBhvr>
                                        <p:cTn id="87" dur="2000"/>
                                        <p:tgtEl>
                                          <p:spTgt spid="259"/>
                                        </p:tgtEl>
                                      </p:cBhvr>
                                    </p:animEffect>
                                  </p:childTnLst>
                                </p:cTn>
                              </p:par>
                              <p:par>
                                <p:cTn id="88" presetID="8" presetClass="entr" presetSubtype="16" fill="hold" grpId="0" nodeType="withEffect">
                                  <p:stCondLst>
                                    <p:cond delay="0"/>
                                  </p:stCondLst>
                                  <p:childTnLst>
                                    <p:set>
                                      <p:cBhvr>
                                        <p:cTn id="89" dur="1" fill="hold">
                                          <p:stCondLst>
                                            <p:cond delay="0"/>
                                          </p:stCondLst>
                                        </p:cTn>
                                        <p:tgtEl>
                                          <p:spTgt spid="260"/>
                                        </p:tgtEl>
                                        <p:attrNameLst>
                                          <p:attrName>style.visibility</p:attrName>
                                        </p:attrNameLst>
                                      </p:cBhvr>
                                      <p:to>
                                        <p:strVal val="visible"/>
                                      </p:to>
                                    </p:set>
                                    <p:animEffect transition="in" filter="diamond(in)">
                                      <p:cBhvr>
                                        <p:cTn id="90" dur="2000"/>
                                        <p:tgtEl>
                                          <p:spTgt spid="260"/>
                                        </p:tgtEl>
                                      </p:cBhvr>
                                    </p:animEffect>
                                  </p:childTnLst>
                                </p:cTn>
                              </p:par>
                              <p:par>
                                <p:cTn id="91" presetID="8" presetClass="entr" presetSubtype="16" fill="hold" nodeType="withEffect">
                                  <p:stCondLst>
                                    <p:cond delay="0"/>
                                  </p:stCondLst>
                                  <p:childTnLst>
                                    <p:set>
                                      <p:cBhvr>
                                        <p:cTn id="92" dur="1" fill="hold">
                                          <p:stCondLst>
                                            <p:cond delay="0"/>
                                          </p:stCondLst>
                                        </p:cTn>
                                        <p:tgtEl>
                                          <p:spTgt spid="39"/>
                                        </p:tgtEl>
                                        <p:attrNameLst>
                                          <p:attrName>style.visibility</p:attrName>
                                        </p:attrNameLst>
                                      </p:cBhvr>
                                      <p:to>
                                        <p:strVal val="visible"/>
                                      </p:to>
                                    </p:set>
                                    <p:animEffect transition="in" filter="diamond(in)">
                                      <p:cBhvr>
                                        <p:cTn id="93" dur="2000"/>
                                        <p:tgtEl>
                                          <p:spTgt spid="39"/>
                                        </p:tgtEl>
                                      </p:cBhvr>
                                    </p:animEffect>
                                  </p:childTnLst>
                                </p:cTn>
                              </p:par>
                              <p:par>
                                <p:cTn id="94" presetID="8" presetClass="entr" presetSubtype="16" fill="hold" nodeType="withEffect">
                                  <p:stCondLst>
                                    <p:cond delay="0"/>
                                  </p:stCondLst>
                                  <p:childTnLst>
                                    <p:set>
                                      <p:cBhvr>
                                        <p:cTn id="95" dur="1" fill="hold">
                                          <p:stCondLst>
                                            <p:cond delay="0"/>
                                          </p:stCondLst>
                                        </p:cTn>
                                        <p:tgtEl>
                                          <p:spTgt spid="40"/>
                                        </p:tgtEl>
                                        <p:attrNameLst>
                                          <p:attrName>style.visibility</p:attrName>
                                        </p:attrNameLst>
                                      </p:cBhvr>
                                      <p:to>
                                        <p:strVal val="visible"/>
                                      </p:to>
                                    </p:set>
                                    <p:animEffect transition="in" filter="diamond(in)">
                                      <p:cBhvr>
                                        <p:cTn id="96" dur="2000"/>
                                        <p:tgtEl>
                                          <p:spTgt spid="40"/>
                                        </p:tgtEl>
                                      </p:cBhvr>
                                    </p:animEffect>
                                  </p:childTnLst>
                                </p:cTn>
                              </p:par>
                              <p:par>
                                <p:cTn id="97" presetID="8" presetClass="entr" presetSubtype="16" fill="hold" grpId="0" nodeType="withEffect">
                                  <p:stCondLst>
                                    <p:cond delay="0"/>
                                  </p:stCondLst>
                                  <p:childTnLst>
                                    <p:set>
                                      <p:cBhvr>
                                        <p:cTn id="98" dur="1" fill="hold">
                                          <p:stCondLst>
                                            <p:cond delay="0"/>
                                          </p:stCondLst>
                                        </p:cTn>
                                        <p:tgtEl>
                                          <p:spTgt spid="261"/>
                                        </p:tgtEl>
                                        <p:attrNameLst>
                                          <p:attrName>style.visibility</p:attrName>
                                        </p:attrNameLst>
                                      </p:cBhvr>
                                      <p:to>
                                        <p:strVal val="visible"/>
                                      </p:to>
                                    </p:set>
                                    <p:animEffect transition="in" filter="diamond(in)">
                                      <p:cBhvr>
                                        <p:cTn id="99" dur="2000"/>
                                        <p:tgtEl>
                                          <p:spTgt spid="261"/>
                                        </p:tgtEl>
                                      </p:cBhvr>
                                    </p:animEffect>
                                  </p:childTnLst>
                                </p:cTn>
                              </p:par>
                              <p:par>
                                <p:cTn id="100" presetID="8" presetClass="entr" presetSubtype="16" fill="hold" grpId="0" nodeType="withEffect">
                                  <p:stCondLst>
                                    <p:cond delay="0"/>
                                  </p:stCondLst>
                                  <p:childTnLst>
                                    <p:set>
                                      <p:cBhvr>
                                        <p:cTn id="101" dur="1" fill="hold">
                                          <p:stCondLst>
                                            <p:cond delay="0"/>
                                          </p:stCondLst>
                                        </p:cTn>
                                        <p:tgtEl>
                                          <p:spTgt spid="262"/>
                                        </p:tgtEl>
                                        <p:attrNameLst>
                                          <p:attrName>style.visibility</p:attrName>
                                        </p:attrNameLst>
                                      </p:cBhvr>
                                      <p:to>
                                        <p:strVal val="visible"/>
                                      </p:to>
                                    </p:set>
                                    <p:animEffect transition="in" filter="diamond(in)">
                                      <p:cBhvr>
                                        <p:cTn id="102" dur="2000"/>
                                        <p:tgtEl>
                                          <p:spTgt spid="262"/>
                                        </p:tgtEl>
                                      </p:cBhvr>
                                    </p:animEffect>
                                  </p:childTnLst>
                                </p:cTn>
                              </p:par>
                              <p:par>
                                <p:cTn id="103" presetID="8" presetClass="entr" presetSubtype="16" fill="hold" grpId="0" nodeType="withEffect">
                                  <p:stCondLst>
                                    <p:cond delay="0"/>
                                  </p:stCondLst>
                                  <p:childTnLst>
                                    <p:set>
                                      <p:cBhvr>
                                        <p:cTn id="104" dur="1" fill="hold">
                                          <p:stCondLst>
                                            <p:cond delay="0"/>
                                          </p:stCondLst>
                                        </p:cTn>
                                        <p:tgtEl>
                                          <p:spTgt spid="263"/>
                                        </p:tgtEl>
                                        <p:attrNameLst>
                                          <p:attrName>style.visibility</p:attrName>
                                        </p:attrNameLst>
                                      </p:cBhvr>
                                      <p:to>
                                        <p:strVal val="visible"/>
                                      </p:to>
                                    </p:set>
                                    <p:animEffect transition="in" filter="diamond(in)">
                                      <p:cBhvr>
                                        <p:cTn id="105" dur="2000"/>
                                        <p:tgtEl>
                                          <p:spTgt spid="263"/>
                                        </p:tgtEl>
                                      </p:cBhvr>
                                    </p:animEffect>
                                  </p:childTnLst>
                                </p:cTn>
                              </p:par>
                              <p:par>
                                <p:cTn id="106" presetID="8" presetClass="entr" presetSubtype="16" fill="hold" nodeType="withEffect">
                                  <p:stCondLst>
                                    <p:cond delay="0"/>
                                  </p:stCondLst>
                                  <p:childTnLst>
                                    <p:set>
                                      <p:cBhvr>
                                        <p:cTn id="107" dur="1" fill="hold">
                                          <p:stCondLst>
                                            <p:cond delay="0"/>
                                          </p:stCondLst>
                                        </p:cTn>
                                        <p:tgtEl>
                                          <p:spTgt spid="44"/>
                                        </p:tgtEl>
                                        <p:attrNameLst>
                                          <p:attrName>style.visibility</p:attrName>
                                        </p:attrNameLst>
                                      </p:cBhvr>
                                      <p:to>
                                        <p:strVal val="visible"/>
                                      </p:to>
                                    </p:set>
                                    <p:animEffect transition="in" filter="diamond(in)">
                                      <p:cBhvr>
                                        <p:cTn id="108" dur="2000"/>
                                        <p:tgtEl>
                                          <p:spTgt spid="44"/>
                                        </p:tgtEl>
                                      </p:cBhvr>
                                    </p:animEffect>
                                  </p:childTnLst>
                                </p:cTn>
                              </p:par>
                              <p:par>
                                <p:cTn id="109" presetID="8" presetClass="entr" presetSubtype="16" fill="hold" nodeType="with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diamond(in)">
                                      <p:cBhvr>
                                        <p:cTn id="111" dur="2000"/>
                                        <p:tgtEl>
                                          <p:spTgt spid="45"/>
                                        </p:tgtEl>
                                      </p:cBhvr>
                                    </p:animEffect>
                                  </p:childTnLst>
                                </p:cTn>
                              </p:par>
                              <p:par>
                                <p:cTn id="112" presetID="8" presetClass="entr" presetSubtype="16" fill="hold" nodeType="withEffect">
                                  <p:stCondLst>
                                    <p:cond delay="0"/>
                                  </p:stCondLst>
                                  <p:childTnLst>
                                    <p:set>
                                      <p:cBhvr>
                                        <p:cTn id="113" dur="1" fill="hold">
                                          <p:stCondLst>
                                            <p:cond delay="0"/>
                                          </p:stCondLst>
                                        </p:cTn>
                                        <p:tgtEl>
                                          <p:spTgt spid="46"/>
                                        </p:tgtEl>
                                        <p:attrNameLst>
                                          <p:attrName>style.visibility</p:attrName>
                                        </p:attrNameLst>
                                      </p:cBhvr>
                                      <p:to>
                                        <p:strVal val="visible"/>
                                      </p:to>
                                    </p:set>
                                    <p:animEffect transition="in" filter="diamond(in)">
                                      <p:cBhvr>
                                        <p:cTn id="114" dur="2000"/>
                                        <p:tgtEl>
                                          <p:spTgt spid="46"/>
                                        </p:tgtEl>
                                      </p:cBhvr>
                                    </p:animEffect>
                                  </p:childTnLst>
                                </p:cTn>
                              </p:par>
                              <p:par>
                                <p:cTn id="115" presetID="8" presetClass="entr" presetSubtype="16" fill="hold" grpId="0" nodeType="withEffect">
                                  <p:stCondLst>
                                    <p:cond delay="0"/>
                                  </p:stCondLst>
                                  <p:childTnLst>
                                    <p:set>
                                      <p:cBhvr>
                                        <p:cTn id="116" dur="1" fill="hold">
                                          <p:stCondLst>
                                            <p:cond delay="0"/>
                                          </p:stCondLst>
                                        </p:cTn>
                                        <p:tgtEl>
                                          <p:spTgt spid="264"/>
                                        </p:tgtEl>
                                        <p:attrNameLst>
                                          <p:attrName>style.visibility</p:attrName>
                                        </p:attrNameLst>
                                      </p:cBhvr>
                                      <p:to>
                                        <p:strVal val="visible"/>
                                      </p:to>
                                    </p:set>
                                    <p:animEffect transition="in" filter="diamond(in)">
                                      <p:cBhvr>
                                        <p:cTn id="117" dur="2000"/>
                                        <p:tgtEl>
                                          <p:spTgt spid="264"/>
                                        </p:tgtEl>
                                      </p:cBhvr>
                                    </p:animEffect>
                                  </p:childTnLst>
                                </p:cTn>
                              </p:par>
                              <p:par>
                                <p:cTn id="118" presetID="8" presetClass="entr" presetSubtype="16" fill="hold" grpId="0" nodeType="withEffect">
                                  <p:stCondLst>
                                    <p:cond delay="0"/>
                                  </p:stCondLst>
                                  <p:childTnLst>
                                    <p:set>
                                      <p:cBhvr>
                                        <p:cTn id="119" dur="1" fill="hold">
                                          <p:stCondLst>
                                            <p:cond delay="0"/>
                                          </p:stCondLst>
                                        </p:cTn>
                                        <p:tgtEl>
                                          <p:spTgt spid="265"/>
                                        </p:tgtEl>
                                        <p:attrNameLst>
                                          <p:attrName>style.visibility</p:attrName>
                                        </p:attrNameLst>
                                      </p:cBhvr>
                                      <p:to>
                                        <p:strVal val="visible"/>
                                      </p:to>
                                    </p:set>
                                    <p:animEffect transition="in" filter="diamond(in)">
                                      <p:cBhvr>
                                        <p:cTn id="120" dur="2000"/>
                                        <p:tgtEl>
                                          <p:spTgt spid="265"/>
                                        </p:tgtEl>
                                      </p:cBhvr>
                                    </p:animEffect>
                                  </p:childTnLst>
                                </p:cTn>
                              </p:par>
                              <p:par>
                                <p:cTn id="121" presetID="8" presetClass="entr" presetSubtype="16" fill="hold" grpId="0" nodeType="withEffect">
                                  <p:stCondLst>
                                    <p:cond delay="0"/>
                                  </p:stCondLst>
                                  <p:childTnLst>
                                    <p:set>
                                      <p:cBhvr>
                                        <p:cTn id="122" dur="1" fill="hold">
                                          <p:stCondLst>
                                            <p:cond delay="0"/>
                                          </p:stCondLst>
                                        </p:cTn>
                                        <p:tgtEl>
                                          <p:spTgt spid="266"/>
                                        </p:tgtEl>
                                        <p:attrNameLst>
                                          <p:attrName>style.visibility</p:attrName>
                                        </p:attrNameLst>
                                      </p:cBhvr>
                                      <p:to>
                                        <p:strVal val="visible"/>
                                      </p:to>
                                    </p:set>
                                    <p:animEffect transition="in" filter="diamond(in)">
                                      <p:cBhvr>
                                        <p:cTn id="123" dur="2000"/>
                                        <p:tgtEl>
                                          <p:spTgt spid="266"/>
                                        </p:tgtEl>
                                      </p:cBhvr>
                                    </p:animEffect>
                                  </p:childTnLst>
                                </p:cTn>
                              </p:par>
                              <p:par>
                                <p:cTn id="124" presetID="8" presetClass="entr" presetSubtype="16" fill="hold" grpId="0" nodeType="withEffect">
                                  <p:stCondLst>
                                    <p:cond delay="0"/>
                                  </p:stCondLst>
                                  <p:childTnLst>
                                    <p:set>
                                      <p:cBhvr>
                                        <p:cTn id="125" dur="1" fill="hold">
                                          <p:stCondLst>
                                            <p:cond delay="0"/>
                                          </p:stCondLst>
                                        </p:cTn>
                                        <p:tgtEl>
                                          <p:spTgt spid="267"/>
                                        </p:tgtEl>
                                        <p:attrNameLst>
                                          <p:attrName>style.visibility</p:attrName>
                                        </p:attrNameLst>
                                      </p:cBhvr>
                                      <p:to>
                                        <p:strVal val="visible"/>
                                      </p:to>
                                    </p:set>
                                    <p:animEffect transition="in" filter="diamond(in)">
                                      <p:cBhvr>
                                        <p:cTn id="126" dur="2000"/>
                                        <p:tgtEl>
                                          <p:spTgt spid="267"/>
                                        </p:tgtEl>
                                      </p:cBhvr>
                                    </p:animEffect>
                                  </p:childTnLst>
                                </p:cTn>
                              </p:par>
                              <p:par>
                                <p:cTn id="127" presetID="8" presetClass="entr" presetSubtype="16" fill="hold" grpId="0" nodeType="withEffect">
                                  <p:stCondLst>
                                    <p:cond delay="0"/>
                                  </p:stCondLst>
                                  <p:childTnLst>
                                    <p:set>
                                      <p:cBhvr>
                                        <p:cTn id="128" dur="1" fill="hold">
                                          <p:stCondLst>
                                            <p:cond delay="0"/>
                                          </p:stCondLst>
                                        </p:cTn>
                                        <p:tgtEl>
                                          <p:spTgt spid="268"/>
                                        </p:tgtEl>
                                        <p:attrNameLst>
                                          <p:attrName>style.visibility</p:attrName>
                                        </p:attrNameLst>
                                      </p:cBhvr>
                                      <p:to>
                                        <p:strVal val="visible"/>
                                      </p:to>
                                    </p:set>
                                    <p:animEffect transition="in" filter="diamond(in)">
                                      <p:cBhvr>
                                        <p:cTn id="129" dur="2000"/>
                                        <p:tgtEl>
                                          <p:spTgt spid="268"/>
                                        </p:tgtEl>
                                      </p:cBhvr>
                                    </p:animEffect>
                                  </p:childTnLst>
                                </p:cTn>
                              </p:par>
                              <p:par>
                                <p:cTn id="130" presetID="8" presetClass="entr" presetSubtype="16" fill="hold" grpId="0" nodeType="withEffect">
                                  <p:stCondLst>
                                    <p:cond delay="0"/>
                                  </p:stCondLst>
                                  <p:childTnLst>
                                    <p:set>
                                      <p:cBhvr>
                                        <p:cTn id="131" dur="1" fill="hold">
                                          <p:stCondLst>
                                            <p:cond delay="0"/>
                                          </p:stCondLst>
                                        </p:cTn>
                                        <p:tgtEl>
                                          <p:spTgt spid="269"/>
                                        </p:tgtEl>
                                        <p:attrNameLst>
                                          <p:attrName>style.visibility</p:attrName>
                                        </p:attrNameLst>
                                      </p:cBhvr>
                                      <p:to>
                                        <p:strVal val="visible"/>
                                      </p:to>
                                    </p:set>
                                    <p:animEffect transition="in" filter="diamond(in)">
                                      <p:cBhvr>
                                        <p:cTn id="132" dur="2000"/>
                                        <p:tgtEl>
                                          <p:spTgt spid="269"/>
                                        </p:tgtEl>
                                      </p:cBhvr>
                                    </p:animEffect>
                                  </p:childTnLst>
                                </p:cTn>
                              </p:par>
                              <p:par>
                                <p:cTn id="133" presetID="8" presetClass="entr" presetSubtype="16" fill="hold" nodeType="withEffect">
                                  <p:stCondLst>
                                    <p:cond delay="0"/>
                                  </p:stCondLst>
                                  <p:childTnLst>
                                    <p:set>
                                      <p:cBhvr>
                                        <p:cTn id="134" dur="1" fill="hold">
                                          <p:stCondLst>
                                            <p:cond delay="0"/>
                                          </p:stCondLst>
                                        </p:cTn>
                                        <p:tgtEl>
                                          <p:spTgt spid="271"/>
                                        </p:tgtEl>
                                        <p:attrNameLst>
                                          <p:attrName>style.visibility</p:attrName>
                                        </p:attrNameLst>
                                      </p:cBhvr>
                                      <p:to>
                                        <p:strVal val="visible"/>
                                      </p:to>
                                    </p:set>
                                    <p:animEffect transition="in" filter="diamond(in)">
                                      <p:cBhvr>
                                        <p:cTn id="135" dur="2000"/>
                                        <p:tgtEl>
                                          <p:spTgt spid="271"/>
                                        </p:tgtEl>
                                      </p:cBhvr>
                                    </p:animEffect>
                                  </p:childTnLst>
                                </p:cTn>
                              </p:par>
                              <p:par>
                                <p:cTn id="136" presetID="8" presetClass="entr" presetSubtype="16" fill="hold" nodeType="withEffect">
                                  <p:stCondLst>
                                    <p:cond delay="0"/>
                                  </p:stCondLst>
                                  <p:childTnLst>
                                    <p:set>
                                      <p:cBhvr>
                                        <p:cTn id="137" dur="1" fill="hold">
                                          <p:stCondLst>
                                            <p:cond delay="0"/>
                                          </p:stCondLst>
                                        </p:cTn>
                                        <p:tgtEl>
                                          <p:spTgt spid="273"/>
                                        </p:tgtEl>
                                        <p:attrNameLst>
                                          <p:attrName>style.visibility</p:attrName>
                                        </p:attrNameLst>
                                      </p:cBhvr>
                                      <p:to>
                                        <p:strVal val="visible"/>
                                      </p:to>
                                    </p:set>
                                    <p:animEffect transition="in" filter="diamond(in)">
                                      <p:cBhvr>
                                        <p:cTn id="138" dur="2000"/>
                                        <p:tgtEl>
                                          <p:spTgt spid="273"/>
                                        </p:tgtEl>
                                      </p:cBhvr>
                                    </p:animEffect>
                                  </p:childTnLst>
                                </p:cTn>
                              </p:par>
                              <p:par>
                                <p:cTn id="139" presetID="8" presetClass="entr" presetSubtype="16" fill="hold" nodeType="withEffect">
                                  <p:stCondLst>
                                    <p:cond delay="0"/>
                                  </p:stCondLst>
                                  <p:childTnLst>
                                    <p:set>
                                      <p:cBhvr>
                                        <p:cTn id="140" dur="1" fill="hold">
                                          <p:stCondLst>
                                            <p:cond delay="0"/>
                                          </p:stCondLst>
                                        </p:cTn>
                                        <p:tgtEl>
                                          <p:spTgt spid="60"/>
                                        </p:tgtEl>
                                        <p:attrNameLst>
                                          <p:attrName>style.visibility</p:attrName>
                                        </p:attrNameLst>
                                      </p:cBhvr>
                                      <p:to>
                                        <p:strVal val="visible"/>
                                      </p:to>
                                    </p:set>
                                    <p:animEffect transition="in" filter="diamond(in)">
                                      <p:cBhvr>
                                        <p:cTn id="141" dur="2000"/>
                                        <p:tgtEl>
                                          <p:spTgt spid="60"/>
                                        </p:tgtEl>
                                      </p:cBhvr>
                                    </p:animEffect>
                                  </p:childTnLst>
                                </p:cTn>
                              </p:par>
                              <p:par>
                                <p:cTn id="142" presetID="8" presetClass="entr" presetSubtype="16" fill="hold" nodeType="withEffect">
                                  <p:stCondLst>
                                    <p:cond delay="0"/>
                                  </p:stCondLst>
                                  <p:childTnLst>
                                    <p:set>
                                      <p:cBhvr>
                                        <p:cTn id="143" dur="1" fill="hold">
                                          <p:stCondLst>
                                            <p:cond delay="0"/>
                                          </p:stCondLst>
                                        </p:cTn>
                                        <p:tgtEl>
                                          <p:spTgt spid="280"/>
                                        </p:tgtEl>
                                        <p:attrNameLst>
                                          <p:attrName>style.visibility</p:attrName>
                                        </p:attrNameLst>
                                      </p:cBhvr>
                                      <p:to>
                                        <p:strVal val="visible"/>
                                      </p:to>
                                    </p:set>
                                    <p:animEffect transition="in" filter="diamond(in)">
                                      <p:cBhvr>
                                        <p:cTn id="144" dur="2000"/>
                                        <p:tgtEl>
                                          <p:spTgt spid="280"/>
                                        </p:tgtEl>
                                      </p:cBhvr>
                                    </p:animEffect>
                                  </p:childTnLst>
                                </p:cTn>
                              </p:par>
                              <p:par>
                                <p:cTn id="145" presetID="8" presetClass="entr" presetSubtype="16" fill="hold" nodeType="withEffect">
                                  <p:stCondLst>
                                    <p:cond delay="0"/>
                                  </p:stCondLst>
                                  <p:childTnLst>
                                    <p:set>
                                      <p:cBhvr>
                                        <p:cTn id="146" dur="1" fill="hold">
                                          <p:stCondLst>
                                            <p:cond delay="0"/>
                                          </p:stCondLst>
                                        </p:cTn>
                                        <p:tgtEl>
                                          <p:spTgt spid="284"/>
                                        </p:tgtEl>
                                        <p:attrNameLst>
                                          <p:attrName>style.visibility</p:attrName>
                                        </p:attrNameLst>
                                      </p:cBhvr>
                                      <p:to>
                                        <p:strVal val="visible"/>
                                      </p:to>
                                    </p:set>
                                    <p:animEffect transition="in" filter="diamond(in)">
                                      <p:cBhvr>
                                        <p:cTn id="147" dur="2000"/>
                                        <p:tgtEl>
                                          <p:spTgt spid="284"/>
                                        </p:tgtEl>
                                      </p:cBhvr>
                                    </p:animEffect>
                                  </p:childTnLst>
                                </p:cTn>
                              </p:par>
                              <p:par>
                                <p:cTn id="148" presetID="8" presetClass="entr" presetSubtype="16" fill="hold" grpId="0" nodeType="withEffect">
                                  <p:stCondLst>
                                    <p:cond delay="0"/>
                                  </p:stCondLst>
                                  <p:childTnLst>
                                    <p:set>
                                      <p:cBhvr>
                                        <p:cTn id="149" dur="1" fill="hold">
                                          <p:stCondLst>
                                            <p:cond delay="0"/>
                                          </p:stCondLst>
                                        </p:cTn>
                                        <p:tgtEl>
                                          <p:spTgt spid="285"/>
                                        </p:tgtEl>
                                        <p:attrNameLst>
                                          <p:attrName>style.visibility</p:attrName>
                                        </p:attrNameLst>
                                      </p:cBhvr>
                                      <p:to>
                                        <p:strVal val="visible"/>
                                      </p:to>
                                    </p:set>
                                    <p:animEffect transition="in" filter="diamond(in)">
                                      <p:cBhvr>
                                        <p:cTn id="150" dur="2000"/>
                                        <p:tgtEl>
                                          <p:spTgt spid="285"/>
                                        </p:tgtEl>
                                      </p:cBhvr>
                                    </p:animEffect>
                                  </p:childTnLst>
                                </p:cTn>
                              </p:par>
                              <p:par>
                                <p:cTn id="151" presetID="8" presetClass="entr" presetSubtype="16" fill="hold" grpId="0" nodeType="withEffect">
                                  <p:stCondLst>
                                    <p:cond delay="0"/>
                                  </p:stCondLst>
                                  <p:childTnLst>
                                    <p:set>
                                      <p:cBhvr>
                                        <p:cTn id="152" dur="1" fill="hold">
                                          <p:stCondLst>
                                            <p:cond delay="0"/>
                                          </p:stCondLst>
                                        </p:cTn>
                                        <p:tgtEl>
                                          <p:spTgt spid="286"/>
                                        </p:tgtEl>
                                        <p:attrNameLst>
                                          <p:attrName>style.visibility</p:attrName>
                                        </p:attrNameLst>
                                      </p:cBhvr>
                                      <p:to>
                                        <p:strVal val="visible"/>
                                      </p:to>
                                    </p:set>
                                    <p:animEffect transition="in" filter="diamond(in)">
                                      <p:cBhvr>
                                        <p:cTn id="153" dur="2000"/>
                                        <p:tgtEl>
                                          <p:spTgt spid="286"/>
                                        </p:tgtEl>
                                      </p:cBhvr>
                                    </p:animEffect>
                                  </p:childTnLst>
                                </p:cTn>
                              </p:par>
                              <p:par>
                                <p:cTn id="154" presetID="8" presetClass="entr" presetSubtype="16" fill="hold" grpId="0" nodeType="withEffect">
                                  <p:stCondLst>
                                    <p:cond delay="0"/>
                                  </p:stCondLst>
                                  <p:childTnLst>
                                    <p:set>
                                      <p:cBhvr>
                                        <p:cTn id="155" dur="1" fill="hold">
                                          <p:stCondLst>
                                            <p:cond delay="0"/>
                                          </p:stCondLst>
                                        </p:cTn>
                                        <p:tgtEl>
                                          <p:spTgt spid="287"/>
                                        </p:tgtEl>
                                        <p:attrNameLst>
                                          <p:attrName>style.visibility</p:attrName>
                                        </p:attrNameLst>
                                      </p:cBhvr>
                                      <p:to>
                                        <p:strVal val="visible"/>
                                      </p:to>
                                    </p:set>
                                    <p:animEffect transition="in" filter="diamond(in)">
                                      <p:cBhvr>
                                        <p:cTn id="156" dur="2000"/>
                                        <p:tgtEl>
                                          <p:spTgt spid="287"/>
                                        </p:tgtEl>
                                      </p:cBhvr>
                                    </p:animEffect>
                                  </p:childTnLst>
                                </p:cTn>
                              </p:par>
                              <p:par>
                                <p:cTn id="157" presetID="8" presetClass="entr" presetSubtype="16" fill="hold" grpId="0" nodeType="withEffect">
                                  <p:stCondLst>
                                    <p:cond delay="0"/>
                                  </p:stCondLst>
                                  <p:childTnLst>
                                    <p:set>
                                      <p:cBhvr>
                                        <p:cTn id="158" dur="1" fill="hold">
                                          <p:stCondLst>
                                            <p:cond delay="0"/>
                                          </p:stCondLst>
                                        </p:cTn>
                                        <p:tgtEl>
                                          <p:spTgt spid="32"/>
                                        </p:tgtEl>
                                        <p:attrNameLst>
                                          <p:attrName>style.visibility</p:attrName>
                                        </p:attrNameLst>
                                      </p:cBhvr>
                                      <p:to>
                                        <p:strVal val="visible"/>
                                      </p:to>
                                    </p:set>
                                    <p:animEffect transition="in" filter="diamond(in)">
                                      <p:cBhvr>
                                        <p:cTn id="159" dur="2000"/>
                                        <p:tgtEl>
                                          <p:spTgt spid="32"/>
                                        </p:tgtEl>
                                      </p:cBhvr>
                                    </p:animEffect>
                                  </p:childTnLst>
                                </p:cTn>
                              </p:par>
                              <p:par>
                                <p:cTn id="160" presetID="8" presetClass="entr" presetSubtype="16" fill="hold" grpId="0" nodeType="withEffect">
                                  <p:stCondLst>
                                    <p:cond delay="0"/>
                                  </p:stCondLst>
                                  <p:childTnLst>
                                    <p:set>
                                      <p:cBhvr>
                                        <p:cTn id="161" dur="1" fill="hold">
                                          <p:stCondLst>
                                            <p:cond delay="0"/>
                                          </p:stCondLst>
                                        </p:cTn>
                                        <p:tgtEl>
                                          <p:spTgt spid="35"/>
                                        </p:tgtEl>
                                        <p:attrNameLst>
                                          <p:attrName>style.visibility</p:attrName>
                                        </p:attrNameLst>
                                      </p:cBhvr>
                                      <p:to>
                                        <p:strVal val="visible"/>
                                      </p:to>
                                    </p:set>
                                    <p:animEffect transition="in" filter="diamond(in)">
                                      <p:cBhvr>
                                        <p:cTn id="162" dur="2000"/>
                                        <p:tgtEl>
                                          <p:spTgt spid="35"/>
                                        </p:tgtEl>
                                      </p:cBhvr>
                                    </p:animEffect>
                                  </p:childTnLst>
                                </p:cTn>
                              </p:par>
                              <p:par>
                                <p:cTn id="163" presetID="8" presetClass="entr" presetSubtype="16" fill="hold" grpId="0" nodeType="withEffect">
                                  <p:stCondLst>
                                    <p:cond delay="0"/>
                                  </p:stCondLst>
                                  <p:childTnLst>
                                    <p:set>
                                      <p:cBhvr>
                                        <p:cTn id="164" dur="1" fill="hold">
                                          <p:stCondLst>
                                            <p:cond delay="0"/>
                                          </p:stCondLst>
                                        </p:cTn>
                                        <p:tgtEl>
                                          <p:spTgt spid="36"/>
                                        </p:tgtEl>
                                        <p:attrNameLst>
                                          <p:attrName>style.visibility</p:attrName>
                                        </p:attrNameLst>
                                      </p:cBhvr>
                                      <p:to>
                                        <p:strVal val="visible"/>
                                      </p:to>
                                    </p:set>
                                    <p:animEffect transition="in" filter="diamond(in)">
                                      <p:cBhvr>
                                        <p:cTn id="165" dur="2000"/>
                                        <p:tgtEl>
                                          <p:spTgt spid="36"/>
                                        </p:tgtEl>
                                      </p:cBhvr>
                                    </p:animEffect>
                                  </p:childTnLst>
                                </p:cTn>
                              </p:par>
                              <p:par>
                                <p:cTn id="166" presetID="8" presetClass="entr" presetSubtype="16" fill="hold" grpId="0" nodeType="withEffect">
                                  <p:stCondLst>
                                    <p:cond delay="0"/>
                                  </p:stCondLst>
                                  <p:childTnLst>
                                    <p:set>
                                      <p:cBhvr>
                                        <p:cTn id="167" dur="1" fill="hold">
                                          <p:stCondLst>
                                            <p:cond delay="0"/>
                                          </p:stCondLst>
                                        </p:cTn>
                                        <p:tgtEl>
                                          <p:spTgt spid="38"/>
                                        </p:tgtEl>
                                        <p:attrNameLst>
                                          <p:attrName>style.visibility</p:attrName>
                                        </p:attrNameLst>
                                      </p:cBhvr>
                                      <p:to>
                                        <p:strVal val="visible"/>
                                      </p:to>
                                    </p:set>
                                    <p:animEffect transition="in" filter="diamond(in)">
                                      <p:cBhvr>
                                        <p:cTn id="168" dur="2000"/>
                                        <p:tgtEl>
                                          <p:spTgt spid="38"/>
                                        </p:tgtEl>
                                      </p:cBhvr>
                                    </p:animEffect>
                                  </p:childTnLst>
                                </p:cTn>
                              </p:par>
                              <p:par>
                                <p:cTn id="169" presetID="8" presetClass="entr" presetSubtype="16" fill="hold" grpId="0" nodeType="withEffect">
                                  <p:stCondLst>
                                    <p:cond delay="0"/>
                                  </p:stCondLst>
                                  <p:childTnLst>
                                    <p:set>
                                      <p:cBhvr>
                                        <p:cTn id="170" dur="1" fill="hold">
                                          <p:stCondLst>
                                            <p:cond delay="0"/>
                                          </p:stCondLst>
                                        </p:cTn>
                                        <p:tgtEl>
                                          <p:spTgt spid="41"/>
                                        </p:tgtEl>
                                        <p:attrNameLst>
                                          <p:attrName>style.visibility</p:attrName>
                                        </p:attrNameLst>
                                      </p:cBhvr>
                                      <p:to>
                                        <p:strVal val="visible"/>
                                      </p:to>
                                    </p:set>
                                    <p:animEffect transition="in" filter="diamond(in)">
                                      <p:cBhvr>
                                        <p:cTn id="171" dur="2000"/>
                                        <p:tgtEl>
                                          <p:spTgt spid="41"/>
                                        </p:tgtEl>
                                      </p:cBhvr>
                                    </p:animEffect>
                                  </p:childTnLst>
                                </p:cTn>
                              </p:par>
                              <p:par>
                                <p:cTn id="172" presetID="8" presetClass="entr" presetSubtype="16" fill="hold" grpId="0" nodeType="withEffect">
                                  <p:stCondLst>
                                    <p:cond delay="0"/>
                                  </p:stCondLst>
                                  <p:childTnLst>
                                    <p:set>
                                      <p:cBhvr>
                                        <p:cTn id="173" dur="1" fill="hold">
                                          <p:stCondLst>
                                            <p:cond delay="0"/>
                                          </p:stCondLst>
                                        </p:cTn>
                                        <p:tgtEl>
                                          <p:spTgt spid="42"/>
                                        </p:tgtEl>
                                        <p:attrNameLst>
                                          <p:attrName>style.visibility</p:attrName>
                                        </p:attrNameLst>
                                      </p:cBhvr>
                                      <p:to>
                                        <p:strVal val="visible"/>
                                      </p:to>
                                    </p:set>
                                    <p:animEffect transition="in" filter="diamond(in)">
                                      <p:cBhvr>
                                        <p:cTn id="174" dur="2000"/>
                                        <p:tgtEl>
                                          <p:spTgt spid="42"/>
                                        </p:tgtEl>
                                      </p:cBhvr>
                                    </p:animEffect>
                                  </p:childTnLst>
                                </p:cTn>
                              </p:par>
                              <p:par>
                                <p:cTn id="175" presetID="8" presetClass="entr" presetSubtype="16" fill="hold" grpId="0" nodeType="withEffect">
                                  <p:stCondLst>
                                    <p:cond delay="0"/>
                                  </p:stCondLst>
                                  <p:childTnLst>
                                    <p:set>
                                      <p:cBhvr>
                                        <p:cTn id="176" dur="1" fill="hold">
                                          <p:stCondLst>
                                            <p:cond delay="0"/>
                                          </p:stCondLst>
                                        </p:cTn>
                                        <p:tgtEl>
                                          <p:spTgt spid="43"/>
                                        </p:tgtEl>
                                        <p:attrNameLst>
                                          <p:attrName>style.visibility</p:attrName>
                                        </p:attrNameLst>
                                      </p:cBhvr>
                                      <p:to>
                                        <p:strVal val="visible"/>
                                      </p:to>
                                    </p:set>
                                    <p:animEffect transition="in" filter="diamond(in)">
                                      <p:cBhvr>
                                        <p:cTn id="177" dur="2000"/>
                                        <p:tgtEl>
                                          <p:spTgt spid="43"/>
                                        </p:tgtEl>
                                      </p:cBhvr>
                                    </p:animEffect>
                                  </p:childTnLst>
                                </p:cTn>
                              </p:par>
                            </p:childTnLst>
                          </p:cTn>
                        </p:par>
                      </p:childTnLst>
                    </p:cTn>
                  </p:par>
                  <p:par>
                    <p:cTn id="178" fill="hold">
                      <p:stCondLst>
                        <p:cond delay="indefinite"/>
                      </p:stCondLst>
                      <p:childTnLst>
                        <p:par>
                          <p:cTn id="179" fill="hold">
                            <p:stCondLst>
                              <p:cond delay="0"/>
                            </p:stCondLst>
                            <p:childTnLst>
                              <p:par>
                                <p:cTn id="180" presetID="10" presetClass="entr" presetSubtype="0" fill="hold" grpId="0" nodeType="clickEffect">
                                  <p:stCondLst>
                                    <p:cond delay="0"/>
                                  </p:stCondLst>
                                  <p:childTnLst>
                                    <p:set>
                                      <p:cBhvr>
                                        <p:cTn id="181" dur="1" fill="hold">
                                          <p:stCondLst>
                                            <p:cond delay="0"/>
                                          </p:stCondLst>
                                        </p:cTn>
                                        <p:tgtEl>
                                          <p:spTgt spid="48"/>
                                        </p:tgtEl>
                                        <p:attrNameLst>
                                          <p:attrName>style.visibility</p:attrName>
                                        </p:attrNameLst>
                                      </p:cBhvr>
                                      <p:to>
                                        <p:strVal val="visible"/>
                                      </p:to>
                                    </p:set>
                                    <p:animEffect transition="in" filter="fade">
                                      <p:cBhvr>
                                        <p:cTn id="18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P spid="18" grpId="0"/>
      <p:bldP spid="19" grpId="0"/>
      <p:bldP spid="20" grpId="0"/>
      <p:bldP spid="24" grpId="0"/>
      <p:bldP spid="27" grpId="0"/>
      <p:bldP spid="29" grpId="0"/>
      <p:bldP spid="30" grpId="0"/>
      <p:bldP spid="31" grpId="0"/>
      <p:bldP spid="256" grpId="0"/>
      <p:bldP spid="257" grpId="0"/>
      <p:bldP spid="259" grpId="0"/>
      <p:bldP spid="260" grpId="0"/>
      <p:bldP spid="261" grpId="0"/>
      <p:bldP spid="262" grpId="0"/>
      <p:bldP spid="263" grpId="0"/>
      <p:bldP spid="264" grpId="0"/>
      <p:bldP spid="265" grpId="0"/>
      <p:bldP spid="266" grpId="0"/>
      <p:bldP spid="267" grpId="0"/>
      <p:bldP spid="268" grpId="0"/>
      <p:bldP spid="269" grpId="0"/>
      <p:bldP spid="285" grpId="0"/>
      <p:bldP spid="286" grpId="0"/>
      <p:bldP spid="287" grpId="0"/>
      <p:bldP spid="32" grpId="0"/>
      <p:bldP spid="35" grpId="0"/>
      <p:bldP spid="36" grpId="0"/>
      <p:bldP spid="38" grpId="0"/>
      <p:bldP spid="41" grpId="0"/>
      <p:bldP spid="42" grpId="0"/>
      <p:bldP spid="43" grpId="0"/>
      <p:bldP spid="47" grpId="0"/>
      <p:bldP spid="4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7" name="Google Shape;357;p30"/>
          <p:cNvSpPr txBox="1">
            <a:spLocks noGrp="1"/>
          </p:cNvSpPr>
          <p:nvPr>
            <p:ph type="sldNum" idx="12"/>
          </p:nvPr>
        </p:nvSpPr>
        <p:spPr>
          <a:xfrm>
            <a:off x="8635625" y="4751625"/>
            <a:ext cx="469800" cy="391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a:t>
            </a:fld>
            <a:endParaRPr/>
          </a:p>
        </p:txBody>
      </p:sp>
      <p:sp>
        <p:nvSpPr>
          <p:cNvPr id="3" name="Pentagon 2"/>
          <p:cNvSpPr/>
          <p:nvPr/>
        </p:nvSpPr>
        <p:spPr>
          <a:xfrm>
            <a:off x="3372592" y="85802"/>
            <a:ext cx="2909455" cy="641268"/>
          </a:xfrm>
          <a:prstGeom prst="homePlat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2" name="Rectangle 1"/>
          <p:cNvSpPr/>
          <p:nvPr/>
        </p:nvSpPr>
        <p:spPr>
          <a:xfrm>
            <a:off x="3285167" y="114049"/>
            <a:ext cx="2747498" cy="584775"/>
          </a:xfrm>
          <a:prstGeom prst="rect">
            <a:avLst/>
          </a:prstGeom>
        </p:spPr>
        <p:txBody>
          <a:bodyPr wrap="square">
            <a:spAutoFit/>
          </a:bodyPr>
          <a:lstStyle/>
          <a:p>
            <a:pPr algn="ctr"/>
            <a:r>
              <a:rPr lang="en-US" sz="3200" dirty="0">
                <a:latin typeface="Algerian" panose="04020705040A02060702" pitchFamily="82" charset="0"/>
                <a:ea typeface="Calibri" panose="020F0502020204030204" pitchFamily="34" charset="0"/>
                <a:cs typeface="Times New Roman" panose="02020603050405020304" pitchFamily="18" charset="0"/>
              </a:rPr>
              <a:t>Divisibility</a:t>
            </a:r>
            <a:endParaRPr lang="en-US" sz="3600" dirty="0">
              <a:latin typeface="Algerian" panose="04020705040A02060702" pitchFamily="82" charset="0"/>
            </a:endParaRPr>
          </a:p>
        </p:txBody>
      </p:sp>
      <p:sp>
        <p:nvSpPr>
          <p:cNvPr id="4" name="Rectangle 3"/>
          <p:cNvSpPr/>
          <p:nvPr/>
        </p:nvSpPr>
        <p:spPr>
          <a:xfrm>
            <a:off x="2372915" y="710185"/>
            <a:ext cx="5939812" cy="1248803"/>
          </a:xfrm>
          <a:prstGeom prst="rect">
            <a:avLst/>
          </a:prstGeom>
        </p:spPr>
        <p:txBody>
          <a:bodyPr wrap="square">
            <a:spAutoFit/>
          </a:bodyPr>
          <a:lstStyle/>
          <a:p>
            <a:pPr>
              <a:lnSpc>
                <a:spcPct val="107000"/>
              </a:lnSpc>
              <a:spcAft>
                <a:spcPts val="800"/>
              </a:spcAft>
            </a:pPr>
            <a:r>
              <a:rPr lang="en-US" sz="1600" dirty="0">
                <a:latin typeface="Cambria Math" panose="02040503050406030204" pitchFamily="18" charset="0"/>
                <a:ea typeface="Cambria Math" panose="02040503050406030204" pitchFamily="18" charset="0"/>
                <a:cs typeface="Mongolian Baiti" panose="03000500000000000000" pitchFamily="66" charset="0"/>
              </a:rPr>
              <a:t>Let n = a</a:t>
            </a:r>
            <a:r>
              <a:rPr lang="en-US" sz="1600" baseline="-25000" dirty="0">
                <a:latin typeface="Cambria Math" panose="02040503050406030204" pitchFamily="18" charset="0"/>
                <a:ea typeface="Cambria Math" panose="02040503050406030204" pitchFamily="18" charset="0"/>
                <a:cs typeface="Mongolian Baiti" panose="03000500000000000000" pitchFamily="66" charset="0"/>
              </a:rPr>
              <a:t>m</a:t>
            </a:r>
            <a:r>
              <a:rPr lang="en-US" sz="1600" dirty="0">
                <a:latin typeface="Cambria Math" panose="02040503050406030204" pitchFamily="18" charset="0"/>
                <a:ea typeface="Cambria Math" panose="02040503050406030204" pitchFamily="18" charset="0"/>
                <a:cs typeface="Mongolian Baiti" panose="03000500000000000000" pitchFamily="66" charset="0"/>
              </a:rPr>
              <a:t>10</a:t>
            </a:r>
            <a:r>
              <a:rPr lang="en-US" sz="1600" baseline="30000" dirty="0">
                <a:latin typeface="Cambria Math" panose="02040503050406030204" pitchFamily="18" charset="0"/>
                <a:ea typeface="Cambria Math" panose="02040503050406030204" pitchFamily="18" charset="0"/>
                <a:cs typeface="Mongolian Baiti" panose="03000500000000000000" pitchFamily="66" charset="0"/>
              </a:rPr>
              <a:t>m</a:t>
            </a:r>
            <a:r>
              <a:rPr lang="en-US" sz="1600" dirty="0">
                <a:latin typeface="Cambria Math" panose="02040503050406030204" pitchFamily="18" charset="0"/>
                <a:ea typeface="Cambria Math" panose="02040503050406030204" pitchFamily="18" charset="0"/>
                <a:cs typeface="Mongolian Baiti" panose="03000500000000000000" pitchFamily="66" charset="0"/>
              </a:rPr>
              <a:t> + a</a:t>
            </a:r>
            <a:r>
              <a:rPr lang="en-US" sz="1600" baseline="-25000" dirty="0">
                <a:latin typeface="Cambria Math" panose="02040503050406030204" pitchFamily="18" charset="0"/>
                <a:ea typeface="Cambria Math" panose="02040503050406030204" pitchFamily="18" charset="0"/>
                <a:cs typeface="Mongolian Baiti" panose="03000500000000000000" pitchFamily="66" charset="0"/>
              </a:rPr>
              <a:t>m-1</a:t>
            </a:r>
            <a:r>
              <a:rPr lang="en-US" sz="1600" dirty="0">
                <a:latin typeface="Cambria Math" panose="02040503050406030204" pitchFamily="18" charset="0"/>
                <a:ea typeface="Cambria Math" panose="02040503050406030204" pitchFamily="18" charset="0"/>
                <a:cs typeface="Mongolian Baiti" panose="03000500000000000000" pitchFamily="66" charset="0"/>
              </a:rPr>
              <a:t>10</a:t>
            </a:r>
            <a:r>
              <a:rPr lang="en-US" sz="1600" baseline="30000" dirty="0">
                <a:latin typeface="Cambria Math" panose="02040503050406030204" pitchFamily="18" charset="0"/>
                <a:ea typeface="Cambria Math" panose="02040503050406030204" pitchFamily="18" charset="0"/>
                <a:cs typeface="Mongolian Baiti" panose="03000500000000000000" pitchFamily="66" charset="0"/>
              </a:rPr>
              <a:t>m</a:t>
            </a:r>
            <a:r>
              <a:rPr lang="en-US" sz="1600" dirty="0">
                <a:latin typeface="Cambria Math" panose="02040503050406030204" pitchFamily="18" charset="0"/>
                <a:ea typeface="Cambria Math" panose="02040503050406030204" pitchFamily="18" charset="0"/>
                <a:cs typeface="Mongolian Baiti" panose="03000500000000000000" pitchFamily="66" charset="0"/>
              </a:rPr>
              <a:t>-1 + …. + a</a:t>
            </a:r>
            <a:r>
              <a:rPr lang="en-US" sz="1600" baseline="-25000" dirty="0">
                <a:latin typeface="Cambria Math" panose="02040503050406030204" pitchFamily="18" charset="0"/>
                <a:ea typeface="Cambria Math" panose="02040503050406030204" pitchFamily="18" charset="0"/>
                <a:cs typeface="Mongolian Baiti" panose="03000500000000000000" pitchFamily="66" charset="0"/>
              </a:rPr>
              <a:t>2</a:t>
            </a:r>
            <a:r>
              <a:rPr lang="en-US" sz="1600" dirty="0">
                <a:latin typeface="Cambria Math" panose="02040503050406030204" pitchFamily="18" charset="0"/>
                <a:ea typeface="Cambria Math" panose="02040503050406030204" pitchFamily="18" charset="0"/>
                <a:cs typeface="Mongolian Baiti" panose="03000500000000000000" pitchFamily="66" charset="0"/>
              </a:rPr>
              <a:t>10</a:t>
            </a:r>
            <a:r>
              <a:rPr lang="en-US" sz="1600" baseline="30000" dirty="0">
                <a:latin typeface="Cambria Math" panose="02040503050406030204" pitchFamily="18" charset="0"/>
                <a:ea typeface="Cambria Math" panose="02040503050406030204" pitchFamily="18" charset="0"/>
                <a:cs typeface="Mongolian Baiti" panose="03000500000000000000" pitchFamily="66" charset="0"/>
              </a:rPr>
              <a:t>2</a:t>
            </a:r>
            <a:r>
              <a:rPr lang="en-US" sz="1600" dirty="0">
                <a:latin typeface="Cambria Math" panose="02040503050406030204" pitchFamily="18" charset="0"/>
                <a:ea typeface="Cambria Math" panose="02040503050406030204" pitchFamily="18" charset="0"/>
                <a:cs typeface="Mongolian Baiti" panose="03000500000000000000" pitchFamily="66" charset="0"/>
              </a:rPr>
              <a:t> + a</a:t>
            </a:r>
            <a:r>
              <a:rPr lang="en-US" sz="1600" baseline="-25000" dirty="0">
                <a:latin typeface="Cambria Math" panose="02040503050406030204" pitchFamily="18" charset="0"/>
                <a:ea typeface="Cambria Math" panose="02040503050406030204" pitchFamily="18" charset="0"/>
                <a:cs typeface="Mongolian Baiti" panose="03000500000000000000" pitchFamily="66" charset="0"/>
              </a:rPr>
              <a:t>1</a:t>
            </a:r>
            <a:r>
              <a:rPr lang="en-US" sz="1600" dirty="0">
                <a:latin typeface="Cambria Math" panose="02040503050406030204" pitchFamily="18" charset="0"/>
                <a:ea typeface="Cambria Math" panose="02040503050406030204" pitchFamily="18" charset="0"/>
                <a:cs typeface="Mongolian Baiti" panose="03000500000000000000" pitchFamily="66" charset="0"/>
              </a:rPr>
              <a:t>10 + a</a:t>
            </a:r>
            <a:r>
              <a:rPr lang="en-US" sz="1600" baseline="-25000" dirty="0">
                <a:latin typeface="Cambria Math" panose="02040503050406030204" pitchFamily="18" charset="0"/>
                <a:ea typeface="Cambria Math" panose="02040503050406030204" pitchFamily="18" charset="0"/>
                <a:cs typeface="Mongolian Baiti" panose="03000500000000000000" pitchFamily="66" charset="0"/>
              </a:rPr>
              <a:t>0</a:t>
            </a:r>
            <a:r>
              <a:rPr lang="en-US" sz="1600" dirty="0">
                <a:latin typeface="Cambria Math" panose="02040503050406030204" pitchFamily="18" charset="0"/>
                <a:ea typeface="Cambria Math" panose="02040503050406030204" pitchFamily="18" charset="0"/>
                <a:cs typeface="Mongolian Baiti" panose="03000500000000000000" pitchFamily="66" charset="0"/>
              </a:rPr>
              <a:t> where a</a:t>
            </a:r>
            <a:r>
              <a:rPr lang="en-US" sz="1600" baseline="-25000" dirty="0">
                <a:latin typeface="Cambria Math" panose="02040503050406030204" pitchFamily="18" charset="0"/>
                <a:ea typeface="Cambria Math" panose="02040503050406030204" pitchFamily="18" charset="0"/>
                <a:cs typeface="Mongolian Baiti" panose="03000500000000000000" pitchFamily="66" charset="0"/>
              </a:rPr>
              <a:t>k</a:t>
            </a:r>
            <a:r>
              <a:rPr lang="en-US" sz="1600" dirty="0">
                <a:latin typeface="Cambria Math" panose="02040503050406030204" pitchFamily="18" charset="0"/>
                <a:ea typeface="Cambria Math" panose="02040503050406030204" pitchFamily="18" charset="0"/>
                <a:cs typeface="Mongolian Baiti" panose="03000500000000000000" pitchFamily="66" charset="0"/>
              </a:rPr>
              <a:t> are integers and </a:t>
            </a:r>
            <a:r>
              <a:rPr lang="en-US" sz="1600" dirty="0" smtClean="0">
                <a:latin typeface="Cambria Math" panose="02040503050406030204" pitchFamily="18" charset="0"/>
                <a:ea typeface="Cambria Math" panose="02040503050406030204" pitchFamily="18" charset="0"/>
                <a:cs typeface="Mongolian Baiti" panose="03000500000000000000" pitchFamily="66" charset="0"/>
              </a:rPr>
              <a:t>0</a:t>
            </a:r>
            <a:r>
              <a:rPr lang="en-US" sz="1600" dirty="0">
                <a:latin typeface="Cambria Math" panose="02040503050406030204" pitchFamily="18" charset="0"/>
                <a:ea typeface="Cambria Math" panose="02040503050406030204" pitchFamily="18" charset="0"/>
                <a:cs typeface="Mongolian Baiti" panose="03000500000000000000" pitchFamily="66" charset="0"/>
              </a:rPr>
              <a:t>≤ a</a:t>
            </a:r>
            <a:r>
              <a:rPr lang="en-US" sz="1600" baseline="-25000" dirty="0">
                <a:latin typeface="Cambria Math" panose="02040503050406030204" pitchFamily="18" charset="0"/>
                <a:ea typeface="Cambria Math" panose="02040503050406030204" pitchFamily="18" charset="0"/>
                <a:cs typeface="Mongolian Baiti" panose="03000500000000000000" pitchFamily="66" charset="0"/>
              </a:rPr>
              <a:t>k</a:t>
            </a:r>
            <a:r>
              <a:rPr lang="en-US" sz="1600" dirty="0">
                <a:latin typeface="Cambria Math" panose="02040503050406030204" pitchFamily="18" charset="0"/>
                <a:ea typeface="Cambria Math" panose="02040503050406030204" pitchFamily="18" charset="0"/>
                <a:cs typeface="Mongolian Baiti" panose="03000500000000000000" pitchFamily="66" charset="0"/>
              </a:rPr>
              <a:t> ≤ 9, k = 1, 2 3,….., m  be the decimal representation of a positive integer n </a:t>
            </a:r>
            <a:endParaRPr lang="en-US" sz="1050" dirty="0">
              <a:latin typeface="Cambria Math" panose="02040503050406030204" pitchFamily="18" charset="0"/>
              <a:ea typeface="Cambria Math" panose="02040503050406030204" pitchFamily="18" charset="0"/>
              <a:cs typeface="Mongolian Baiti" panose="03000500000000000000" pitchFamily="66" charset="0"/>
            </a:endParaRPr>
          </a:p>
          <a:p>
            <a:pPr>
              <a:lnSpc>
                <a:spcPct val="107000"/>
              </a:lnSpc>
              <a:spcAft>
                <a:spcPts val="800"/>
              </a:spcAft>
            </a:pPr>
            <a:r>
              <a:rPr lang="en-US" sz="1600" dirty="0">
                <a:latin typeface="Cambria Math" panose="02040503050406030204" pitchFamily="18" charset="0"/>
                <a:ea typeface="Cambria Math" panose="02040503050406030204" pitchFamily="18" charset="0"/>
                <a:cs typeface="Mongolian Baiti" panose="03000500000000000000" pitchFamily="66" charset="0"/>
              </a:rPr>
              <a:t>For example 769231=7*10</a:t>
            </a:r>
            <a:r>
              <a:rPr lang="en-US" sz="1600" baseline="30000" dirty="0">
                <a:latin typeface="Cambria Math" panose="02040503050406030204" pitchFamily="18" charset="0"/>
                <a:ea typeface="Cambria Math" panose="02040503050406030204" pitchFamily="18" charset="0"/>
                <a:cs typeface="Mongolian Baiti" panose="03000500000000000000" pitchFamily="66" charset="0"/>
              </a:rPr>
              <a:t>5 </a:t>
            </a:r>
            <a:r>
              <a:rPr lang="en-US" sz="1600" dirty="0">
                <a:latin typeface="Cambria Math" panose="02040503050406030204" pitchFamily="18" charset="0"/>
                <a:ea typeface="Cambria Math" panose="02040503050406030204" pitchFamily="18" charset="0"/>
                <a:cs typeface="Mongolian Baiti" panose="03000500000000000000" pitchFamily="66" charset="0"/>
              </a:rPr>
              <a:t>+ 6*10</a:t>
            </a:r>
            <a:r>
              <a:rPr lang="en-US" sz="1600" baseline="30000" dirty="0">
                <a:latin typeface="Cambria Math" panose="02040503050406030204" pitchFamily="18" charset="0"/>
                <a:ea typeface="Cambria Math" panose="02040503050406030204" pitchFamily="18" charset="0"/>
                <a:cs typeface="Mongolian Baiti" panose="03000500000000000000" pitchFamily="66" charset="0"/>
              </a:rPr>
              <a:t>4 </a:t>
            </a:r>
            <a:r>
              <a:rPr lang="en-US" sz="1600" dirty="0">
                <a:latin typeface="Cambria Math" panose="02040503050406030204" pitchFamily="18" charset="0"/>
                <a:ea typeface="Cambria Math" panose="02040503050406030204" pitchFamily="18" charset="0"/>
                <a:cs typeface="Mongolian Baiti" panose="03000500000000000000" pitchFamily="66" charset="0"/>
              </a:rPr>
              <a:t>+ 9*10</a:t>
            </a:r>
            <a:r>
              <a:rPr lang="en-US" sz="1600" baseline="30000" dirty="0">
                <a:latin typeface="Cambria Math" panose="02040503050406030204" pitchFamily="18" charset="0"/>
                <a:ea typeface="Cambria Math" panose="02040503050406030204" pitchFamily="18" charset="0"/>
                <a:cs typeface="Mongolian Baiti" panose="03000500000000000000" pitchFamily="66" charset="0"/>
              </a:rPr>
              <a:t>3 </a:t>
            </a:r>
            <a:r>
              <a:rPr lang="en-US" sz="1600" dirty="0">
                <a:latin typeface="Cambria Math" panose="02040503050406030204" pitchFamily="18" charset="0"/>
                <a:ea typeface="Cambria Math" panose="02040503050406030204" pitchFamily="18" charset="0"/>
                <a:cs typeface="Mongolian Baiti" panose="03000500000000000000" pitchFamily="66" charset="0"/>
              </a:rPr>
              <a:t>+ 2*10</a:t>
            </a:r>
            <a:r>
              <a:rPr lang="en-US" sz="1600" baseline="30000" dirty="0">
                <a:latin typeface="Cambria Math" panose="02040503050406030204" pitchFamily="18" charset="0"/>
                <a:ea typeface="Cambria Math" panose="02040503050406030204" pitchFamily="18" charset="0"/>
                <a:cs typeface="Mongolian Baiti" panose="03000500000000000000" pitchFamily="66" charset="0"/>
              </a:rPr>
              <a:t>2 </a:t>
            </a:r>
            <a:r>
              <a:rPr lang="en-US" sz="1600" dirty="0">
                <a:latin typeface="Cambria Math" panose="02040503050406030204" pitchFamily="18" charset="0"/>
                <a:ea typeface="Cambria Math" panose="02040503050406030204" pitchFamily="18" charset="0"/>
                <a:cs typeface="Mongolian Baiti" panose="03000500000000000000" pitchFamily="66" charset="0"/>
              </a:rPr>
              <a:t>+ 3*10</a:t>
            </a:r>
            <a:r>
              <a:rPr lang="en-US" sz="1600" baseline="30000" dirty="0">
                <a:latin typeface="Cambria Math" panose="02040503050406030204" pitchFamily="18" charset="0"/>
                <a:ea typeface="Cambria Math" panose="02040503050406030204" pitchFamily="18" charset="0"/>
                <a:cs typeface="Mongolian Baiti" panose="03000500000000000000" pitchFamily="66" charset="0"/>
              </a:rPr>
              <a:t>1 </a:t>
            </a:r>
            <a:r>
              <a:rPr lang="en-US" sz="1600" dirty="0">
                <a:latin typeface="Cambria Math" panose="02040503050406030204" pitchFamily="18" charset="0"/>
                <a:ea typeface="Cambria Math" panose="02040503050406030204" pitchFamily="18" charset="0"/>
                <a:cs typeface="Mongolian Baiti" panose="03000500000000000000" pitchFamily="66" charset="0"/>
              </a:rPr>
              <a:t>+ </a:t>
            </a:r>
            <a:r>
              <a:rPr lang="en-US" sz="1600" dirty="0" smtClean="0">
                <a:latin typeface="Cambria Math" panose="02040503050406030204" pitchFamily="18" charset="0"/>
                <a:ea typeface="Cambria Math" panose="02040503050406030204" pitchFamily="18" charset="0"/>
                <a:cs typeface="Mongolian Baiti" panose="03000500000000000000" pitchFamily="66" charset="0"/>
              </a:rPr>
              <a:t>1</a:t>
            </a:r>
            <a:endParaRPr lang="en-US" sz="1050" dirty="0">
              <a:latin typeface="Cambria Math" panose="02040503050406030204" pitchFamily="18" charset="0"/>
              <a:ea typeface="Cambria Math" panose="02040503050406030204" pitchFamily="18" charset="0"/>
              <a:cs typeface="Mongolian Baiti" panose="03000500000000000000" pitchFamily="66" charset="0"/>
            </a:endParaRPr>
          </a:p>
        </p:txBody>
      </p:sp>
      <p:sp>
        <p:nvSpPr>
          <p:cNvPr id="5" name="Rectangle 4"/>
          <p:cNvSpPr/>
          <p:nvPr/>
        </p:nvSpPr>
        <p:spPr>
          <a:xfrm>
            <a:off x="2792303" y="2030326"/>
            <a:ext cx="5520417" cy="322845"/>
          </a:xfrm>
          <a:prstGeom prst="rect">
            <a:avLst/>
          </a:prstGeom>
        </p:spPr>
        <p:txBody>
          <a:bodyPr wrap="square">
            <a:spAutoFit/>
          </a:bodyPr>
          <a:lstStyle/>
          <a:p>
            <a:pPr>
              <a:lnSpc>
                <a:spcPct val="107000"/>
              </a:lnSpc>
              <a:spcAft>
                <a:spcPts val="800"/>
              </a:spcAft>
            </a:pPr>
            <a:r>
              <a:rPr lang="en-US" b="1" dirty="0" smtClean="0">
                <a:solidFill>
                  <a:srgbClr val="002060"/>
                </a:solidFill>
                <a:latin typeface="Bell MT" panose="02020503060305020303" pitchFamily="18" charset="0"/>
                <a:ea typeface="Calibri" panose="020F0502020204030204" pitchFamily="34" charset="0"/>
                <a:cs typeface="Times New Roman" panose="02020603050405020304" pitchFamily="18" charset="0"/>
              </a:rPr>
              <a:t>Let S = a</a:t>
            </a:r>
            <a:r>
              <a:rPr lang="en-US" b="1" baseline="-25000" dirty="0" smtClean="0">
                <a:solidFill>
                  <a:srgbClr val="002060"/>
                </a:solidFill>
                <a:latin typeface="Bell MT" panose="02020503060305020303" pitchFamily="18" charset="0"/>
                <a:ea typeface="Calibri" panose="020F0502020204030204" pitchFamily="34" charset="0"/>
                <a:cs typeface="Times New Roman" panose="02020603050405020304" pitchFamily="18" charset="0"/>
              </a:rPr>
              <a:t>0</a:t>
            </a:r>
            <a:r>
              <a:rPr lang="en-US" b="1" dirty="0" smtClean="0">
                <a:solidFill>
                  <a:srgbClr val="002060"/>
                </a:solidFill>
                <a:latin typeface="Bell MT" panose="02020503060305020303" pitchFamily="18" charset="0"/>
                <a:ea typeface="Calibri" panose="020F0502020204030204" pitchFamily="34" charset="0"/>
                <a:cs typeface="Times New Roman" panose="02020603050405020304" pitchFamily="18" charset="0"/>
              </a:rPr>
              <a:t> + a</a:t>
            </a:r>
            <a:r>
              <a:rPr lang="en-US" b="1" baseline="-25000" dirty="0" smtClean="0">
                <a:solidFill>
                  <a:srgbClr val="002060"/>
                </a:solidFill>
                <a:latin typeface="Bell MT" panose="02020503060305020303" pitchFamily="18" charset="0"/>
                <a:ea typeface="Calibri" panose="020F0502020204030204" pitchFamily="34" charset="0"/>
                <a:cs typeface="Times New Roman" panose="02020603050405020304" pitchFamily="18" charset="0"/>
              </a:rPr>
              <a:t>1 </a:t>
            </a:r>
            <a:r>
              <a:rPr lang="en-US" b="1" dirty="0" smtClean="0">
                <a:solidFill>
                  <a:srgbClr val="002060"/>
                </a:solidFill>
                <a:latin typeface="Bell MT" panose="02020503060305020303" pitchFamily="18" charset="0"/>
                <a:ea typeface="Calibri" panose="020F0502020204030204" pitchFamily="34" charset="0"/>
                <a:cs typeface="Times New Roman" panose="02020603050405020304" pitchFamily="18" charset="0"/>
              </a:rPr>
              <a:t>+ …….+ a</a:t>
            </a:r>
            <a:r>
              <a:rPr lang="en-US" b="1" baseline="-25000" dirty="0" smtClean="0">
                <a:solidFill>
                  <a:srgbClr val="002060"/>
                </a:solidFill>
                <a:latin typeface="Bell MT" panose="02020503060305020303" pitchFamily="18" charset="0"/>
                <a:ea typeface="Calibri" panose="020F0502020204030204" pitchFamily="34" charset="0"/>
                <a:cs typeface="Times New Roman" panose="02020603050405020304" pitchFamily="18" charset="0"/>
              </a:rPr>
              <a:t>m</a:t>
            </a:r>
            <a:r>
              <a:rPr lang="en-US" b="1" dirty="0" smtClean="0">
                <a:solidFill>
                  <a:srgbClr val="002060"/>
                </a:solidFill>
                <a:latin typeface="Bell MT" panose="02020503060305020303" pitchFamily="18" charset="0"/>
                <a:ea typeface="Calibri" panose="020F0502020204030204" pitchFamily="34" charset="0"/>
                <a:cs typeface="Times New Roman" panose="02020603050405020304" pitchFamily="18" charset="0"/>
              </a:rPr>
              <a:t>, T = a</a:t>
            </a:r>
            <a:r>
              <a:rPr lang="en-US" b="1" baseline="-25000" dirty="0" smtClean="0">
                <a:solidFill>
                  <a:srgbClr val="002060"/>
                </a:solidFill>
                <a:latin typeface="Bell MT" panose="02020503060305020303" pitchFamily="18" charset="0"/>
                <a:ea typeface="Calibri" panose="020F0502020204030204" pitchFamily="34" charset="0"/>
                <a:cs typeface="Times New Roman" panose="02020603050405020304" pitchFamily="18" charset="0"/>
              </a:rPr>
              <a:t>0</a:t>
            </a:r>
            <a:r>
              <a:rPr lang="en-US" b="1" dirty="0" smtClean="0">
                <a:solidFill>
                  <a:srgbClr val="002060"/>
                </a:solidFill>
                <a:latin typeface="Bell MT" panose="02020503060305020303" pitchFamily="18" charset="0"/>
                <a:ea typeface="Calibri" panose="020F0502020204030204" pitchFamily="34" charset="0"/>
                <a:cs typeface="Times New Roman" panose="02020603050405020304" pitchFamily="18" charset="0"/>
              </a:rPr>
              <a:t> – a</a:t>
            </a:r>
            <a:r>
              <a:rPr lang="en-US" b="1" baseline="-25000" dirty="0" smtClean="0">
                <a:solidFill>
                  <a:srgbClr val="002060"/>
                </a:solidFill>
                <a:latin typeface="Bell MT" panose="02020503060305020303" pitchFamily="18" charset="0"/>
                <a:ea typeface="Calibri" panose="020F0502020204030204" pitchFamily="34" charset="0"/>
                <a:cs typeface="Times New Roman" panose="02020603050405020304" pitchFamily="18" charset="0"/>
              </a:rPr>
              <a:t>1</a:t>
            </a:r>
            <a:r>
              <a:rPr lang="en-US" b="1" dirty="0" smtClean="0">
                <a:solidFill>
                  <a:srgbClr val="002060"/>
                </a:solidFill>
                <a:latin typeface="Bell MT" panose="02020503060305020303" pitchFamily="18" charset="0"/>
                <a:ea typeface="Calibri" panose="020F0502020204030204" pitchFamily="34" charset="0"/>
                <a:cs typeface="Times New Roman" panose="02020603050405020304" pitchFamily="18" charset="0"/>
              </a:rPr>
              <a:t> + …….+ (-1)</a:t>
            </a:r>
            <a:r>
              <a:rPr lang="en-US" b="1" baseline="30000" dirty="0" smtClean="0">
                <a:solidFill>
                  <a:srgbClr val="002060"/>
                </a:solidFill>
                <a:latin typeface="Bell MT" panose="02020503060305020303" pitchFamily="18" charset="0"/>
                <a:ea typeface="Calibri" panose="020F0502020204030204" pitchFamily="34" charset="0"/>
                <a:cs typeface="Times New Roman" panose="02020603050405020304" pitchFamily="18" charset="0"/>
              </a:rPr>
              <a:t>m</a:t>
            </a:r>
            <a:r>
              <a:rPr lang="en-US" b="1" dirty="0" smtClean="0">
                <a:solidFill>
                  <a:srgbClr val="002060"/>
                </a:solidFill>
                <a:latin typeface="Bell MT" panose="02020503060305020303" pitchFamily="18" charset="0"/>
                <a:ea typeface="Calibri" panose="020F0502020204030204" pitchFamily="34" charset="0"/>
                <a:cs typeface="Times New Roman" panose="02020603050405020304" pitchFamily="18" charset="0"/>
              </a:rPr>
              <a:t>a</a:t>
            </a:r>
            <a:r>
              <a:rPr lang="en-US" b="1" baseline="-25000" dirty="0" smtClean="0">
                <a:solidFill>
                  <a:srgbClr val="002060"/>
                </a:solidFill>
                <a:latin typeface="Bell MT" panose="02020503060305020303" pitchFamily="18" charset="0"/>
                <a:ea typeface="Calibri" panose="020F0502020204030204" pitchFamily="34" charset="0"/>
                <a:cs typeface="Times New Roman" panose="02020603050405020304" pitchFamily="18" charset="0"/>
              </a:rPr>
              <a:t>m</a:t>
            </a:r>
            <a:r>
              <a:rPr lang="en-US" b="1" dirty="0" smtClean="0">
                <a:solidFill>
                  <a:srgbClr val="002060"/>
                </a:solidFill>
                <a:latin typeface="Bell MT" panose="02020503060305020303" pitchFamily="18" charset="0"/>
                <a:ea typeface="Calibri" panose="020F0502020204030204" pitchFamily="34" charset="0"/>
                <a:cs typeface="Times New Roman" panose="02020603050405020304" pitchFamily="18" charset="0"/>
              </a:rPr>
              <a:t> , then </a:t>
            </a:r>
            <a:endParaRPr lang="en-US" sz="1000" b="1" dirty="0">
              <a:solidFill>
                <a:srgbClr val="002060"/>
              </a:solidFill>
              <a:effectLst/>
              <a:latin typeface="Bell MT" panose="02020503060305020303" pitchFamily="18" charset="0"/>
              <a:ea typeface="Calibri" panose="020F0502020204030204" pitchFamily="34" charset="0"/>
              <a:cs typeface="Times New Roman" panose="02020603050405020304" pitchFamily="18" charset="0"/>
            </a:endParaRPr>
          </a:p>
        </p:txBody>
      </p:sp>
      <p:sp>
        <p:nvSpPr>
          <p:cNvPr id="6" name="Rectangle 5"/>
          <p:cNvSpPr/>
          <p:nvPr/>
        </p:nvSpPr>
        <p:spPr>
          <a:xfrm>
            <a:off x="3158836" y="2341292"/>
            <a:ext cx="4572000" cy="856325"/>
          </a:xfrm>
          <a:prstGeom prst="rect">
            <a:avLst/>
          </a:prstGeom>
        </p:spPr>
        <p:txBody>
          <a:bodyPr>
            <a:spAutoFit/>
          </a:bodyPr>
          <a:lstStyle/>
          <a:p>
            <a:pPr marL="114300" algn="ctr">
              <a:lnSpc>
                <a:spcPct val="107000"/>
              </a:lnSpc>
              <a:spcAft>
                <a:spcPts val="800"/>
              </a:spcAft>
            </a:pPr>
            <a:r>
              <a:rPr lang="en-US" b="1" dirty="0" smtClean="0">
                <a:solidFill>
                  <a:schemeClr val="accent6">
                    <a:lumMod val="75000"/>
                  </a:schemeClr>
                </a:solidFill>
                <a:latin typeface="Bell MT" panose="02020503060305020303" pitchFamily="18" charset="0"/>
                <a:ea typeface="Calibri" panose="020F0502020204030204" pitchFamily="34" charset="0"/>
                <a:cs typeface="Times New Roman" panose="02020603050405020304" pitchFamily="18" charset="0"/>
              </a:rPr>
              <a:t>n is </a:t>
            </a:r>
            <a:r>
              <a:rPr lang="en-US" b="1" dirty="0">
                <a:solidFill>
                  <a:schemeClr val="accent6">
                    <a:lumMod val="75000"/>
                  </a:schemeClr>
                </a:solidFill>
                <a:latin typeface="Bell MT" panose="02020503060305020303" pitchFamily="18" charset="0"/>
                <a:ea typeface="Calibri" panose="020F0502020204030204" pitchFamily="34" charset="0"/>
                <a:cs typeface="Times New Roman" panose="02020603050405020304" pitchFamily="18" charset="0"/>
              </a:rPr>
              <a:t>divisible by 2 if and only if a</a:t>
            </a:r>
            <a:r>
              <a:rPr lang="en-US" b="1" baseline="-25000" dirty="0">
                <a:solidFill>
                  <a:schemeClr val="accent6">
                    <a:lumMod val="75000"/>
                  </a:schemeClr>
                </a:solidFill>
                <a:latin typeface="Bell MT" panose="02020503060305020303" pitchFamily="18" charset="0"/>
                <a:ea typeface="Calibri" panose="020F0502020204030204" pitchFamily="34" charset="0"/>
                <a:cs typeface="Times New Roman" panose="02020603050405020304" pitchFamily="18" charset="0"/>
              </a:rPr>
              <a:t>0</a:t>
            </a:r>
            <a:r>
              <a:rPr lang="en-US" b="1" dirty="0">
                <a:solidFill>
                  <a:schemeClr val="accent6">
                    <a:lumMod val="75000"/>
                  </a:schemeClr>
                </a:solidFill>
                <a:latin typeface="Bell MT" panose="02020503060305020303" pitchFamily="18" charset="0"/>
                <a:ea typeface="Calibri" panose="020F0502020204030204" pitchFamily="34" charset="0"/>
                <a:cs typeface="Times New Roman" panose="02020603050405020304" pitchFamily="18" charset="0"/>
              </a:rPr>
              <a:t> is divisible 2</a:t>
            </a:r>
            <a:endParaRPr lang="en-US" sz="1000" b="1" dirty="0">
              <a:solidFill>
                <a:schemeClr val="accent6">
                  <a:lumMod val="75000"/>
                </a:schemeClr>
              </a:solidFill>
              <a:latin typeface="Bell MT" panose="02020503060305020303" pitchFamily="18" charset="0"/>
              <a:ea typeface="Calibri" panose="020F0502020204030204" pitchFamily="34" charset="0"/>
              <a:cs typeface="Times New Roman" panose="02020603050405020304" pitchFamily="18" charset="0"/>
            </a:endParaRPr>
          </a:p>
          <a:p>
            <a:pPr algn="ctr"/>
            <a:r>
              <a:rPr lang="en-US" b="1" dirty="0">
                <a:solidFill>
                  <a:schemeClr val="accent6">
                    <a:lumMod val="75000"/>
                  </a:schemeClr>
                </a:solidFill>
                <a:latin typeface="Bell MT" panose="02020503060305020303" pitchFamily="18" charset="0"/>
                <a:ea typeface="Calibri" panose="020F0502020204030204" pitchFamily="34" charset="0"/>
                <a:cs typeface="Times New Roman" panose="02020603050405020304" pitchFamily="18" charset="0"/>
              </a:rPr>
              <a:t>For example, 235634 is divisible by 2 since the integer a</a:t>
            </a:r>
            <a:r>
              <a:rPr lang="en-US" b="1" baseline="-25000" dirty="0">
                <a:solidFill>
                  <a:schemeClr val="accent6">
                    <a:lumMod val="75000"/>
                  </a:schemeClr>
                </a:solidFill>
                <a:latin typeface="Bell MT" panose="02020503060305020303" pitchFamily="18" charset="0"/>
                <a:ea typeface="Calibri" panose="020F0502020204030204" pitchFamily="34" charset="0"/>
                <a:cs typeface="Times New Roman" panose="02020603050405020304" pitchFamily="18" charset="0"/>
              </a:rPr>
              <a:t>0</a:t>
            </a:r>
            <a:r>
              <a:rPr lang="en-US" b="1" dirty="0">
                <a:solidFill>
                  <a:schemeClr val="accent6">
                    <a:lumMod val="75000"/>
                  </a:schemeClr>
                </a:solidFill>
                <a:latin typeface="Bell MT" panose="02020503060305020303" pitchFamily="18" charset="0"/>
                <a:ea typeface="Calibri" panose="020F0502020204030204" pitchFamily="34" charset="0"/>
                <a:cs typeface="Times New Roman" panose="02020603050405020304" pitchFamily="18" charset="0"/>
              </a:rPr>
              <a:t> </a:t>
            </a:r>
            <a:r>
              <a:rPr lang="en-US" b="1" dirty="0" smtClean="0">
                <a:solidFill>
                  <a:schemeClr val="accent6">
                    <a:lumMod val="75000"/>
                  </a:schemeClr>
                </a:solidFill>
                <a:latin typeface="Bell MT" panose="02020503060305020303" pitchFamily="18" charset="0"/>
                <a:ea typeface="Calibri" panose="020F0502020204030204" pitchFamily="34" charset="0"/>
                <a:cs typeface="Times New Roman" panose="02020603050405020304" pitchFamily="18" charset="0"/>
              </a:rPr>
              <a:t>=4 </a:t>
            </a:r>
            <a:r>
              <a:rPr lang="en-US" b="1" dirty="0">
                <a:solidFill>
                  <a:schemeClr val="accent6">
                    <a:lumMod val="75000"/>
                  </a:schemeClr>
                </a:solidFill>
                <a:latin typeface="Bell MT" panose="02020503060305020303" pitchFamily="18" charset="0"/>
                <a:ea typeface="Calibri" panose="020F0502020204030204" pitchFamily="34" charset="0"/>
                <a:cs typeface="Times New Roman" panose="02020603050405020304" pitchFamily="18" charset="0"/>
              </a:rPr>
              <a:t>is divisible by 2 </a:t>
            </a:r>
            <a:endParaRPr lang="en-US" b="1" dirty="0">
              <a:solidFill>
                <a:schemeClr val="accent6">
                  <a:lumMod val="75000"/>
                </a:schemeClr>
              </a:solidFill>
              <a:latin typeface="Bell MT" panose="02020503060305020303" pitchFamily="18" charset="0"/>
            </a:endParaRPr>
          </a:p>
        </p:txBody>
      </p:sp>
      <p:sp>
        <p:nvSpPr>
          <p:cNvPr id="7" name="Rectangle 6"/>
          <p:cNvSpPr/>
          <p:nvPr/>
        </p:nvSpPr>
        <p:spPr>
          <a:xfrm>
            <a:off x="3105409" y="3161992"/>
            <a:ext cx="4572000" cy="886461"/>
          </a:xfrm>
          <a:prstGeom prst="rect">
            <a:avLst/>
          </a:prstGeom>
        </p:spPr>
        <p:txBody>
          <a:bodyPr>
            <a:spAutoFit/>
          </a:bodyPr>
          <a:lstStyle/>
          <a:p>
            <a:pPr marL="114300" algn="ctr">
              <a:lnSpc>
                <a:spcPct val="107000"/>
              </a:lnSpc>
              <a:spcAft>
                <a:spcPts val="800"/>
              </a:spcAft>
            </a:pPr>
            <a:r>
              <a:rPr lang="en-US" b="1" dirty="0">
                <a:latin typeface="Bell MT" panose="02020503060305020303" pitchFamily="18" charset="0"/>
                <a:ea typeface="Calibri" panose="020F0502020204030204" pitchFamily="34" charset="0"/>
                <a:cs typeface="Times New Roman" panose="02020603050405020304" pitchFamily="18" charset="0"/>
              </a:rPr>
              <a:t>n is divisible by 9 if and only if S is divisible by 9</a:t>
            </a:r>
            <a:endParaRPr lang="en-US" sz="1000" b="1" dirty="0">
              <a:latin typeface="Bell MT" panose="02020503060305020303" pitchFamily="18" charset="0"/>
              <a:ea typeface="Calibri" panose="020F0502020204030204" pitchFamily="34" charset="0"/>
              <a:cs typeface="Times New Roman" panose="02020603050405020304" pitchFamily="18" charset="0"/>
            </a:endParaRPr>
          </a:p>
          <a:p>
            <a:pPr marL="114300" algn="ctr">
              <a:lnSpc>
                <a:spcPct val="107000"/>
              </a:lnSpc>
              <a:spcAft>
                <a:spcPts val="800"/>
              </a:spcAft>
            </a:pPr>
            <a:r>
              <a:rPr lang="en-US" b="1" dirty="0">
                <a:latin typeface="Bell MT" panose="02020503060305020303" pitchFamily="18" charset="0"/>
                <a:ea typeface="Calibri" panose="020F0502020204030204" pitchFamily="34" charset="0"/>
                <a:cs typeface="Times New Roman" panose="02020603050405020304" pitchFamily="18" charset="0"/>
              </a:rPr>
              <a:t>For example, 35078571 is divisible by 9, since the sum of the digits 1+7+5+8+7+0+5+3= 36 is divisible by </a:t>
            </a:r>
            <a:r>
              <a:rPr lang="en-US" b="1" dirty="0" smtClean="0">
                <a:latin typeface="Bell MT" panose="02020503060305020303" pitchFamily="18" charset="0"/>
                <a:ea typeface="Calibri" panose="020F0502020204030204" pitchFamily="34" charset="0"/>
                <a:cs typeface="Times New Roman" panose="02020603050405020304" pitchFamily="18" charset="0"/>
              </a:rPr>
              <a:t>9</a:t>
            </a:r>
            <a:endParaRPr lang="en-US" sz="1000" b="1" dirty="0">
              <a:latin typeface="Bell MT" panose="02020503060305020303" pitchFamily="18" charset="0"/>
              <a:ea typeface="Calibri" panose="020F0502020204030204" pitchFamily="34" charset="0"/>
              <a:cs typeface="Times New Roman" panose="02020603050405020304" pitchFamily="18" charset="0"/>
            </a:endParaRPr>
          </a:p>
        </p:txBody>
      </p:sp>
      <p:sp>
        <p:nvSpPr>
          <p:cNvPr id="8" name="Rectangle 7"/>
          <p:cNvSpPr/>
          <p:nvPr/>
        </p:nvSpPr>
        <p:spPr>
          <a:xfrm>
            <a:off x="3087588" y="4053938"/>
            <a:ext cx="4572000" cy="886461"/>
          </a:xfrm>
          <a:prstGeom prst="rect">
            <a:avLst/>
          </a:prstGeom>
        </p:spPr>
        <p:txBody>
          <a:bodyPr>
            <a:spAutoFit/>
          </a:bodyPr>
          <a:lstStyle/>
          <a:p>
            <a:pPr marL="114300" algn="ctr">
              <a:lnSpc>
                <a:spcPct val="107000"/>
              </a:lnSpc>
              <a:spcAft>
                <a:spcPts val="800"/>
              </a:spcAft>
            </a:pPr>
            <a:r>
              <a:rPr lang="en-US" b="1" dirty="0">
                <a:solidFill>
                  <a:srgbClr val="7030A0"/>
                </a:solidFill>
                <a:latin typeface="Bell MT" panose="02020503060305020303" pitchFamily="18" charset="0"/>
                <a:ea typeface="Calibri" panose="020F0502020204030204" pitchFamily="34" charset="0"/>
                <a:cs typeface="Times New Roman" panose="02020603050405020304" pitchFamily="18" charset="0"/>
              </a:rPr>
              <a:t>n is divisible by 11 if and only if T is divisible by 11</a:t>
            </a:r>
            <a:endParaRPr lang="en-US" sz="1000" b="1" dirty="0">
              <a:solidFill>
                <a:srgbClr val="7030A0"/>
              </a:solidFill>
              <a:latin typeface="Bell MT" panose="02020503060305020303" pitchFamily="18" charset="0"/>
              <a:ea typeface="Calibri" panose="020F0502020204030204" pitchFamily="34" charset="0"/>
              <a:cs typeface="Times New Roman" panose="02020603050405020304" pitchFamily="18" charset="0"/>
            </a:endParaRPr>
          </a:p>
          <a:p>
            <a:pPr marL="114300" algn="ctr">
              <a:lnSpc>
                <a:spcPct val="107000"/>
              </a:lnSpc>
              <a:spcAft>
                <a:spcPts val="800"/>
              </a:spcAft>
            </a:pPr>
            <a:r>
              <a:rPr lang="en-US" b="1" dirty="0">
                <a:solidFill>
                  <a:srgbClr val="7030A0"/>
                </a:solidFill>
                <a:latin typeface="Bell MT" panose="02020503060305020303" pitchFamily="18" charset="0"/>
                <a:ea typeface="Calibri" panose="020F0502020204030204" pitchFamily="34" charset="0"/>
                <a:cs typeface="Times New Roman" panose="02020603050405020304" pitchFamily="18" charset="0"/>
              </a:rPr>
              <a:t>For example, 35078571 is also divisible by 11 because is the sum 1-7+5-8+7-0+5-3 = 0 is divisible by 11 </a:t>
            </a:r>
            <a:endParaRPr lang="en-US" sz="1000" b="1" dirty="0">
              <a:solidFill>
                <a:srgbClr val="7030A0"/>
              </a:solidFill>
              <a:effectLst/>
              <a:latin typeface="Bell MT" panose="02020503060305020303" pitchFamily="18"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edge">
                                      <p:cBhvr>
                                        <p:cTn id="19" dur="2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41" presetClass="entr" presetSubtype="0" fill="hold" grpId="0" nodeType="clickEffect">
                                  <p:stCondLst>
                                    <p:cond delay="0"/>
                                  </p:stCondLst>
                                  <p:iterate type="lt">
                                    <p:tmPct val="10000"/>
                                  </p:iterate>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6"/>
                                        </p:tgtEl>
                                        <p:attrNameLst>
                                          <p:attrName>ppt_y</p:attrName>
                                        </p:attrNameLst>
                                      </p:cBhvr>
                                      <p:tavLst>
                                        <p:tav tm="0">
                                          <p:val>
                                            <p:strVal val="#ppt_y"/>
                                          </p:val>
                                        </p:tav>
                                        <p:tav tm="100000">
                                          <p:val>
                                            <p:strVal val="#ppt_y"/>
                                          </p:val>
                                        </p:tav>
                                      </p:tavLst>
                                    </p:anim>
                                    <p:anim calcmode="lin" valueType="num">
                                      <p:cBhvr>
                                        <p:cTn id="31"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 calcmode="lin" valueType="num">
                                      <p:cBhvr>
                                        <p:cTn id="40" dur="1000" fill="hold"/>
                                        <p:tgtEl>
                                          <p:spTgt spid="7"/>
                                        </p:tgtEl>
                                        <p:attrNameLst>
                                          <p:attrName>style.rotation</p:attrName>
                                        </p:attrNameLst>
                                      </p:cBhvr>
                                      <p:tavLst>
                                        <p:tav tm="0">
                                          <p:val>
                                            <p:fltVal val="90"/>
                                          </p:val>
                                        </p:tav>
                                        <p:tav tm="100000">
                                          <p:val>
                                            <p:fltVal val="0"/>
                                          </p:val>
                                        </p:tav>
                                      </p:tavLst>
                                    </p:anim>
                                    <p:animEffect transition="in" filter="fade">
                                      <p:cBhvr>
                                        <p:cTn id="41" dur="10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dissolve">
                                      <p:cBhvr>
                                        <p:cTn id="4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4" grpId="0"/>
      <p:bldP spid="5" grpId="0"/>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5" name="Google Shape;275;p22"/>
          <p:cNvSpPr txBox="1">
            <a:spLocks noGrp="1"/>
          </p:cNvSpPr>
          <p:nvPr>
            <p:ph type="sldNum" idx="12"/>
          </p:nvPr>
        </p:nvSpPr>
        <p:spPr>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9</a:t>
            </a:fld>
            <a:endParaRPr/>
          </a:p>
        </p:txBody>
      </p:sp>
      <p:sp>
        <p:nvSpPr>
          <p:cNvPr id="3" name="Rectangle 2"/>
          <p:cNvSpPr/>
          <p:nvPr/>
        </p:nvSpPr>
        <p:spPr>
          <a:xfrm>
            <a:off x="716280" y="104219"/>
            <a:ext cx="8427720" cy="985334"/>
          </a:xfrm>
          <a:prstGeom prst="rect">
            <a:avLst/>
          </a:prstGeom>
        </p:spPr>
        <p:txBody>
          <a:bodyPr wrap="square">
            <a:spAutoFit/>
          </a:bodyPr>
          <a:lstStyle/>
          <a:p>
            <a:pPr algn="ctr">
              <a:lnSpc>
                <a:spcPct val="107000"/>
              </a:lnSpc>
              <a:spcAft>
                <a:spcPts val="800"/>
              </a:spcAft>
            </a:pPr>
            <a:r>
              <a:rPr lang="en-US" sz="1600" b="1" dirty="0">
                <a:solidFill>
                  <a:srgbClr val="0070C0"/>
                </a:solidFill>
                <a:latin typeface="Book Antiqua" panose="02040602050305030304" pitchFamily="18" charset="0"/>
                <a:ea typeface="Cambria Math" panose="02040503050406030204" pitchFamily="18" charset="0"/>
                <a:cs typeface="Mongolian Baiti" panose="03000500000000000000" pitchFamily="66" charset="0"/>
              </a:rPr>
              <a:t>Let n = </a:t>
            </a:r>
            <a:r>
              <a:rPr lang="en-US" sz="1600" b="1" dirty="0" smtClean="0">
                <a:solidFill>
                  <a:srgbClr val="0070C0"/>
                </a:solidFill>
                <a:latin typeface="Book Antiqua" panose="02040602050305030304" pitchFamily="18" charset="0"/>
                <a:ea typeface="Cambria Math" panose="02040503050406030204" pitchFamily="18" charset="0"/>
                <a:cs typeface="Mongolian Baiti" panose="03000500000000000000" pitchFamily="66" charset="0"/>
              </a:rPr>
              <a:t>a</a:t>
            </a:r>
            <a:r>
              <a:rPr lang="en-US" sz="1600" b="1" baseline="-25000" dirty="0" smtClean="0">
                <a:solidFill>
                  <a:srgbClr val="0070C0"/>
                </a:solidFill>
                <a:latin typeface="Book Antiqua" panose="02040602050305030304" pitchFamily="18" charset="0"/>
                <a:ea typeface="Cambria Math" panose="02040503050406030204" pitchFamily="18" charset="0"/>
                <a:cs typeface="Mongolian Baiti" panose="03000500000000000000" pitchFamily="66" charset="0"/>
              </a:rPr>
              <a:t>m</a:t>
            </a:r>
            <a:r>
              <a:rPr lang="en-US" sz="1600" b="1" dirty="0" smtClean="0">
                <a:solidFill>
                  <a:srgbClr val="0070C0"/>
                </a:solidFill>
                <a:latin typeface="Book Antiqua" panose="02040602050305030304" pitchFamily="18" charset="0"/>
                <a:ea typeface="Cambria Math" panose="02040503050406030204" pitchFamily="18" charset="0"/>
                <a:cs typeface="Mongolian Baiti" panose="03000500000000000000" pitchFamily="66" charset="0"/>
              </a:rPr>
              <a:t>1000</a:t>
            </a:r>
            <a:r>
              <a:rPr lang="en-US" sz="1600" b="1" baseline="30000" dirty="0" smtClean="0">
                <a:solidFill>
                  <a:srgbClr val="0070C0"/>
                </a:solidFill>
                <a:latin typeface="Book Antiqua" panose="02040602050305030304" pitchFamily="18" charset="0"/>
                <a:ea typeface="Cambria Math" panose="02040503050406030204" pitchFamily="18" charset="0"/>
                <a:cs typeface="Mongolian Baiti" panose="03000500000000000000" pitchFamily="66" charset="0"/>
              </a:rPr>
              <a:t>m</a:t>
            </a:r>
            <a:r>
              <a:rPr lang="en-US" sz="1600" b="1" dirty="0" smtClean="0">
                <a:solidFill>
                  <a:srgbClr val="0070C0"/>
                </a:solidFill>
                <a:latin typeface="Book Antiqua" panose="02040602050305030304" pitchFamily="18" charset="0"/>
                <a:ea typeface="Cambria Math" panose="02040503050406030204" pitchFamily="18" charset="0"/>
                <a:cs typeface="Mongolian Baiti" panose="03000500000000000000" pitchFamily="66" charset="0"/>
              </a:rPr>
              <a:t> </a:t>
            </a:r>
            <a:r>
              <a:rPr lang="en-US" sz="1600" b="1" dirty="0">
                <a:solidFill>
                  <a:srgbClr val="0070C0"/>
                </a:solidFill>
                <a:latin typeface="Book Antiqua" panose="02040602050305030304" pitchFamily="18" charset="0"/>
                <a:ea typeface="Cambria Math" panose="02040503050406030204" pitchFamily="18" charset="0"/>
                <a:cs typeface="Mongolian Baiti" panose="03000500000000000000" pitchFamily="66" charset="0"/>
              </a:rPr>
              <a:t>+ </a:t>
            </a:r>
            <a:r>
              <a:rPr lang="en-US" sz="1600" b="1" dirty="0" smtClean="0">
                <a:solidFill>
                  <a:srgbClr val="0070C0"/>
                </a:solidFill>
                <a:latin typeface="Book Antiqua" panose="02040602050305030304" pitchFamily="18" charset="0"/>
                <a:ea typeface="Cambria Math" panose="02040503050406030204" pitchFamily="18" charset="0"/>
                <a:cs typeface="Mongolian Baiti" panose="03000500000000000000" pitchFamily="66" charset="0"/>
              </a:rPr>
              <a:t>a</a:t>
            </a:r>
            <a:r>
              <a:rPr lang="en-US" sz="1600" b="1" baseline="-25000" dirty="0" smtClean="0">
                <a:solidFill>
                  <a:srgbClr val="0070C0"/>
                </a:solidFill>
                <a:latin typeface="Book Antiqua" panose="02040602050305030304" pitchFamily="18" charset="0"/>
                <a:ea typeface="Cambria Math" panose="02040503050406030204" pitchFamily="18" charset="0"/>
                <a:cs typeface="Mongolian Baiti" panose="03000500000000000000" pitchFamily="66" charset="0"/>
              </a:rPr>
              <a:t>m-1</a:t>
            </a:r>
            <a:r>
              <a:rPr lang="en-US" sz="1600" b="1" dirty="0" smtClean="0">
                <a:solidFill>
                  <a:srgbClr val="0070C0"/>
                </a:solidFill>
                <a:latin typeface="Book Antiqua" panose="02040602050305030304" pitchFamily="18" charset="0"/>
                <a:ea typeface="Cambria Math" panose="02040503050406030204" pitchFamily="18" charset="0"/>
                <a:cs typeface="Mongolian Baiti" panose="03000500000000000000" pitchFamily="66" charset="0"/>
              </a:rPr>
              <a:t>1000</a:t>
            </a:r>
            <a:r>
              <a:rPr lang="en-US" sz="1600" b="1" baseline="30000" dirty="0" smtClean="0">
                <a:solidFill>
                  <a:srgbClr val="0070C0"/>
                </a:solidFill>
                <a:latin typeface="Book Antiqua" panose="02040602050305030304" pitchFamily="18" charset="0"/>
                <a:ea typeface="Cambria Math" panose="02040503050406030204" pitchFamily="18" charset="0"/>
                <a:cs typeface="Mongolian Baiti" panose="03000500000000000000" pitchFamily="66" charset="0"/>
              </a:rPr>
              <a:t>m-1</a:t>
            </a:r>
            <a:r>
              <a:rPr lang="en-US" sz="1600" b="1" dirty="0" smtClean="0">
                <a:solidFill>
                  <a:srgbClr val="0070C0"/>
                </a:solidFill>
                <a:latin typeface="Book Antiqua" panose="02040602050305030304" pitchFamily="18" charset="0"/>
                <a:ea typeface="Cambria Math" panose="02040503050406030204" pitchFamily="18" charset="0"/>
                <a:cs typeface="Mongolian Baiti" panose="03000500000000000000" pitchFamily="66" charset="0"/>
              </a:rPr>
              <a:t> </a:t>
            </a:r>
            <a:r>
              <a:rPr lang="en-US" sz="1600" b="1" dirty="0">
                <a:solidFill>
                  <a:srgbClr val="0070C0"/>
                </a:solidFill>
                <a:latin typeface="Book Antiqua" panose="02040602050305030304" pitchFamily="18" charset="0"/>
                <a:ea typeface="Cambria Math" panose="02040503050406030204" pitchFamily="18" charset="0"/>
                <a:cs typeface="Mongolian Baiti" panose="03000500000000000000" pitchFamily="66" charset="0"/>
              </a:rPr>
              <a:t>+ …. + </a:t>
            </a:r>
            <a:r>
              <a:rPr lang="en-US" sz="1600" b="1" dirty="0" smtClean="0">
                <a:solidFill>
                  <a:srgbClr val="0070C0"/>
                </a:solidFill>
                <a:latin typeface="Book Antiqua" panose="02040602050305030304" pitchFamily="18" charset="0"/>
                <a:ea typeface="Cambria Math" panose="02040503050406030204" pitchFamily="18" charset="0"/>
                <a:cs typeface="Mongolian Baiti" panose="03000500000000000000" pitchFamily="66" charset="0"/>
              </a:rPr>
              <a:t>a</a:t>
            </a:r>
            <a:r>
              <a:rPr lang="en-US" sz="1600" b="1" baseline="-25000" dirty="0" smtClean="0">
                <a:solidFill>
                  <a:srgbClr val="0070C0"/>
                </a:solidFill>
                <a:latin typeface="Book Antiqua" panose="02040602050305030304" pitchFamily="18" charset="0"/>
                <a:ea typeface="Cambria Math" panose="02040503050406030204" pitchFamily="18" charset="0"/>
                <a:cs typeface="Mongolian Baiti" panose="03000500000000000000" pitchFamily="66" charset="0"/>
              </a:rPr>
              <a:t>2</a:t>
            </a:r>
            <a:r>
              <a:rPr lang="en-US" sz="1600" b="1" dirty="0" smtClean="0">
                <a:solidFill>
                  <a:srgbClr val="0070C0"/>
                </a:solidFill>
                <a:latin typeface="Book Antiqua" panose="02040602050305030304" pitchFamily="18" charset="0"/>
                <a:ea typeface="Cambria Math" panose="02040503050406030204" pitchFamily="18" charset="0"/>
                <a:cs typeface="Mongolian Baiti" panose="03000500000000000000" pitchFamily="66" charset="0"/>
              </a:rPr>
              <a:t>1000</a:t>
            </a:r>
            <a:r>
              <a:rPr lang="en-US" sz="1600" b="1" baseline="30000" dirty="0" smtClean="0">
                <a:solidFill>
                  <a:srgbClr val="0070C0"/>
                </a:solidFill>
                <a:latin typeface="Book Antiqua" panose="02040602050305030304" pitchFamily="18" charset="0"/>
                <a:ea typeface="Cambria Math" panose="02040503050406030204" pitchFamily="18" charset="0"/>
                <a:cs typeface="Mongolian Baiti" panose="03000500000000000000" pitchFamily="66" charset="0"/>
              </a:rPr>
              <a:t>2</a:t>
            </a:r>
            <a:r>
              <a:rPr lang="en-US" sz="1600" b="1" dirty="0" smtClean="0">
                <a:solidFill>
                  <a:srgbClr val="0070C0"/>
                </a:solidFill>
                <a:latin typeface="Book Antiqua" panose="02040602050305030304" pitchFamily="18" charset="0"/>
                <a:ea typeface="Cambria Math" panose="02040503050406030204" pitchFamily="18" charset="0"/>
                <a:cs typeface="Mongolian Baiti" panose="03000500000000000000" pitchFamily="66" charset="0"/>
              </a:rPr>
              <a:t> </a:t>
            </a:r>
            <a:r>
              <a:rPr lang="en-US" sz="1600" b="1" dirty="0">
                <a:solidFill>
                  <a:srgbClr val="0070C0"/>
                </a:solidFill>
                <a:latin typeface="Book Antiqua" panose="02040602050305030304" pitchFamily="18" charset="0"/>
                <a:ea typeface="Cambria Math" panose="02040503050406030204" pitchFamily="18" charset="0"/>
                <a:cs typeface="Mongolian Baiti" panose="03000500000000000000" pitchFamily="66" charset="0"/>
              </a:rPr>
              <a:t>+ </a:t>
            </a:r>
            <a:r>
              <a:rPr lang="en-US" sz="1600" b="1" dirty="0" smtClean="0">
                <a:solidFill>
                  <a:srgbClr val="0070C0"/>
                </a:solidFill>
                <a:latin typeface="Book Antiqua" panose="02040602050305030304" pitchFamily="18" charset="0"/>
                <a:ea typeface="Cambria Math" panose="02040503050406030204" pitchFamily="18" charset="0"/>
                <a:cs typeface="Mongolian Baiti" panose="03000500000000000000" pitchFamily="66" charset="0"/>
              </a:rPr>
              <a:t>a</a:t>
            </a:r>
            <a:r>
              <a:rPr lang="en-US" sz="1600" b="1" baseline="-25000" dirty="0" smtClean="0">
                <a:solidFill>
                  <a:srgbClr val="0070C0"/>
                </a:solidFill>
                <a:latin typeface="Book Antiqua" panose="02040602050305030304" pitchFamily="18" charset="0"/>
                <a:ea typeface="Cambria Math" panose="02040503050406030204" pitchFamily="18" charset="0"/>
                <a:cs typeface="Mongolian Baiti" panose="03000500000000000000" pitchFamily="66" charset="0"/>
              </a:rPr>
              <a:t>1</a:t>
            </a:r>
            <a:r>
              <a:rPr lang="en-US" sz="1600" b="1" dirty="0" smtClean="0">
                <a:solidFill>
                  <a:srgbClr val="0070C0"/>
                </a:solidFill>
                <a:latin typeface="Book Antiqua" panose="02040602050305030304" pitchFamily="18" charset="0"/>
                <a:ea typeface="Cambria Math" panose="02040503050406030204" pitchFamily="18" charset="0"/>
                <a:cs typeface="Mongolian Baiti" panose="03000500000000000000" pitchFamily="66" charset="0"/>
              </a:rPr>
              <a:t>1000 </a:t>
            </a:r>
            <a:r>
              <a:rPr lang="en-US" sz="1600" b="1" dirty="0">
                <a:solidFill>
                  <a:srgbClr val="0070C0"/>
                </a:solidFill>
                <a:latin typeface="Book Antiqua" panose="02040602050305030304" pitchFamily="18" charset="0"/>
                <a:ea typeface="Cambria Math" panose="02040503050406030204" pitchFamily="18" charset="0"/>
                <a:cs typeface="Mongolian Baiti" panose="03000500000000000000" pitchFamily="66" charset="0"/>
              </a:rPr>
              <a:t>+ a</a:t>
            </a:r>
            <a:r>
              <a:rPr lang="en-US" sz="1600" b="1" baseline="-25000" dirty="0">
                <a:solidFill>
                  <a:srgbClr val="0070C0"/>
                </a:solidFill>
                <a:latin typeface="Book Antiqua" panose="02040602050305030304" pitchFamily="18" charset="0"/>
                <a:ea typeface="Cambria Math" panose="02040503050406030204" pitchFamily="18" charset="0"/>
                <a:cs typeface="Mongolian Baiti" panose="03000500000000000000" pitchFamily="66" charset="0"/>
              </a:rPr>
              <a:t>0</a:t>
            </a:r>
            <a:r>
              <a:rPr lang="en-US" sz="1600" b="1" dirty="0">
                <a:solidFill>
                  <a:srgbClr val="0070C0"/>
                </a:solidFill>
                <a:latin typeface="Book Antiqua" panose="02040602050305030304" pitchFamily="18" charset="0"/>
                <a:ea typeface="Cambria Math" panose="02040503050406030204" pitchFamily="18" charset="0"/>
                <a:cs typeface="Mongolian Baiti" panose="03000500000000000000" pitchFamily="66" charset="0"/>
              </a:rPr>
              <a:t> where a</a:t>
            </a:r>
            <a:r>
              <a:rPr lang="en-US" sz="1600" b="1" baseline="-25000" dirty="0">
                <a:solidFill>
                  <a:srgbClr val="0070C0"/>
                </a:solidFill>
                <a:latin typeface="Book Antiqua" panose="02040602050305030304" pitchFamily="18" charset="0"/>
                <a:ea typeface="Cambria Math" panose="02040503050406030204" pitchFamily="18" charset="0"/>
                <a:cs typeface="Mongolian Baiti" panose="03000500000000000000" pitchFamily="66" charset="0"/>
              </a:rPr>
              <a:t>k</a:t>
            </a:r>
            <a:r>
              <a:rPr lang="en-US" sz="1600" b="1" dirty="0">
                <a:solidFill>
                  <a:srgbClr val="0070C0"/>
                </a:solidFill>
                <a:latin typeface="Book Antiqua" panose="02040602050305030304" pitchFamily="18" charset="0"/>
                <a:ea typeface="Cambria Math" panose="02040503050406030204" pitchFamily="18" charset="0"/>
                <a:cs typeface="Mongolian Baiti" panose="03000500000000000000" pitchFamily="66" charset="0"/>
              </a:rPr>
              <a:t> are integers and 0≤ a</a:t>
            </a:r>
            <a:r>
              <a:rPr lang="en-US" sz="1600" b="1" baseline="-25000" dirty="0">
                <a:solidFill>
                  <a:srgbClr val="0070C0"/>
                </a:solidFill>
                <a:latin typeface="Book Antiqua" panose="02040602050305030304" pitchFamily="18" charset="0"/>
                <a:ea typeface="Cambria Math" panose="02040503050406030204" pitchFamily="18" charset="0"/>
                <a:cs typeface="Mongolian Baiti" panose="03000500000000000000" pitchFamily="66" charset="0"/>
              </a:rPr>
              <a:t>k</a:t>
            </a:r>
            <a:r>
              <a:rPr lang="en-US" sz="1600" b="1" dirty="0">
                <a:solidFill>
                  <a:srgbClr val="0070C0"/>
                </a:solidFill>
                <a:latin typeface="Book Antiqua" panose="02040602050305030304" pitchFamily="18" charset="0"/>
                <a:ea typeface="Cambria Math" panose="02040503050406030204" pitchFamily="18" charset="0"/>
                <a:cs typeface="Mongolian Baiti" panose="03000500000000000000" pitchFamily="66" charset="0"/>
              </a:rPr>
              <a:t> ≤ </a:t>
            </a:r>
            <a:r>
              <a:rPr lang="en-US" sz="1600" b="1" dirty="0" smtClean="0">
                <a:solidFill>
                  <a:srgbClr val="0070C0"/>
                </a:solidFill>
                <a:latin typeface="Book Antiqua" panose="02040602050305030304" pitchFamily="18" charset="0"/>
                <a:ea typeface="Cambria Math" panose="02040503050406030204" pitchFamily="18" charset="0"/>
                <a:cs typeface="Mongolian Baiti" panose="03000500000000000000" pitchFamily="66" charset="0"/>
              </a:rPr>
              <a:t>999, </a:t>
            </a:r>
            <a:r>
              <a:rPr lang="en-US" sz="1600" b="1" dirty="0">
                <a:solidFill>
                  <a:srgbClr val="0070C0"/>
                </a:solidFill>
                <a:latin typeface="Book Antiqua" panose="02040602050305030304" pitchFamily="18" charset="0"/>
                <a:ea typeface="Cambria Math" panose="02040503050406030204" pitchFamily="18" charset="0"/>
                <a:cs typeface="Mongolian Baiti" panose="03000500000000000000" pitchFamily="66" charset="0"/>
              </a:rPr>
              <a:t>k = 1, 2 3,….., m  be the </a:t>
            </a:r>
            <a:r>
              <a:rPr lang="en-US" sz="1600" b="1" dirty="0" smtClean="0">
                <a:solidFill>
                  <a:srgbClr val="0070C0"/>
                </a:solidFill>
                <a:latin typeface="Book Antiqua" panose="02040602050305030304" pitchFamily="18" charset="0"/>
                <a:ea typeface="Cambria Math" panose="02040503050406030204" pitchFamily="18" charset="0"/>
                <a:cs typeface="Mongolian Baiti" panose="03000500000000000000" pitchFamily="66" charset="0"/>
              </a:rPr>
              <a:t>representation </a:t>
            </a:r>
            <a:r>
              <a:rPr lang="en-US" sz="1600" b="1" dirty="0">
                <a:solidFill>
                  <a:srgbClr val="0070C0"/>
                </a:solidFill>
                <a:latin typeface="Book Antiqua" panose="02040602050305030304" pitchFamily="18" charset="0"/>
                <a:ea typeface="Cambria Math" panose="02040503050406030204" pitchFamily="18" charset="0"/>
                <a:cs typeface="Mongolian Baiti" panose="03000500000000000000" pitchFamily="66" charset="0"/>
              </a:rPr>
              <a:t>of a positive integer n </a:t>
            </a:r>
            <a:endParaRPr lang="en-US" sz="1050" b="1" dirty="0">
              <a:solidFill>
                <a:srgbClr val="0070C0"/>
              </a:solidFill>
              <a:latin typeface="Book Antiqua" panose="02040602050305030304" pitchFamily="18" charset="0"/>
              <a:ea typeface="Cambria Math" panose="02040503050406030204" pitchFamily="18" charset="0"/>
              <a:cs typeface="Mongolian Baiti" panose="03000500000000000000" pitchFamily="66" charset="0"/>
            </a:endParaRPr>
          </a:p>
          <a:p>
            <a:pPr algn="ctr">
              <a:lnSpc>
                <a:spcPct val="107000"/>
              </a:lnSpc>
              <a:spcAft>
                <a:spcPts val="800"/>
              </a:spcAft>
            </a:pPr>
            <a:r>
              <a:rPr lang="en-US" sz="1600" b="1" dirty="0" smtClean="0">
                <a:solidFill>
                  <a:srgbClr val="0070C0"/>
                </a:solidFill>
                <a:latin typeface="Book Antiqua" panose="02040602050305030304" pitchFamily="18" charset="0"/>
                <a:ea typeface="Cambria Math" panose="02040503050406030204" pitchFamily="18" charset="0"/>
                <a:cs typeface="Mongolian Baiti" panose="03000500000000000000" pitchFamily="66" charset="0"/>
              </a:rPr>
              <a:t>For example 769678642=769*1000</a:t>
            </a:r>
            <a:r>
              <a:rPr lang="en-US" sz="1600" b="1" baseline="30000" dirty="0" smtClean="0">
                <a:solidFill>
                  <a:srgbClr val="0070C0"/>
                </a:solidFill>
                <a:latin typeface="Book Antiqua" panose="02040602050305030304" pitchFamily="18" charset="0"/>
                <a:ea typeface="Cambria Math" panose="02040503050406030204" pitchFamily="18" charset="0"/>
                <a:cs typeface="Mongolian Baiti" panose="03000500000000000000" pitchFamily="66" charset="0"/>
              </a:rPr>
              <a:t>2 </a:t>
            </a:r>
            <a:r>
              <a:rPr lang="en-US" sz="1600" b="1" dirty="0" smtClean="0">
                <a:solidFill>
                  <a:srgbClr val="0070C0"/>
                </a:solidFill>
                <a:latin typeface="Book Antiqua" panose="02040602050305030304" pitchFamily="18" charset="0"/>
                <a:ea typeface="Cambria Math" panose="02040503050406030204" pitchFamily="18" charset="0"/>
                <a:cs typeface="Mongolian Baiti" panose="03000500000000000000" pitchFamily="66" charset="0"/>
              </a:rPr>
              <a:t>+ 678*1000</a:t>
            </a:r>
            <a:r>
              <a:rPr lang="en-US" sz="1600" b="1" baseline="30000" dirty="0" smtClean="0">
                <a:solidFill>
                  <a:srgbClr val="0070C0"/>
                </a:solidFill>
                <a:latin typeface="Book Antiqua" panose="02040602050305030304" pitchFamily="18" charset="0"/>
                <a:ea typeface="Cambria Math" panose="02040503050406030204" pitchFamily="18" charset="0"/>
                <a:cs typeface="Mongolian Baiti" panose="03000500000000000000" pitchFamily="66" charset="0"/>
              </a:rPr>
              <a:t>1 </a:t>
            </a:r>
            <a:r>
              <a:rPr lang="en-US" sz="1600" b="1" dirty="0" smtClean="0">
                <a:solidFill>
                  <a:srgbClr val="0070C0"/>
                </a:solidFill>
                <a:latin typeface="Book Antiqua" panose="02040602050305030304" pitchFamily="18" charset="0"/>
                <a:ea typeface="Cambria Math" panose="02040503050406030204" pitchFamily="18" charset="0"/>
                <a:cs typeface="Mongolian Baiti" panose="03000500000000000000" pitchFamily="66" charset="0"/>
              </a:rPr>
              <a:t>+642</a:t>
            </a:r>
            <a:endParaRPr lang="en-US" sz="1050" b="1" dirty="0">
              <a:solidFill>
                <a:srgbClr val="0070C0"/>
              </a:solidFill>
              <a:latin typeface="Book Antiqua" panose="02040602050305030304" pitchFamily="18" charset="0"/>
              <a:ea typeface="Cambria Math" panose="02040503050406030204" pitchFamily="18" charset="0"/>
              <a:cs typeface="Mongolian Baiti" panose="03000500000000000000" pitchFamily="66" charset="0"/>
            </a:endParaRPr>
          </a:p>
        </p:txBody>
      </p:sp>
      <p:sp>
        <p:nvSpPr>
          <p:cNvPr id="4" name="Rectangle 3"/>
          <p:cNvSpPr/>
          <p:nvPr/>
        </p:nvSpPr>
        <p:spPr>
          <a:xfrm>
            <a:off x="2758971" y="1106680"/>
            <a:ext cx="4051738" cy="388696"/>
          </a:xfrm>
          <a:prstGeom prst="rect">
            <a:avLst/>
          </a:prstGeom>
        </p:spPr>
        <p:txBody>
          <a:bodyPr wrap="square">
            <a:spAutoFit/>
          </a:bodyPr>
          <a:lstStyle/>
          <a:p>
            <a:pPr>
              <a:lnSpc>
                <a:spcPct val="107000"/>
              </a:lnSpc>
              <a:spcAft>
                <a:spcPts val="800"/>
              </a:spcAft>
            </a:pPr>
            <a:r>
              <a:rPr lang="en-US" sz="18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Let T = a</a:t>
            </a:r>
            <a:r>
              <a:rPr lang="en-US" sz="1800" b="1" baseline="-25000" dirty="0">
                <a:solidFill>
                  <a:schemeClr val="tx1"/>
                </a:solidFill>
                <a:latin typeface="Calibri" panose="020F0502020204030204" pitchFamily="34" charset="0"/>
                <a:ea typeface="Calibri" panose="020F0502020204030204" pitchFamily="34" charset="0"/>
                <a:cs typeface="Times New Roman" panose="02020603050405020304" pitchFamily="18" charset="0"/>
              </a:rPr>
              <a:t>0</a:t>
            </a:r>
            <a:r>
              <a:rPr lang="en-US" sz="18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 – a</a:t>
            </a:r>
            <a:r>
              <a:rPr lang="en-US" sz="1800" b="1" baseline="-25000" dirty="0">
                <a:solidFill>
                  <a:schemeClr val="tx1"/>
                </a:solidFill>
                <a:latin typeface="Calibri" panose="020F0502020204030204" pitchFamily="34" charset="0"/>
                <a:ea typeface="Calibri" panose="020F0502020204030204" pitchFamily="34" charset="0"/>
                <a:cs typeface="Times New Roman" panose="02020603050405020304" pitchFamily="18" charset="0"/>
              </a:rPr>
              <a:t>1</a:t>
            </a:r>
            <a:r>
              <a:rPr lang="en-US" sz="18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 + …….+ (-1)</a:t>
            </a:r>
            <a:r>
              <a:rPr lang="en-US" sz="1800" b="1" baseline="30000" dirty="0">
                <a:solidFill>
                  <a:schemeClr val="tx1"/>
                </a:solidFill>
                <a:latin typeface="Calibri" panose="020F0502020204030204" pitchFamily="34" charset="0"/>
                <a:ea typeface="Calibri" panose="020F0502020204030204" pitchFamily="34" charset="0"/>
                <a:cs typeface="Times New Roman" panose="02020603050405020304" pitchFamily="18" charset="0"/>
              </a:rPr>
              <a:t>m</a:t>
            </a:r>
            <a:r>
              <a:rPr lang="en-US" sz="18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a</a:t>
            </a:r>
            <a:r>
              <a:rPr lang="en-US" sz="1800" b="1" baseline="-25000" dirty="0">
                <a:solidFill>
                  <a:schemeClr val="tx1"/>
                </a:solidFill>
                <a:latin typeface="Calibri" panose="020F0502020204030204" pitchFamily="34" charset="0"/>
                <a:ea typeface="Calibri" panose="020F0502020204030204" pitchFamily="34" charset="0"/>
                <a:cs typeface="Times New Roman" panose="02020603050405020304" pitchFamily="18" charset="0"/>
              </a:rPr>
              <a:t>m</a:t>
            </a:r>
            <a:r>
              <a:rPr lang="en-US" sz="18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 , then </a:t>
            </a:r>
            <a:endParaRPr lang="en-US" sz="11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930166" y="1638631"/>
            <a:ext cx="7772400" cy="1186607"/>
          </a:xfrm>
          <a:prstGeom prst="rect">
            <a:avLst/>
          </a:prstGeom>
        </p:spPr>
        <p:txBody>
          <a:bodyPr wrap="square">
            <a:spAutoFit/>
          </a:bodyPr>
          <a:lstStyle/>
          <a:p>
            <a:pPr marL="114300" algn="ctr">
              <a:lnSpc>
                <a:spcPct val="107000"/>
              </a:lnSpc>
              <a:spcAft>
                <a:spcPts val="800"/>
              </a:spcAft>
            </a:pPr>
            <a:r>
              <a:rPr lang="en-US" sz="1800" i="1" dirty="0">
                <a:solidFill>
                  <a:srgbClr val="C00000"/>
                </a:solidFill>
                <a:latin typeface="Andalus" panose="02020603050405020304" pitchFamily="18" charset="-78"/>
                <a:ea typeface="Calibri" panose="020F0502020204030204" pitchFamily="34" charset="0"/>
                <a:cs typeface="Andalus" panose="02020603050405020304" pitchFamily="18" charset="-78"/>
              </a:rPr>
              <a:t>n is divisible by 7 if and only if T is divisible by 7</a:t>
            </a:r>
            <a:endParaRPr lang="en-US" sz="1100" i="1" dirty="0">
              <a:solidFill>
                <a:srgbClr val="C00000"/>
              </a:solidFill>
              <a:latin typeface="Andalus" panose="02020603050405020304" pitchFamily="18" charset="-78"/>
              <a:ea typeface="Calibri" panose="020F0502020204030204" pitchFamily="34" charset="0"/>
              <a:cs typeface="Andalus" panose="02020603050405020304" pitchFamily="18" charset="-78"/>
            </a:endParaRPr>
          </a:p>
          <a:p>
            <a:pPr marL="114300" algn="ctr">
              <a:lnSpc>
                <a:spcPct val="107000"/>
              </a:lnSpc>
              <a:spcAft>
                <a:spcPts val="800"/>
              </a:spcAft>
            </a:pPr>
            <a:r>
              <a:rPr lang="en-US" sz="1800" i="1" dirty="0">
                <a:solidFill>
                  <a:srgbClr val="C00000"/>
                </a:solidFill>
                <a:latin typeface="Andalus" panose="02020603050405020304" pitchFamily="18" charset="-78"/>
                <a:ea typeface="Calibri" panose="020F0502020204030204" pitchFamily="34" charset="0"/>
                <a:cs typeface="Andalus" panose="02020603050405020304" pitchFamily="18" charset="-78"/>
              </a:rPr>
              <a:t>For example, 546978936 is divisible by 7 since the sum </a:t>
            </a:r>
            <a:endParaRPr lang="en-US" sz="1100" i="1" dirty="0">
              <a:solidFill>
                <a:srgbClr val="C00000"/>
              </a:solidFill>
              <a:latin typeface="Andalus" panose="02020603050405020304" pitchFamily="18" charset="-78"/>
              <a:ea typeface="Calibri" panose="020F0502020204030204" pitchFamily="34" charset="0"/>
              <a:cs typeface="Andalus" panose="02020603050405020304" pitchFamily="18" charset="-78"/>
            </a:endParaRPr>
          </a:p>
          <a:p>
            <a:pPr marL="114300" algn="ctr">
              <a:lnSpc>
                <a:spcPct val="107000"/>
              </a:lnSpc>
              <a:spcAft>
                <a:spcPts val="800"/>
              </a:spcAft>
            </a:pPr>
            <a:r>
              <a:rPr lang="en-US" sz="1800" i="1" dirty="0">
                <a:solidFill>
                  <a:srgbClr val="C00000"/>
                </a:solidFill>
                <a:latin typeface="Andalus" panose="02020603050405020304" pitchFamily="18" charset="-78"/>
                <a:ea typeface="Calibri" panose="020F0502020204030204" pitchFamily="34" charset="0"/>
                <a:cs typeface="Andalus" panose="02020603050405020304" pitchFamily="18" charset="-78"/>
              </a:rPr>
              <a:t>936 – 978 + 546 = 504 is divisible by 7</a:t>
            </a:r>
            <a:endParaRPr lang="en-US" sz="1100" i="1" dirty="0">
              <a:solidFill>
                <a:srgbClr val="C00000"/>
              </a:solidFill>
              <a:effectLst/>
              <a:latin typeface="Andalus" panose="02020603050405020304" pitchFamily="18" charset="-78"/>
              <a:ea typeface="Calibri" panose="020F0502020204030204" pitchFamily="34" charset="0"/>
              <a:cs typeface="Andalus" panose="02020603050405020304" pitchFamily="18" charset="-78"/>
            </a:endParaRPr>
          </a:p>
        </p:txBody>
      </p:sp>
      <p:sp>
        <p:nvSpPr>
          <p:cNvPr id="6" name="Rectangle 5"/>
          <p:cNvSpPr/>
          <p:nvPr/>
        </p:nvSpPr>
        <p:spPr>
          <a:xfrm>
            <a:off x="1720800" y="2921192"/>
            <a:ext cx="6172200" cy="1186607"/>
          </a:xfrm>
          <a:prstGeom prst="rect">
            <a:avLst/>
          </a:prstGeom>
        </p:spPr>
        <p:txBody>
          <a:bodyPr wrap="square">
            <a:spAutoFit/>
          </a:bodyPr>
          <a:lstStyle/>
          <a:p>
            <a:pPr marL="114300" algn="ctr">
              <a:lnSpc>
                <a:spcPct val="107000"/>
              </a:lnSpc>
              <a:spcAft>
                <a:spcPts val="800"/>
              </a:spcAft>
            </a:pPr>
            <a:r>
              <a:rPr lang="en-US" sz="1800" i="1" dirty="0">
                <a:solidFill>
                  <a:srgbClr val="7030A0"/>
                </a:solidFill>
                <a:latin typeface="Andalus" panose="02020603050405020304" pitchFamily="18" charset="-78"/>
                <a:ea typeface="Calibri" panose="020F0502020204030204" pitchFamily="34" charset="0"/>
                <a:cs typeface="Andalus" panose="02020603050405020304" pitchFamily="18" charset="-78"/>
              </a:rPr>
              <a:t>n is divisible by 11 if and only if T is divisible by 11</a:t>
            </a:r>
            <a:endParaRPr lang="en-US" sz="1100" i="1" dirty="0">
              <a:solidFill>
                <a:srgbClr val="7030A0"/>
              </a:solidFill>
              <a:latin typeface="Andalus" panose="02020603050405020304" pitchFamily="18" charset="-78"/>
              <a:ea typeface="Calibri" panose="020F0502020204030204" pitchFamily="34" charset="0"/>
              <a:cs typeface="Andalus" panose="02020603050405020304" pitchFamily="18" charset="-78"/>
            </a:endParaRPr>
          </a:p>
          <a:p>
            <a:pPr marL="114300" algn="ctr">
              <a:lnSpc>
                <a:spcPct val="107000"/>
              </a:lnSpc>
              <a:spcAft>
                <a:spcPts val="800"/>
              </a:spcAft>
            </a:pPr>
            <a:r>
              <a:rPr lang="en-US" sz="1800" i="1" dirty="0">
                <a:solidFill>
                  <a:srgbClr val="7030A0"/>
                </a:solidFill>
                <a:latin typeface="Andalus" panose="02020603050405020304" pitchFamily="18" charset="-78"/>
                <a:ea typeface="Calibri" panose="020F0502020204030204" pitchFamily="34" charset="0"/>
                <a:cs typeface="Andalus" panose="02020603050405020304" pitchFamily="18" charset="-78"/>
              </a:rPr>
              <a:t>For example, 879456567 is divisible by 11 since the sum </a:t>
            </a:r>
            <a:endParaRPr lang="en-US" sz="1100" i="1" dirty="0">
              <a:solidFill>
                <a:srgbClr val="7030A0"/>
              </a:solidFill>
              <a:latin typeface="Andalus" panose="02020603050405020304" pitchFamily="18" charset="-78"/>
              <a:ea typeface="Calibri" panose="020F0502020204030204" pitchFamily="34" charset="0"/>
              <a:cs typeface="Andalus" panose="02020603050405020304" pitchFamily="18" charset="-78"/>
            </a:endParaRPr>
          </a:p>
          <a:p>
            <a:pPr marL="114300" algn="ctr">
              <a:lnSpc>
                <a:spcPct val="107000"/>
              </a:lnSpc>
              <a:spcAft>
                <a:spcPts val="800"/>
              </a:spcAft>
            </a:pPr>
            <a:r>
              <a:rPr lang="en-US" sz="1800" i="1" dirty="0">
                <a:solidFill>
                  <a:srgbClr val="7030A0"/>
                </a:solidFill>
                <a:latin typeface="Andalus" panose="02020603050405020304" pitchFamily="18" charset="-78"/>
                <a:ea typeface="Calibri" panose="020F0502020204030204" pitchFamily="34" charset="0"/>
                <a:cs typeface="Andalus" panose="02020603050405020304" pitchFamily="18" charset="-78"/>
              </a:rPr>
              <a:t>567 – 456 +879 = 990 is divisible by 11</a:t>
            </a:r>
            <a:endParaRPr lang="en-US" sz="1100" i="1" dirty="0">
              <a:solidFill>
                <a:srgbClr val="7030A0"/>
              </a:solidFill>
              <a:effectLst/>
              <a:latin typeface="Andalus" panose="02020603050405020304" pitchFamily="18" charset="-78"/>
              <a:ea typeface="Calibri" panose="020F0502020204030204" pitchFamily="34" charset="0"/>
              <a:cs typeface="Andalus" panose="02020603050405020304" pitchFamily="18" charset="-78"/>
            </a:endParaRPr>
          </a:p>
        </p:txBody>
      </p:sp>
      <p:sp>
        <p:nvSpPr>
          <p:cNvPr id="7" name="Rectangle 6"/>
          <p:cNvSpPr/>
          <p:nvPr/>
        </p:nvSpPr>
        <p:spPr>
          <a:xfrm>
            <a:off x="1386542" y="4344590"/>
            <a:ext cx="7087197" cy="421654"/>
          </a:xfrm>
          <a:prstGeom prst="rect">
            <a:avLst/>
          </a:prstGeom>
        </p:spPr>
        <p:txBody>
          <a:bodyPr wrap="none">
            <a:spAutoFit/>
          </a:bodyPr>
          <a:lstStyle/>
          <a:p>
            <a:pPr algn="ctr">
              <a:lnSpc>
                <a:spcPct val="107000"/>
              </a:lnSpc>
              <a:spcAft>
                <a:spcPts val="800"/>
              </a:spcAft>
            </a:pPr>
            <a:r>
              <a:rPr lang="en-US" sz="2000" dirty="0">
                <a:latin typeface="Britannic Bold" panose="020B0903060703020204" pitchFamily="34" charset="0"/>
                <a:ea typeface="Calibri" panose="020F0502020204030204" pitchFamily="34" charset="0"/>
                <a:cs typeface="Times New Roman" panose="02020603050405020304" pitchFamily="18" charset="0"/>
              </a:rPr>
              <a:t>By the same Processes we can also check divisibility by </a:t>
            </a:r>
            <a:r>
              <a:rPr lang="en-US" sz="2000" dirty="0" smtClean="0">
                <a:latin typeface="Britannic Bold" panose="020B0903060703020204" pitchFamily="34" charset="0"/>
                <a:ea typeface="Calibri" panose="020F0502020204030204" pitchFamily="34" charset="0"/>
                <a:cs typeface="Times New Roman" panose="02020603050405020304" pitchFamily="18" charset="0"/>
              </a:rPr>
              <a:t>13. </a:t>
            </a:r>
            <a:endParaRPr lang="en-US" sz="1200" dirty="0">
              <a:effectLst/>
              <a:latin typeface="Britannic Bold" panose="020B0903060703020204" pitchFamily="34"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50" presetClass="entr" presetSubtype="0" decel="100000"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 calcmode="lin" valueType="num">
                                      <p:cBhvr>
                                        <p:cTn id="20" dur="1000" fill="hold"/>
                                        <p:tgtEl>
                                          <p:spTgt spid="5">
                                            <p:txEl>
                                              <p:pRg st="0" end="0"/>
                                            </p:txEl>
                                          </p:spTgt>
                                        </p:tgtEl>
                                        <p:attrNameLst>
                                          <p:attrName>ppt_w</p:attrName>
                                        </p:attrNameLst>
                                      </p:cBhvr>
                                      <p:tavLst>
                                        <p:tav tm="0">
                                          <p:val>
                                            <p:strVal val="#ppt_w+.3"/>
                                          </p:val>
                                        </p:tav>
                                        <p:tav tm="100000">
                                          <p:val>
                                            <p:strVal val="#ppt_w"/>
                                          </p:val>
                                        </p:tav>
                                      </p:tavLst>
                                    </p:anim>
                                    <p:anim calcmode="lin" valueType="num">
                                      <p:cBhvr>
                                        <p:cTn id="21"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22" dur="1000"/>
                                        <p:tgtEl>
                                          <p:spTgt spid="5">
                                            <p:txEl>
                                              <p:pRg st="0" end="0"/>
                                            </p:txEl>
                                          </p:spTgt>
                                        </p:tgtEl>
                                      </p:cBhvr>
                                    </p:animEffect>
                                  </p:childTnLst>
                                </p:cTn>
                              </p:par>
                              <p:par>
                                <p:cTn id="23" presetID="50" presetClass="entr" presetSubtype="0" decel="100000" fill="hold" nodeType="with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 calcmode="lin" valueType="num">
                                      <p:cBhvr>
                                        <p:cTn id="25" dur="1000" fill="hold"/>
                                        <p:tgtEl>
                                          <p:spTgt spid="5">
                                            <p:txEl>
                                              <p:pRg st="1" end="1"/>
                                            </p:txEl>
                                          </p:spTgt>
                                        </p:tgtEl>
                                        <p:attrNameLst>
                                          <p:attrName>ppt_w</p:attrName>
                                        </p:attrNameLst>
                                      </p:cBhvr>
                                      <p:tavLst>
                                        <p:tav tm="0">
                                          <p:val>
                                            <p:strVal val="#ppt_w+.3"/>
                                          </p:val>
                                        </p:tav>
                                        <p:tav tm="100000">
                                          <p:val>
                                            <p:strVal val="#ppt_w"/>
                                          </p:val>
                                        </p:tav>
                                      </p:tavLst>
                                    </p:anim>
                                    <p:anim calcmode="lin" valueType="num">
                                      <p:cBhvr>
                                        <p:cTn id="26" dur="1000" fill="hold"/>
                                        <p:tgtEl>
                                          <p:spTgt spid="5">
                                            <p:txEl>
                                              <p:pRg st="1" end="1"/>
                                            </p:txEl>
                                          </p:spTgt>
                                        </p:tgtEl>
                                        <p:attrNameLst>
                                          <p:attrName>ppt_h</p:attrName>
                                        </p:attrNameLst>
                                      </p:cBhvr>
                                      <p:tavLst>
                                        <p:tav tm="0">
                                          <p:val>
                                            <p:strVal val="#ppt_h"/>
                                          </p:val>
                                        </p:tav>
                                        <p:tav tm="100000">
                                          <p:val>
                                            <p:strVal val="#ppt_h"/>
                                          </p:val>
                                        </p:tav>
                                      </p:tavLst>
                                    </p:anim>
                                    <p:animEffect transition="in" filter="fade">
                                      <p:cBhvr>
                                        <p:cTn id="27" dur="1000"/>
                                        <p:tgtEl>
                                          <p:spTgt spid="5">
                                            <p:txEl>
                                              <p:pRg st="1" end="1"/>
                                            </p:txEl>
                                          </p:spTgt>
                                        </p:tgtEl>
                                      </p:cBhvr>
                                    </p:animEffect>
                                  </p:childTnLst>
                                </p:cTn>
                              </p:par>
                              <p:par>
                                <p:cTn id="28" presetID="50" presetClass="entr" presetSubtype="0" decel="100000" fill="hold" nodeType="with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 calcmode="lin" valueType="num">
                                      <p:cBhvr>
                                        <p:cTn id="30" dur="1000" fill="hold"/>
                                        <p:tgtEl>
                                          <p:spTgt spid="5">
                                            <p:txEl>
                                              <p:pRg st="2" end="2"/>
                                            </p:txEl>
                                          </p:spTgt>
                                        </p:tgtEl>
                                        <p:attrNameLst>
                                          <p:attrName>ppt_w</p:attrName>
                                        </p:attrNameLst>
                                      </p:cBhvr>
                                      <p:tavLst>
                                        <p:tav tm="0">
                                          <p:val>
                                            <p:strVal val="#ppt_w+.3"/>
                                          </p:val>
                                        </p:tav>
                                        <p:tav tm="100000">
                                          <p:val>
                                            <p:strVal val="#ppt_w"/>
                                          </p:val>
                                        </p:tav>
                                      </p:tavLst>
                                    </p:anim>
                                    <p:anim calcmode="lin" valueType="num">
                                      <p:cBhvr>
                                        <p:cTn id="31" dur="1000" fill="hold"/>
                                        <p:tgtEl>
                                          <p:spTgt spid="5">
                                            <p:txEl>
                                              <p:pRg st="2" end="2"/>
                                            </p:txEl>
                                          </p:spTgt>
                                        </p:tgtEl>
                                        <p:attrNameLst>
                                          <p:attrName>ppt_h</p:attrName>
                                        </p:attrNameLst>
                                      </p:cBhvr>
                                      <p:tavLst>
                                        <p:tav tm="0">
                                          <p:val>
                                            <p:strVal val="#ppt_h"/>
                                          </p:val>
                                        </p:tav>
                                        <p:tav tm="100000">
                                          <p:val>
                                            <p:strVal val="#ppt_h"/>
                                          </p:val>
                                        </p:tav>
                                      </p:tavLst>
                                    </p:anim>
                                    <p:animEffect transition="in" filter="fade">
                                      <p:cBhvr>
                                        <p:cTn id="32" dur="1000"/>
                                        <p:tgtEl>
                                          <p:spTgt spid="5">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down)">
                                      <p:cBhvr>
                                        <p:cTn id="43" dur="580">
                                          <p:stCondLst>
                                            <p:cond delay="0"/>
                                          </p:stCondLst>
                                        </p:cTn>
                                        <p:tgtEl>
                                          <p:spTgt spid="7"/>
                                        </p:tgtEl>
                                      </p:cBhvr>
                                    </p:animEffect>
                                    <p:anim calcmode="lin" valueType="num">
                                      <p:cBhvr>
                                        <p:cTn id="4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9" dur="26">
                                          <p:stCondLst>
                                            <p:cond delay="650"/>
                                          </p:stCondLst>
                                        </p:cTn>
                                        <p:tgtEl>
                                          <p:spTgt spid="7"/>
                                        </p:tgtEl>
                                      </p:cBhvr>
                                      <p:to x="100000" y="60000"/>
                                    </p:animScale>
                                    <p:animScale>
                                      <p:cBhvr>
                                        <p:cTn id="50" dur="166" decel="50000">
                                          <p:stCondLst>
                                            <p:cond delay="676"/>
                                          </p:stCondLst>
                                        </p:cTn>
                                        <p:tgtEl>
                                          <p:spTgt spid="7"/>
                                        </p:tgtEl>
                                      </p:cBhvr>
                                      <p:to x="100000" y="100000"/>
                                    </p:animScale>
                                    <p:animScale>
                                      <p:cBhvr>
                                        <p:cTn id="51" dur="26">
                                          <p:stCondLst>
                                            <p:cond delay="1312"/>
                                          </p:stCondLst>
                                        </p:cTn>
                                        <p:tgtEl>
                                          <p:spTgt spid="7"/>
                                        </p:tgtEl>
                                      </p:cBhvr>
                                      <p:to x="100000" y="80000"/>
                                    </p:animScale>
                                    <p:animScale>
                                      <p:cBhvr>
                                        <p:cTn id="52" dur="166" decel="50000">
                                          <p:stCondLst>
                                            <p:cond delay="1338"/>
                                          </p:stCondLst>
                                        </p:cTn>
                                        <p:tgtEl>
                                          <p:spTgt spid="7"/>
                                        </p:tgtEl>
                                      </p:cBhvr>
                                      <p:to x="100000" y="100000"/>
                                    </p:animScale>
                                    <p:animScale>
                                      <p:cBhvr>
                                        <p:cTn id="53" dur="26">
                                          <p:stCondLst>
                                            <p:cond delay="1642"/>
                                          </p:stCondLst>
                                        </p:cTn>
                                        <p:tgtEl>
                                          <p:spTgt spid="7"/>
                                        </p:tgtEl>
                                      </p:cBhvr>
                                      <p:to x="100000" y="90000"/>
                                    </p:animScale>
                                    <p:animScale>
                                      <p:cBhvr>
                                        <p:cTn id="54" dur="166" decel="50000">
                                          <p:stCondLst>
                                            <p:cond delay="1668"/>
                                          </p:stCondLst>
                                        </p:cTn>
                                        <p:tgtEl>
                                          <p:spTgt spid="7"/>
                                        </p:tgtEl>
                                      </p:cBhvr>
                                      <p:to x="100000" y="100000"/>
                                    </p:animScale>
                                    <p:animScale>
                                      <p:cBhvr>
                                        <p:cTn id="55" dur="26">
                                          <p:stCondLst>
                                            <p:cond delay="1808"/>
                                          </p:stCondLst>
                                        </p:cTn>
                                        <p:tgtEl>
                                          <p:spTgt spid="7"/>
                                        </p:tgtEl>
                                      </p:cBhvr>
                                      <p:to x="100000" y="95000"/>
                                    </p:animScale>
                                    <p:animScale>
                                      <p:cBhvr>
                                        <p:cTn id="56"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Lst>
  </p:timing>
</p:sld>
</file>

<file path=ppt/theme/theme1.xml><?xml version="1.0" encoding="utf-8"?>
<a:theme xmlns:a="http://schemas.openxmlformats.org/drawingml/2006/main" name="Puck template">
  <a:themeElements>
    <a:clrScheme name="Custom 347">
      <a:dk1>
        <a:srgbClr val="212A2E"/>
      </a:dk1>
      <a:lt1>
        <a:srgbClr val="FFFFFF"/>
      </a:lt1>
      <a:dk2>
        <a:srgbClr val="617A86"/>
      </a:dk2>
      <a:lt2>
        <a:srgbClr val="A1BECC"/>
      </a:lt2>
      <a:accent1>
        <a:srgbClr val="00D1C6"/>
      </a:accent1>
      <a:accent2>
        <a:srgbClr val="00ACC3"/>
      </a:accent2>
      <a:accent3>
        <a:srgbClr val="BBCD00"/>
      </a:accent3>
      <a:accent4>
        <a:srgbClr val="65BB48"/>
      </a:accent4>
      <a:accent5>
        <a:srgbClr val="F8BB00"/>
      </a:accent5>
      <a:accent6>
        <a:srgbClr val="EF6222"/>
      </a:accent6>
      <a:hlink>
        <a:srgbClr val="617A86"/>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704</TotalTime>
  <Words>797</Words>
  <Application>Microsoft Office PowerPoint</Application>
  <PresentationFormat>On-screen Show (16:9)</PresentationFormat>
  <Paragraphs>129</Paragraphs>
  <Slides>10</Slides>
  <Notes>9</Notes>
  <HiddenSlides>0</HiddenSlides>
  <MMClips>0</MMClips>
  <ScaleCrop>false</ScaleCrop>
  <HeadingPairs>
    <vt:vector size="6" baseType="variant">
      <vt:variant>
        <vt:lpstr>Fonts Used</vt:lpstr>
      </vt:variant>
      <vt:variant>
        <vt:i4>22</vt:i4>
      </vt:variant>
      <vt:variant>
        <vt:lpstr>Theme</vt:lpstr>
      </vt:variant>
      <vt:variant>
        <vt:i4>1</vt:i4>
      </vt:variant>
      <vt:variant>
        <vt:lpstr>Slide Titles</vt:lpstr>
      </vt:variant>
      <vt:variant>
        <vt:i4>10</vt:i4>
      </vt:variant>
    </vt:vector>
  </HeadingPairs>
  <TitlesOfParts>
    <vt:vector size="33" baseType="lpstr">
      <vt:lpstr>Book Antiqua</vt:lpstr>
      <vt:lpstr>Nixie One</vt:lpstr>
      <vt:lpstr>Arial</vt:lpstr>
      <vt:lpstr>Aharoni</vt:lpstr>
      <vt:lpstr>Allegro BT</vt:lpstr>
      <vt:lpstr>Times New Roman</vt:lpstr>
      <vt:lpstr>Wingdings</vt:lpstr>
      <vt:lpstr>Arial Rounded MT Bold</vt:lpstr>
      <vt:lpstr>Algerian</vt:lpstr>
      <vt:lpstr>Andalus</vt:lpstr>
      <vt:lpstr>Lucida Fax</vt:lpstr>
      <vt:lpstr>Bell MT</vt:lpstr>
      <vt:lpstr>AvantGarde Md BT</vt:lpstr>
      <vt:lpstr>Monotype Corsiva</vt:lpstr>
      <vt:lpstr>Britannic Bold</vt:lpstr>
      <vt:lpstr>Cambria Math</vt:lpstr>
      <vt:lpstr>Mongolian Baiti</vt:lpstr>
      <vt:lpstr>Calibri</vt:lpstr>
      <vt:lpstr>Varela Round</vt:lpstr>
      <vt:lpstr>Century Schoolbook</vt:lpstr>
      <vt:lpstr>Bremen Bd BT</vt:lpstr>
      <vt:lpstr>Calisto MT</vt:lpstr>
      <vt:lpstr>Puck template</vt:lpstr>
      <vt:lpstr>Departmental Seminar Number Theory</vt:lpstr>
      <vt:lpstr>What is Number Theory ………….?</vt:lpstr>
      <vt:lpstr>PowerPoint Presentation</vt:lpstr>
      <vt:lpstr>Some Application of Number Theory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Manojit</dc:creator>
  <cp:lastModifiedBy>Manojit</cp:lastModifiedBy>
  <cp:revision>105</cp:revision>
  <dcterms:modified xsi:type="dcterms:W3CDTF">2022-07-04T12:54:58Z</dcterms:modified>
</cp:coreProperties>
</file>