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8"/>
  </p:notesMasterIdLst>
  <p:sldIdLst>
    <p:sldId id="257" r:id="rId2"/>
    <p:sldId id="283" r:id="rId3"/>
    <p:sldId id="284" r:id="rId4"/>
    <p:sldId id="259" r:id="rId5"/>
    <p:sldId id="260" r:id="rId6"/>
    <p:sldId id="28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24" autoAdjust="0"/>
  </p:normalViewPr>
  <p:slideViewPr>
    <p:cSldViewPr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44" y="3121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59A1C3-2131-4EC7-B667-ADA7D2111DEE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009131-4F9F-4AD9-A3A4-18C08BC134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234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D7993-09E7-4FCF-9EC7-AE40CCD9DF7C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6A15B-B3AF-4C28-9F97-3C787777E5C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D7993-09E7-4FCF-9EC7-AE40CCD9DF7C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6A15B-B3AF-4C28-9F97-3C787777E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D7993-09E7-4FCF-9EC7-AE40CCD9DF7C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6A15B-B3AF-4C28-9F97-3C787777E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D7993-09E7-4FCF-9EC7-AE40CCD9DF7C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6A15B-B3AF-4C28-9F97-3C787777E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D7993-09E7-4FCF-9EC7-AE40CCD9DF7C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BA6A15B-B3AF-4C28-9F97-3C787777E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D7993-09E7-4FCF-9EC7-AE40CCD9DF7C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6A15B-B3AF-4C28-9F97-3C787777E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D7993-09E7-4FCF-9EC7-AE40CCD9DF7C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6A15B-B3AF-4C28-9F97-3C787777E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D7993-09E7-4FCF-9EC7-AE40CCD9DF7C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6A15B-B3AF-4C28-9F97-3C787777E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D7993-09E7-4FCF-9EC7-AE40CCD9DF7C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6A15B-B3AF-4C28-9F97-3C787777E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D7993-09E7-4FCF-9EC7-AE40CCD9DF7C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6A15B-B3AF-4C28-9F97-3C787777E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D7993-09E7-4FCF-9EC7-AE40CCD9DF7C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6A15B-B3AF-4C28-9F97-3C787777E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F8D7993-09E7-4FCF-9EC7-AE40CCD9DF7C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BA6A15B-B3AF-4C28-9F97-3C787777E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228600"/>
            <a:ext cx="8305800" cy="13716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2">
                    <a:lumMod val="90000"/>
                  </a:schemeClr>
                </a:solidFill>
                <a:latin typeface="Bell MT" pitchFamily="18" charset="0"/>
              </a:rPr>
              <a:t>DEPARTMENTAL SEMINAR OF MATHEMATICS 2018</a:t>
            </a:r>
            <a:endParaRPr lang="en-US" b="1" dirty="0">
              <a:solidFill>
                <a:schemeClr val="bg2">
                  <a:lumMod val="90000"/>
                </a:schemeClr>
              </a:solidFill>
              <a:latin typeface="Bell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1"/>
            <a:ext cx="8305800" cy="3733799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               </a:t>
            </a:r>
          </a:p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Bradley Hand ITC" pitchFamily="66" charset="0"/>
              </a:rPr>
              <a:t>         </a:t>
            </a:r>
            <a:r>
              <a:rPr lang="en-US" b="1" u="sng" dirty="0" smtClean="0">
                <a:solidFill>
                  <a:schemeClr val="accent3">
                    <a:lumMod val="50000"/>
                  </a:schemeClr>
                </a:solidFill>
                <a:latin typeface="Cambria" pitchFamily="18" charset="0"/>
              </a:rPr>
              <a:t>TOPIC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Cambria" pitchFamily="18" charset="0"/>
              </a:rPr>
              <a:t> – THEORY OF EQUATION   </a:t>
            </a:r>
          </a:p>
          <a:p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           Name- Ankana Mitra </a:t>
            </a: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                              Roll no- 24</a:t>
            </a:r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           DEPARTMENT OF MATHEMATICS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i="1" u="sng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/>
            </a:r>
            <a:br>
              <a:rPr lang="en-US" b="1" i="1" u="sng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lang="en-US" sz="4900" b="1" i="1" dirty="0" smtClean="0">
                <a:ln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Bell MT" pitchFamily="18" charset="0"/>
              </a:rPr>
              <a:t>DESCART’S </a:t>
            </a:r>
            <a:r>
              <a:rPr lang="en-US" sz="4900" b="1" dirty="0" smtClean="0">
                <a:ln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Bell MT" pitchFamily="18" charset="0"/>
              </a:rPr>
              <a:t>RULE</a:t>
            </a:r>
            <a:r>
              <a:rPr lang="en-US" sz="4900" b="1" i="1" dirty="0" smtClean="0">
                <a:ln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Bell MT" pitchFamily="18" charset="0"/>
              </a:rPr>
              <a:t> OF SIGN</a:t>
            </a:r>
            <a:r>
              <a:rPr lang="en-US" b="1" dirty="0" smtClean="0">
                <a:ln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/>
            </a:r>
            <a:br>
              <a:rPr lang="en-US" b="1" dirty="0" smtClean="0">
                <a:ln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800" b="1" u="sng" dirty="0" smtClean="0">
                <a:solidFill>
                  <a:schemeClr val="accent1">
                    <a:lumMod val="50000"/>
                  </a:schemeClr>
                </a:solidFill>
              </a:rPr>
              <a:t>Descart’s rule of sign:</a:t>
            </a:r>
          </a:p>
          <a:p>
            <a:r>
              <a:rPr lang="en-US" sz="4000" u="sng" dirty="0" smtClean="0">
                <a:solidFill>
                  <a:schemeClr val="accent5">
                    <a:lumMod val="50000"/>
                  </a:schemeClr>
                </a:solidFill>
              </a:rPr>
              <a:t>Statement:1-</a:t>
            </a:r>
          </a:p>
          <a:p>
            <a:r>
              <a:rPr lang="en-US" sz="2400" dirty="0" smtClean="0"/>
              <a:t>The number of positive root of an equation f(x)=0 real coefficient does not exceed the number of variations of signs in sequence of coefficients of f(x) and if less than it is less by an even number.</a:t>
            </a:r>
          </a:p>
          <a:p>
            <a:r>
              <a:rPr lang="en-US" sz="2400" dirty="0" smtClean="0"/>
              <a:t> i.e. if v be the number of variation of sign and smaller be the number of positive roots then v=r+2h where h is non-negative integer. </a:t>
            </a:r>
          </a:p>
          <a:p>
            <a:endParaRPr lang="en-US" sz="4800" b="1" u="sng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i="1" u="sng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/>
            </a:r>
            <a:br>
              <a:rPr lang="en-US" b="1" i="1" u="sng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lang="en-US" sz="4900" b="1" i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Bell MT" pitchFamily="18" charset="0"/>
              </a:rPr>
              <a:t>DESCART’S </a:t>
            </a:r>
            <a:r>
              <a:rPr lang="en-US" sz="49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latin typeface="Bell MT" pitchFamily="18" charset="0"/>
              </a:rPr>
              <a:t>RULE</a:t>
            </a:r>
            <a:r>
              <a:rPr lang="en-US" sz="4900" b="1" i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Bell MT" pitchFamily="18" charset="0"/>
              </a:rPr>
              <a:t> OF SIGN</a:t>
            </a:r>
            <a:r>
              <a:rPr lang="en-US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Bell MT" pitchFamily="18" charset="0"/>
              </a:rPr>
              <a:t/>
            </a:r>
            <a:br>
              <a:rPr lang="en-US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Bell MT" pitchFamily="18" charset="0"/>
              </a:rPr>
            </a:br>
            <a:endParaRPr lang="en-US" dirty="0">
              <a:latin typeface="Bell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000" u="sng" dirty="0" smtClean="0">
                <a:solidFill>
                  <a:schemeClr val="accent5">
                    <a:lumMod val="50000"/>
                  </a:schemeClr>
                </a:solidFill>
              </a:rPr>
              <a:t>Statement :2</a:t>
            </a:r>
          </a:p>
          <a:p>
            <a:r>
              <a:rPr lang="en-US" sz="2400" dirty="0" smtClean="0"/>
              <a:t>The number of negative roots of an equation f(x)=0 with real coefficients does not exceed the number of variations of signs in the sequence of coefficients of f(-x) and if and only if less then it less by an even number.</a:t>
            </a:r>
          </a:p>
          <a:p>
            <a:r>
              <a:rPr lang="en-US" sz="4000" u="sng" dirty="0" smtClean="0">
                <a:solidFill>
                  <a:schemeClr val="accent5">
                    <a:lumMod val="50000"/>
                  </a:schemeClr>
                </a:solidFill>
              </a:rPr>
              <a:t>Statement :3</a:t>
            </a:r>
          </a:p>
          <a:p>
            <a:r>
              <a:rPr lang="en-US" sz="2000" dirty="0" smtClean="0"/>
              <a:t>If f(x) be an equations of degree n with real coefficients having no ‘0’ root and v, are respectively the number of variations of sign in sequence of coefficients f(x) and f(-x). </a:t>
            </a:r>
            <a:r>
              <a:rPr lang="en-US" sz="2000" dirty="0" err="1" smtClean="0"/>
              <a:t>S.t</a:t>
            </a:r>
            <a:r>
              <a:rPr lang="en-US" sz="2000" dirty="0" smtClean="0"/>
              <a:t>. </a:t>
            </a:r>
            <a:r>
              <a:rPr lang="en-US" sz="2000" dirty="0" err="1" smtClean="0"/>
              <a:t>v+v</a:t>
            </a:r>
            <a:r>
              <a:rPr lang="en-US" sz="2000" dirty="0" smtClean="0"/>
              <a:t>’&lt;n then the equations f(x)=0 has at least n-(</a:t>
            </a:r>
            <a:r>
              <a:rPr lang="en-US" sz="2000" dirty="0" err="1" smtClean="0"/>
              <a:t>v+v</a:t>
            </a:r>
            <a:r>
              <a:rPr lang="en-US" sz="2000" dirty="0" smtClean="0"/>
              <a:t>’)  complex root.</a:t>
            </a:r>
          </a:p>
          <a:p>
            <a:endParaRPr lang="en-US" sz="2400" dirty="0" smtClean="0"/>
          </a:p>
          <a:p>
            <a:endParaRPr lang="en-US" sz="4000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accent4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i="1" u="sng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/>
            </a:r>
            <a:br>
              <a:rPr lang="en-US" b="1" i="1" u="sng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lang="en-US" sz="4900" b="1" i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Bell MT" pitchFamily="18" charset="0"/>
              </a:rPr>
              <a:t>DESCART’S </a:t>
            </a:r>
            <a:r>
              <a:rPr lang="en-US" sz="4900" b="1" dirty="0" smtClean="0">
                <a:ln>
                  <a:prstDash val="solid"/>
                </a:ln>
                <a:solidFill>
                  <a:schemeClr val="tx2"/>
                </a:solidFill>
                <a:latin typeface="Bell MT" pitchFamily="18" charset="0"/>
              </a:rPr>
              <a:t>RULE</a:t>
            </a:r>
            <a:r>
              <a:rPr lang="en-US" sz="4900" b="1" i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Bell MT" pitchFamily="18" charset="0"/>
              </a:rPr>
              <a:t> OF SIGN</a:t>
            </a:r>
            <a:r>
              <a:rPr lang="en-US" sz="49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/>
            </a:r>
            <a:br>
              <a:rPr lang="en-US" sz="49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endParaRPr lang="en-US" sz="49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38607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Apply the Descart’s rule of signs to examines the nature of roots .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Sign of coefficients + + + + +</a:t>
            </a:r>
          </a:p>
          <a:p>
            <a:r>
              <a:rPr lang="en-US" dirty="0" smtClean="0"/>
              <a:t>No change of sign of coefficient of f(x)</a:t>
            </a:r>
          </a:p>
          <a:p>
            <a:r>
              <a:rPr lang="en-US" dirty="0" smtClean="0"/>
              <a:t>So, f(x)=0 has no positive root </a:t>
            </a:r>
          </a:p>
          <a:p>
            <a:r>
              <a:rPr lang="en-US" dirty="0" smtClean="0"/>
              <a:t>Now ,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905000" y="2667000"/>
          <a:ext cx="384407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3" imgW="1612800" imgH="457200" progId="Equation.3">
                  <p:embed/>
                </p:oleObj>
              </mc:Choice>
              <mc:Fallback>
                <p:oleObj name="Equation" r:id="rId3" imgW="161280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667000"/>
                        <a:ext cx="3844078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2209800" y="4876800"/>
          <a:ext cx="3759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5" imgW="1701720" imgH="228600" progId="Equation.3">
                  <p:embed/>
                </p:oleObj>
              </mc:Choice>
              <mc:Fallback>
                <p:oleObj name="Equation" r:id="rId5" imgW="170172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876800"/>
                        <a:ext cx="37592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i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/>
            </a:r>
            <a:br>
              <a:rPr lang="en-US" b="1" i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lang="en-US" sz="4900" b="1" i="1" dirty="0" smtClean="0">
                <a:ln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Bell MT" pitchFamily="18" charset="0"/>
              </a:rPr>
              <a:t>DESCART’S </a:t>
            </a:r>
            <a:r>
              <a:rPr lang="en-US" sz="4900" b="1" dirty="0" smtClean="0">
                <a:ln>
                  <a:prstDash val="solid"/>
                </a:ln>
                <a:solidFill>
                  <a:schemeClr val="bg2">
                    <a:lumMod val="75000"/>
                  </a:schemeClr>
                </a:solidFill>
                <a:latin typeface="Bell MT" pitchFamily="18" charset="0"/>
              </a:rPr>
              <a:t>RULE</a:t>
            </a:r>
            <a:r>
              <a:rPr lang="en-US" sz="4900" b="1" i="1" dirty="0" smtClean="0">
                <a:ln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Bell MT" pitchFamily="18" charset="0"/>
              </a:rPr>
              <a:t> OF SIGN</a:t>
            </a:r>
            <a:r>
              <a:rPr lang="en-US" sz="4900" b="1" dirty="0" smtClean="0">
                <a:ln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Bell MT" pitchFamily="18" charset="0"/>
              </a:rPr>
              <a:t/>
            </a:r>
            <a:br>
              <a:rPr lang="en-US" sz="4900" b="1" dirty="0" smtClean="0">
                <a:ln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Bell MT" pitchFamily="18" charset="0"/>
              </a:rPr>
            </a:br>
            <a:endParaRPr lang="en-US" sz="4900" dirty="0">
              <a:solidFill>
                <a:schemeClr val="bg2">
                  <a:lumMod val="75000"/>
                </a:schemeClr>
              </a:solidFill>
              <a:latin typeface="Bell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30987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Sign of coefficients + + - +</a:t>
            </a:r>
          </a:p>
          <a:p>
            <a:r>
              <a:rPr lang="en-US" dirty="0" smtClean="0"/>
              <a:t>There are two changes of sign in the coefficient of f(-x)</a:t>
            </a:r>
          </a:p>
          <a:p>
            <a:r>
              <a:rPr lang="en-US" dirty="0" smtClean="0"/>
              <a:t>So, the number of negative roots either 2 or 0.</a:t>
            </a:r>
          </a:p>
          <a:p>
            <a:r>
              <a:rPr lang="en-US" dirty="0" smtClean="0"/>
              <a:t>If there is 2 negative roots and no positive root.</a:t>
            </a:r>
          </a:p>
          <a:p>
            <a:r>
              <a:rPr lang="en-US" dirty="0" smtClean="0"/>
              <a:t>Then the number of complex root of  f(x)=0 is 4.</a:t>
            </a:r>
          </a:p>
          <a:p>
            <a:r>
              <a:rPr lang="en-US" dirty="0" smtClean="0"/>
              <a:t>If there are no positive root as well as negative root . Then all the 6 is roots are complex.</a:t>
            </a: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7772400" cy="3048000"/>
          </a:xfrm>
        </p:spPr>
        <p:txBody>
          <a:bodyPr/>
          <a:lstStyle/>
          <a:p>
            <a:r>
              <a:rPr lang="en-US" dirty="0" smtClean="0"/>
              <a:t>  </a:t>
            </a:r>
          </a:p>
          <a:p>
            <a:endParaRPr lang="en-US" dirty="0" smtClean="0"/>
          </a:p>
          <a:p>
            <a:pPr algn="ctr">
              <a:buNone/>
            </a:pPr>
            <a:r>
              <a:rPr lang="en-US" sz="6000" dirty="0" smtClean="0"/>
              <a:t>   </a:t>
            </a:r>
            <a:r>
              <a:rPr lang="en-US" sz="6000" dirty="0" smtClean="0">
                <a:solidFill>
                  <a:schemeClr val="accent1"/>
                </a:solidFill>
                <a:latin typeface="+mj-lt"/>
              </a:rPr>
              <a:t>THANK</a:t>
            </a:r>
            <a:r>
              <a:rPr lang="en-US" sz="6000" dirty="0" smtClean="0"/>
              <a:t> </a:t>
            </a:r>
            <a:r>
              <a:rPr lang="en-US" sz="6000" dirty="0" smtClean="0">
                <a:solidFill>
                  <a:schemeClr val="accent1"/>
                </a:solidFill>
              </a:rPr>
              <a:t>YOU </a:t>
            </a:r>
            <a:endParaRPr lang="en-US" sz="60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457</TotalTime>
  <Words>336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Bell MT</vt:lpstr>
      <vt:lpstr>Book Antiqua</vt:lpstr>
      <vt:lpstr>Bradley Hand ITC</vt:lpstr>
      <vt:lpstr>Calibri</vt:lpstr>
      <vt:lpstr>Cambria</vt:lpstr>
      <vt:lpstr>Lucida Sans</vt:lpstr>
      <vt:lpstr>Wingdings</vt:lpstr>
      <vt:lpstr>Wingdings 2</vt:lpstr>
      <vt:lpstr>Wingdings 3</vt:lpstr>
      <vt:lpstr>Apex</vt:lpstr>
      <vt:lpstr>Equation</vt:lpstr>
      <vt:lpstr>DEPARTMENTAL SEMINAR OF MATHEMATICS 2018</vt:lpstr>
      <vt:lpstr> DESCART’S RULE OF SIGN </vt:lpstr>
      <vt:lpstr> DESCART’S RULE OF SIGN </vt:lpstr>
      <vt:lpstr> DESCART’S RULE OF SIGN </vt:lpstr>
      <vt:lpstr> DESCART’S RULE OF SIGN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Subhajit</cp:lastModifiedBy>
  <cp:revision>128</cp:revision>
  <dcterms:created xsi:type="dcterms:W3CDTF">2018-02-06T22:30:54Z</dcterms:created>
  <dcterms:modified xsi:type="dcterms:W3CDTF">2023-08-20T11:52:55Z</dcterms:modified>
</cp:coreProperties>
</file>