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80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19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NULL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446E79-4677-4227-BAFC-D9B1DA332164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630506-4C9E-4D36-B195-FA9A5D94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5105400" cy="3505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SEMINAR 2018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NAME</a:t>
            </a:r>
            <a:r>
              <a:rPr lang="en-US" dirty="0" smtClean="0"/>
              <a:t>:-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ANKITA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ROY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ROLL:-60</a:t>
            </a:r>
            <a:br>
              <a:rPr lang="en-US" dirty="0" smtClean="0"/>
            </a:br>
            <a:r>
              <a:rPr lang="en-US" dirty="0" smtClean="0"/>
              <a:t>TOPIC:-SYSTEM OF CIRCLES</a:t>
            </a:r>
            <a:br>
              <a:rPr lang="en-US" dirty="0" smtClean="0"/>
            </a:br>
            <a:r>
              <a:rPr lang="en-US" dirty="0" smtClean="0"/>
              <a:t>DEPARTMENT OF MATHEMATICS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</a:t>
            </a:r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COAXIAL  CIRCLES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</a:t>
            </a:r>
            <a:r>
              <a:rPr lang="en-US" dirty="0" smtClean="0"/>
              <a:t>-:A system of circles is said to be coaxial if any two of them have the same radical axis .</a:t>
            </a: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1524000" y="3962400"/>
          <a:ext cx="6096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6096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4343400"/>
          <a:ext cx="502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4" imgW="1866600" imgH="228600" progId="Equation.3">
                  <p:embed/>
                </p:oleObj>
              </mc:Choice>
              <mc:Fallback>
                <p:oleObj name="Equation" r:id="rId4" imgW="18666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5029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91050" y="3448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48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33600" y="5181600"/>
          <a:ext cx="2971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8" imgW="1155600" imgH="203040" progId="Equation.3">
                  <p:embed/>
                </p:oleObj>
              </mc:Choice>
              <mc:Fallback>
                <p:oleObj name="Equation" r:id="rId8" imgW="11556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81600"/>
                        <a:ext cx="2971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equation of a straight line ,then</a:t>
            </a:r>
          </a:p>
          <a:p>
            <a:r>
              <a:rPr lang="en-US" dirty="0" smtClean="0"/>
              <a:t>Represents the equation of a coaxial system with     as a      parameter.</a:t>
            </a:r>
          </a:p>
          <a:p>
            <a:r>
              <a:rPr lang="en-US" dirty="0" smtClean="0"/>
              <a:t>In this system               is the radical axis ,             </a:t>
            </a:r>
          </a:p>
          <a:p>
            <a:endParaRPr lang="en-US" dirty="0" smtClean="0"/>
          </a:p>
          <a:p>
            <a:r>
              <a:rPr lang="en-US" dirty="0" smtClean="0"/>
              <a:t>   The coordinates of the centre are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48400" y="1676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3" imgW="672840" imgH="177480" progId="Equation.3">
                  <p:embed/>
                </p:oleObj>
              </mc:Choice>
              <mc:Fallback>
                <p:oleObj name="Equation" r:id="rId3" imgW="6728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371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7800" y="2438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5" imgW="139680" imgH="177480" progId="Equation.3">
                  <p:embed/>
                </p:oleObj>
              </mc:Choice>
              <mc:Fallback>
                <p:oleObj name="Equation" r:id="rId5" imgW="139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381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0" y="29718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7" imgW="660240" imgH="177480" progId="Equation.3">
                  <p:embed/>
                </p:oleObj>
              </mc:Choice>
              <mc:Fallback>
                <p:oleObj name="Equation" r:id="rId7" imgW="6602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990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05000" y="4343400"/>
          <a:ext cx="6324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9" imgW="2831760" imgH="228600" progId="Equation.3">
                  <p:embed/>
                </p:oleObj>
              </mc:Choice>
              <mc:Fallback>
                <p:oleObj name="Equation" r:id="rId9" imgW="28317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43400"/>
                        <a:ext cx="6324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05200" y="3429000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11" imgW="368280" imgH="177480" progId="Equation.3">
                  <p:embed/>
                </p:oleObj>
              </mc:Choice>
              <mc:Fallback>
                <p:oleObj name="Equation" r:id="rId11" imgW="3682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29000"/>
                        <a:ext cx="762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828800" y="5029200"/>
          <a:ext cx="510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13" imgW="1460160" imgH="457200" progId="Equation.3">
                  <p:embed/>
                </p:oleObj>
              </mc:Choice>
              <mc:Fallback>
                <p:oleObj name="Equation" r:id="rId13" imgW="14601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0"/>
                        <a:ext cx="5105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And radius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The circle whose radius is zero is known as a point circle .In a coaxial system the centre of the point circles are called limiting points.</a:t>
            </a:r>
          </a:p>
          <a:p>
            <a:r>
              <a:rPr lang="en-US" dirty="0" smtClean="0"/>
              <a:t>                                       and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62275" y="1550988"/>
          <a:ext cx="51990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3" imgW="2425680" imgH="507960" progId="Equation.3">
                  <p:embed/>
                </p:oleObj>
              </mc:Choice>
              <mc:Fallback>
                <p:oleObj name="Equation" r:id="rId3" imgW="2425680" imgH="50796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550988"/>
                        <a:ext cx="5199063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4800600"/>
          <a:ext cx="3886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5" imgW="1536480" imgH="431640" progId="Equation.3">
                  <p:embed/>
                </p:oleObj>
              </mc:Choice>
              <mc:Fallback>
                <p:oleObj name="Equation" r:id="rId5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0600"/>
                        <a:ext cx="3886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0" y="4800600"/>
          <a:ext cx="3581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7" imgW="1562040" imgH="431640" progId="Equation.3">
                  <p:embed/>
                </p:oleObj>
              </mc:Choice>
              <mc:Fallback>
                <p:oleObj name="Equation" r:id="rId7" imgW="15620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00600"/>
                        <a:ext cx="35814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coaxial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4469375" cy="3200400"/>
          </a:xfrm>
          <a:prstGeom prst="rect">
            <a:avLst/>
          </a:prstGeom>
        </p:spPr>
      </p:pic>
      <p:pic>
        <p:nvPicPr>
          <p:cNvPr id="7" name="Picture 6" descr="IMG_20180217_1248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971800"/>
            <a:ext cx="3158067" cy="17764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             and         be the equation of two circles in the coaxial system ,then                 </a:t>
            </a:r>
          </a:p>
          <a:p>
            <a:r>
              <a:rPr lang="en-US" dirty="0" smtClean="0"/>
              <a:t>Is the equation of the coaxial system 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24400" y="2057400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723600" imgH="215640" progId="Equation.3">
                  <p:embed/>
                </p:oleObj>
              </mc:Choice>
              <mc:Fallback>
                <p:oleObj name="Equation" r:id="rId3" imgW="7236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57400"/>
                        <a:ext cx="1447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19200" y="160020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5" imgW="380880" imgH="215640" progId="Equation.3">
                  <p:embed/>
                </p:oleObj>
              </mc:Choice>
              <mc:Fallback>
                <p:oleObj name="Equation" r:id="rId5" imgW="3808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990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9400" y="1676400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7" imgW="393480" imgH="215640" progId="Equation.3">
                  <p:embed/>
                </p:oleObj>
              </mc:Choice>
              <mc:Fallback>
                <p:oleObj name="Equation" r:id="rId7" imgW="3934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609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oaxalCircl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4114800"/>
            <a:ext cx="3886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1" y="2967335"/>
            <a:ext cx="72002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APPLICATION OF CIRCLES IN DAILY LIFE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USES OF COAXIAL CIRCLES IN COAXIAL  CABLES (CROSS SECTION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800px-Coaxial_cab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800" y="1439640"/>
            <a:ext cx="7086600" cy="41229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VE_20180217_13002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7363558" cy="5105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calculating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AVE_20180220_13012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4762500" cy="4743450"/>
          </a:xfrm>
        </p:spPr>
      </p:pic>
      <p:pic>
        <p:nvPicPr>
          <p:cNvPr id="6" name="Picture 5" descr="SAVE_20180220_1301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3886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AVE_20180220_13023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9994" y="0"/>
            <a:ext cx="8078205" cy="6473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Definition-The radical axis of two circle is the locus of a point which moves in such a way that the length of tangent drawn from it to the</a:t>
            </a:r>
          </a:p>
          <a:p>
            <a:r>
              <a:rPr lang="en-US" dirty="0" smtClean="0"/>
              <a:t>circles are equal.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Let P(</a:t>
            </a:r>
            <a:r>
              <a:rPr lang="en-US" dirty="0" err="1" smtClean="0">
                <a:hlinkClick r:id="rId3" action="ppaction://hlinksldjump"/>
              </a:rPr>
              <a:t>h,k</a:t>
            </a:r>
            <a:r>
              <a:rPr lang="en-US" dirty="0" smtClean="0">
                <a:hlinkClick r:id="rId3" action="ppaction://hlinksldjump"/>
              </a:rPr>
              <a:t>)be a point whose powers </a:t>
            </a:r>
            <a:r>
              <a:rPr lang="en-US" dirty="0" smtClean="0">
                <a:hlinkClick r:id="rId3" action="ppaction://hlinksldjump"/>
              </a:rPr>
              <a:t>w.r.t </a:t>
            </a:r>
            <a:r>
              <a:rPr lang="en-US" dirty="0" smtClean="0">
                <a:hlinkClick r:id="rId3" action="ppaction://hlinksldjump"/>
              </a:rPr>
              <a:t>(1) and (2</a:t>
            </a:r>
            <a:r>
              <a:rPr lang="en-US" dirty="0" smtClean="0"/>
              <a:t>) are equal.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81000"/>
            <a:ext cx="70866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RADICAL    AXIS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 flipV="1">
          <a:off x="2209800" y="3429000"/>
          <a:ext cx="4419600" cy="987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2158920" imgH="482400" progId="Equation.3">
                  <p:embed/>
                </p:oleObj>
              </mc:Choice>
              <mc:Fallback>
                <p:oleObj name="Equation" r:id="rId4" imgW="215892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2209800" y="3429000"/>
                        <a:ext cx="4419600" cy="987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0" y="5867400"/>
          <a:ext cx="5486400" cy="53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2222280" imgH="215640" progId="Equation.3">
                  <p:embed/>
                </p:oleObj>
              </mc:Choice>
              <mc:Fallback>
                <p:oleObj name="Equation" r:id="rId6" imgW="222228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67400"/>
                        <a:ext cx="5486400" cy="532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838200"/>
            <a:ext cx="6172200" cy="2053590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solidFill>
                  <a:schemeClr val="accent4">
                    <a:lumMod val="75000"/>
                  </a:schemeClr>
                </a:solidFill>
              </a:rPr>
              <a:t>THANK   YOU</a:t>
            </a:r>
            <a:endParaRPr lang="en-US" sz="80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gradient of radical axis is =</a:t>
            </a:r>
          </a:p>
          <a:p>
            <a:pPr>
              <a:buNone/>
            </a:pPr>
            <a:r>
              <a:rPr lang="en-US" dirty="0" smtClean="0"/>
              <a:t>The gradient of the line joining the centre of two </a:t>
            </a:r>
          </a:p>
          <a:p>
            <a:pPr>
              <a:buNone/>
            </a:pPr>
            <a:r>
              <a:rPr lang="en-US" dirty="0" smtClean="0"/>
              <a:t>circle=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29200" y="3581400"/>
          <a:ext cx="1079500" cy="77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545760" imgH="431640" progId="Equation.3">
                  <p:embed/>
                </p:oleObj>
              </mc:Choice>
              <mc:Fallback>
                <p:oleObj name="Equation" r:id="rId3" imgW="5457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81400"/>
                        <a:ext cx="1079500" cy="776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4724400"/>
          <a:ext cx="990600" cy="96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444240" imgH="431640" progId="Equation.3">
                  <p:embed/>
                </p:oleObj>
              </mc:Choice>
              <mc:Fallback>
                <p:oleObj name="Equation" r:id="rId5" imgW="4442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990600" cy="962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unname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066800"/>
            <a:ext cx="3048000" cy="263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product of two gradient is=-1</a:t>
            </a:r>
          </a:p>
          <a:p>
            <a:r>
              <a:rPr lang="en-US" dirty="0" smtClean="0"/>
              <a:t>If the two circles intersect then the radical axis is the common chord as in fig 1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ages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79" y="3365383"/>
            <a:ext cx="2996921" cy="2502016"/>
          </a:xfrm>
          <a:prstGeom prst="rect">
            <a:avLst/>
          </a:prstGeom>
        </p:spPr>
      </p:pic>
      <p:pic>
        <p:nvPicPr>
          <p:cNvPr id="5" name="Picture 4" descr="image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05200"/>
            <a:ext cx="301942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the two circles touches one another then the radical axis is a common tangent </a:t>
            </a:r>
          </a:p>
          <a:p>
            <a:r>
              <a:rPr lang="en-US" dirty="0" smtClean="0"/>
              <a:t>If the two circles don’t intersect each other then the radical axis will be perpendicular to the line joining the centre’s</a:t>
            </a:r>
          </a:p>
          <a:p>
            <a:r>
              <a:rPr lang="en-US" dirty="0" smtClean="0"/>
              <a:t>Also the radical axis of two circles bisects their common tangent </a:t>
            </a:r>
            <a:endParaRPr lang="en-US" dirty="0"/>
          </a:p>
        </p:txBody>
      </p:sp>
      <p:pic>
        <p:nvPicPr>
          <p:cNvPr id="5" name="Picture 4" descr="IMG_20180216_160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419600"/>
            <a:ext cx="4343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get three radical axis and the equation’ s are,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0" y="3886200"/>
          <a:ext cx="1066800" cy="58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393480" imgH="215640" progId="Equation.3">
                  <p:embed/>
                </p:oleObj>
              </mc:Choice>
              <mc:Fallback>
                <p:oleObj name="Equation" r:id="rId3" imgW="3934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1066800" cy="585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3962400"/>
          <a:ext cx="94129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380880" imgH="215640" progId="Equation.3">
                  <p:embed/>
                </p:oleObj>
              </mc:Choice>
              <mc:Fallback>
                <p:oleObj name="Equation" r:id="rId5" imgW="3808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941294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3400" y="3810000"/>
          <a:ext cx="99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7" imgW="393480" imgH="228600" progId="Equation.3">
                  <p:embed/>
                </p:oleObj>
              </mc:Choice>
              <mc:Fallback>
                <p:oleObj name="Equation" r:id="rId7" imgW="3934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10000"/>
                        <a:ext cx="990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14600" y="762000"/>
          <a:ext cx="51054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104840" imgH="685800" progId="Equation.3">
                  <p:embed/>
                </p:oleObj>
              </mc:Choice>
              <mc:Fallback>
                <p:oleObj name="Equation" r:id="rId3" imgW="1104840" imgH="685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762000"/>
                        <a:ext cx="510540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the lines are concurrent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Adding equation 3, 4, 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Radical centre  :-The point of intersection of any  two radical axis is called </a:t>
            </a:r>
            <a:r>
              <a:rPr lang="en-US" dirty="0" err="1" smtClean="0"/>
              <a:t>redical</a:t>
            </a:r>
            <a:r>
              <a:rPr lang="en-US" dirty="0" smtClean="0"/>
              <a:t> centre 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2438400"/>
          <a:ext cx="6572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1981080" imgH="228600" progId="Equation.3">
                  <p:embed/>
                </p:oleObj>
              </mc:Choice>
              <mc:Fallback>
                <p:oleObj name="Equation" r:id="rId3" imgW="19810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65722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5867399" y="245532"/>
            <a:ext cx="2057399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two circles cut a third circle orthogonally , then the centre of the circle lies on the radical axis of the first </a:t>
            </a:r>
            <a:r>
              <a:rPr lang="en-US" smtClean="0"/>
              <a:t>two circles </a:t>
            </a:r>
            <a:endParaRPr lang="en-US" dirty="0"/>
          </a:p>
        </p:txBody>
      </p:sp>
      <p:pic>
        <p:nvPicPr>
          <p:cNvPr id="4" name="Picture 3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1" y="3214238"/>
            <a:ext cx="3873659" cy="272936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480</TotalTime>
  <Words>347</Words>
  <Application>Microsoft Office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Oriel</vt:lpstr>
      <vt:lpstr>Equation</vt:lpstr>
      <vt:lpstr>SEMINAR 2018 NAME:-ANKITA ROY ROLL:-60 TOPIC:-SYSTEM OF CIRCLES DEPARTMENT OF 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</vt:lpstr>
      <vt:lpstr>                                         so the lines are concurrent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COAXIAL CIRCLES IN COAXIAL  CABLES (CROSS SECTION)</vt:lpstr>
      <vt:lpstr>PowerPoint Presentation</vt:lpstr>
      <vt:lpstr>Gps calculating</vt:lpstr>
      <vt:lpstr>PowerPoint Presentation</vt:lpstr>
      <vt:lpstr>THANK  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HP</cp:lastModifiedBy>
  <cp:revision>91</cp:revision>
  <dcterms:created xsi:type="dcterms:W3CDTF">2018-02-08T21:31:27Z</dcterms:created>
  <dcterms:modified xsi:type="dcterms:W3CDTF">2018-02-20T08:43:11Z</dcterms:modified>
</cp:coreProperties>
</file>