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3" r:id="rId1"/>
  </p:sld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" initials="M" lastIdx="4" clrIdx="0">
    <p:extLst>
      <p:ext uri="{19B8F6BF-5375-455C-9EA6-DF929625EA0E}">
        <p15:presenceInfo xmlns:p15="http://schemas.microsoft.com/office/powerpoint/2012/main" userId="03806766966604d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A67B11-323A-45F8-A159-304EE0260A55}" type="doc">
      <dgm:prSet loTypeId="urn:microsoft.com/office/officeart/2008/layout/HorizontalMultiLevelHierarchy" loCatId="hierarchy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423484C-31AE-4DA2-9C37-974028E77F49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/>
            <a:t>Numbers </a:t>
          </a:r>
          <a:endParaRPr lang="en-US" dirty="0"/>
        </a:p>
      </dgm:t>
    </dgm:pt>
    <dgm:pt modelId="{44A454D3-1FD7-404A-99D0-7A8C85799119}" type="parTrans" cxnId="{630E3C0F-1AB4-4C7C-B089-4F9C2B5CCC70}">
      <dgm:prSet/>
      <dgm:spPr/>
      <dgm:t>
        <a:bodyPr/>
        <a:lstStyle/>
        <a:p>
          <a:endParaRPr lang="en-US"/>
        </a:p>
      </dgm:t>
    </dgm:pt>
    <dgm:pt modelId="{2B488081-747B-4059-8A1A-0EFC2D8BB78E}" type="sibTrans" cxnId="{630E3C0F-1AB4-4C7C-B089-4F9C2B5CCC70}">
      <dgm:prSet/>
      <dgm:spPr/>
      <dgm:t>
        <a:bodyPr/>
        <a:lstStyle/>
        <a:p>
          <a:endParaRPr lang="en-US"/>
        </a:p>
      </dgm:t>
    </dgm:pt>
    <dgm:pt modelId="{B4359E48-41B9-4237-9659-DDD0D1FD09AE}">
      <dgm:prSet phldrT="[Text]"/>
      <dgm:spPr/>
      <dgm:t>
        <a:bodyPr/>
        <a:lstStyle/>
        <a:p>
          <a:r>
            <a:rPr lang="en-US" dirty="0" smtClean="0"/>
            <a:t>Enumerable </a:t>
          </a:r>
          <a:endParaRPr lang="en-US" dirty="0"/>
        </a:p>
      </dgm:t>
    </dgm:pt>
    <dgm:pt modelId="{CF389216-094D-4994-BAB4-8EFEA6437B2D}" type="parTrans" cxnId="{953CD35B-20EA-40F7-BC5F-732FEADD0A4F}">
      <dgm:prSet/>
      <dgm:spPr/>
      <dgm:t>
        <a:bodyPr/>
        <a:lstStyle/>
        <a:p>
          <a:endParaRPr lang="en-US"/>
        </a:p>
      </dgm:t>
    </dgm:pt>
    <dgm:pt modelId="{A5154B14-306D-4342-AEC4-5D5EF8EEED81}" type="sibTrans" cxnId="{953CD35B-20EA-40F7-BC5F-732FEADD0A4F}">
      <dgm:prSet/>
      <dgm:spPr/>
      <dgm:t>
        <a:bodyPr/>
        <a:lstStyle/>
        <a:p>
          <a:endParaRPr lang="en-US"/>
        </a:p>
      </dgm:t>
    </dgm:pt>
    <dgm:pt modelId="{BD8AE89F-682B-46BF-BCCC-AEE7742499C2}">
      <dgm:prSet phldrT="[Text]"/>
      <dgm:spPr/>
      <dgm:t>
        <a:bodyPr/>
        <a:lstStyle/>
        <a:p>
          <a:r>
            <a:rPr lang="en-US" dirty="0" smtClean="0"/>
            <a:t>Innumerable </a:t>
          </a:r>
        </a:p>
        <a:p>
          <a:endParaRPr lang="en-US" dirty="0"/>
        </a:p>
      </dgm:t>
    </dgm:pt>
    <dgm:pt modelId="{50C4AF23-E33A-4B28-A903-CC82612FEDAA}" type="parTrans" cxnId="{D9456688-AEB4-4CDA-B931-04512FBEAD15}">
      <dgm:prSet/>
      <dgm:spPr/>
      <dgm:t>
        <a:bodyPr/>
        <a:lstStyle/>
        <a:p>
          <a:endParaRPr lang="en-US"/>
        </a:p>
      </dgm:t>
    </dgm:pt>
    <dgm:pt modelId="{59FE93B7-63E1-4FD9-809F-D3E43617087E}" type="sibTrans" cxnId="{D9456688-AEB4-4CDA-B931-04512FBEAD15}">
      <dgm:prSet/>
      <dgm:spPr/>
      <dgm:t>
        <a:bodyPr/>
        <a:lstStyle/>
        <a:p>
          <a:endParaRPr lang="en-US"/>
        </a:p>
      </dgm:t>
    </dgm:pt>
    <dgm:pt modelId="{9D65F58D-46C1-4EF8-9FDC-350240CCE27A}">
      <dgm:prSet phldrT="[Text]"/>
      <dgm:spPr/>
      <dgm:t>
        <a:bodyPr/>
        <a:lstStyle/>
        <a:p>
          <a:r>
            <a:rPr lang="en-US" dirty="0" smtClean="0"/>
            <a:t>Infinite </a:t>
          </a:r>
          <a:endParaRPr lang="en-US" dirty="0"/>
        </a:p>
      </dgm:t>
    </dgm:pt>
    <dgm:pt modelId="{8727602F-AE08-46B8-B4CA-384D40C02C88}" type="parTrans" cxnId="{40679E8F-CB4F-4CC0-B5BC-8A7ADEFCFE95}">
      <dgm:prSet/>
      <dgm:spPr/>
      <dgm:t>
        <a:bodyPr/>
        <a:lstStyle/>
        <a:p>
          <a:endParaRPr lang="en-US"/>
        </a:p>
      </dgm:t>
    </dgm:pt>
    <dgm:pt modelId="{A7F1DD13-E03A-4EFF-8455-60AB865937C2}" type="sibTrans" cxnId="{40679E8F-CB4F-4CC0-B5BC-8A7ADEFCFE95}">
      <dgm:prSet/>
      <dgm:spPr/>
      <dgm:t>
        <a:bodyPr/>
        <a:lstStyle/>
        <a:p>
          <a:endParaRPr lang="en-US"/>
        </a:p>
      </dgm:t>
    </dgm:pt>
    <dgm:pt modelId="{A4349331-CDAF-46DF-9B68-879DE5C25EC5}" type="pres">
      <dgm:prSet presAssocID="{98A67B11-323A-45F8-A159-304EE0260A5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74B555-D206-4990-B615-79168F865364}" type="pres">
      <dgm:prSet presAssocID="{2423484C-31AE-4DA2-9C37-974028E77F49}" presName="root1" presStyleCnt="0"/>
      <dgm:spPr/>
    </dgm:pt>
    <dgm:pt modelId="{374FCB31-43A6-4D97-B3AA-0189DE2F385F}" type="pres">
      <dgm:prSet presAssocID="{2423484C-31AE-4DA2-9C37-974028E77F4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5E08D2-B411-4469-81D1-DC24282E7A10}" type="pres">
      <dgm:prSet presAssocID="{2423484C-31AE-4DA2-9C37-974028E77F49}" presName="level2hierChild" presStyleCnt="0"/>
      <dgm:spPr/>
    </dgm:pt>
    <dgm:pt modelId="{ED23A8A6-E21A-4A13-8C58-E49A9A78346A}" type="pres">
      <dgm:prSet presAssocID="{CF389216-094D-4994-BAB4-8EFEA6437B2D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7659FE49-49E3-4315-83C2-316485F14A71}" type="pres">
      <dgm:prSet presAssocID="{CF389216-094D-4994-BAB4-8EFEA6437B2D}" presName="connTx" presStyleLbl="parChTrans1D2" presStyleIdx="0" presStyleCnt="3"/>
      <dgm:spPr/>
      <dgm:t>
        <a:bodyPr/>
        <a:lstStyle/>
        <a:p>
          <a:endParaRPr lang="en-US"/>
        </a:p>
      </dgm:t>
    </dgm:pt>
    <dgm:pt modelId="{EC75A3BC-92A8-4A59-9A19-3E6455109167}" type="pres">
      <dgm:prSet presAssocID="{B4359E48-41B9-4237-9659-DDD0D1FD09AE}" presName="root2" presStyleCnt="0"/>
      <dgm:spPr/>
    </dgm:pt>
    <dgm:pt modelId="{FA2A79BF-8888-40F5-AFD2-C8B3AC2E551F}" type="pres">
      <dgm:prSet presAssocID="{B4359E48-41B9-4237-9659-DDD0D1FD09AE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233A96-6C5E-4A20-9F4D-497BF4073AB5}" type="pres">
      <dgm:prSet presAssocID="{B4359E48-41B9-4237-9659-DDD0D1FD09AE}" presName="level3hierChild" presStyleCnt="0"/>
      <dgm:spPr/>
    </dgm:pt>
    <dgm:pt modelId="{2FD7C5D7-6823-47C2-8ACD-AC4406D22999}" type="pres">
      <dgm:prSet presAssocID="{50C4AF23-E33A-4B28-A903-CC82612FEDAA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0C53CB8F-5048-45BF-A752-88697A98A5DA}" type="pres">
      <dgm:prSet presAssocID="{50C4AF23-E33A-4B28-A903-CC82612FEDAA}" presName="connTx" presStyleLbl="parChTrans1D2" presStyleIdx="1" presStyleCnt="3"/>
      <dgm:spPr/>
      <dgm:t>
        <a:bodyPr/>
        <a:lstStyle/>
        <a:p>
          <a:endParaRPr lang="en-US"/>
        </a:p>
      </dgm:t>
    </dgm:pt>
    <dgm:pt modelId="{7AA583D7-D2BE-477D-8156-B43C78C70CFB}" type="pres">
      <dgm:prSet presAssocID="{BD8AE89F-682B-46BF-BCCC-AEE7742499C2}" presName="root2" presStyleCnt="0"/>
      <dgm:spPr/>
    </dgm:pt>
    <dgm:pt modelId="{52B7038F-28D2-4D80-B301-EFC7C42DDD61}" type="pres">
      <dgm:prSet presAssocID="{BD8AE89F-682B-46BF-BCCC-AEE7742499C2}" presName="LevelTwoTextNode" presStyleLbl="node2" presStyleIdx="1" presStyleCnt="3" custLinFactNeighborX="896" custLinFactNeighborY="240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FD1CB1-8150-4CA6-91F5-4F6F08F9E751}" type="pres">
      <dgm:prSet presAssocID="{BD8AE89F-682B-46BF-BCCC-AEE7742499C2}" presName="level3hierChild" presStyleCnt="0"/>
      <dgm:spPr/>
    </dgm:pt>
    <dgm:pt modelId="{3C1452CA-3D42-44E5-823E-302EF1541595}" type="pres">
      <dgm:prSet presAssocID="{8727602F-AE08-46B8-B4CA-384D40C02C88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0FD654C5-E5F0-44F5-8859-D3D65910B467}" type="pres">
      <dgm:prSet presAssocID="{8727602F-AE08-46B8-B4CA-384D40C02C88}" presName="connTx" presStyleLbl="parChTrans1D2" presStyleIdx="2" presStyleCnt="3"/>
      <dgm:spPr/>
      <dgm:t>
        <a:bodyPr/>
        <a:lstStyle/>
        <a:p>
          <a:endParaRPr lang="en-US"/>
        </a:p>
      </dgm:t>
    </dgm:pt>
    <dgm:pt modelId="{6FAD73EC-9B15-470F-AD78-A5E7542ED895}" type="pres">
      <dgm:prSet presAssocID="{9D65F58D-46C1-4EF8-9FDC-350240CCE27A}" presName="root2" presStyleCnt="0"/>
      <dgm:spPr/>
    </dgm:pt>
    <dgm:pt modelId="{7F9DC9F2-15AF-411C-A582-5E458931E71E}" type="pres">
      <dgm:prSet presAssocID="{9D65F58D-46C1-4EF8-9FDC-350240CCE27A}" presName="LevelTwoTextNode" presStyleLbl="node2" presStyleIdx="2" presStyleCnt="3" custScaleX="100854" custScaleY="97197" custLinFactNeighborX="3440" custLinFactNeighborY="537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E88AF4-C295-4AFC-8D38-2185985FA42B}" type="pres">
      <dgm:prSet presAssocID="{9D65F58D-46C1-4EF8-9FDC-350240CCE27A}" presName="level3hierChild" presStyleCnt="0"/>
      <dgm:spPr/>
    </dgm:pt>
  </dgm:ptLst>
  <dgm:cxnLst>
    <dgm:cxn modelId="{C52C0146-BDE6-46D0-880F-2736520FCE22}" type="presOf" srcId="{CF389216-094D-4994-BAB4-8EFEA6437B2D}" destId="{7659FE49-49E3-4315-83C2-316485F14A71}" srcOrd="1" destOrd="0" presId="urn:microsoft.com/office/officeart/2008/layout/HorizontalMultiLevelHierarchy"/>
    <dgm:cxn modelId="{93A8B5B4-CB71-4D22-9060-5BF6078F1075}" type="presOf" srcId="{8727602F-AE08-46B8-B4CA-384D40C02C88}" destId="{0FD654C5-E5F0-44F5-8859-D3D65910B467}" srcOrd="1" destOrd="0" presId="urn:microsoft.com/office/officeart/2008/layout/HorizontalMultiLevelHierarchy"/>
    <dgm:cxn modelId="{145798CC-1C9E-40E6-B4AE-C994A8A40973}" type="presOf" srcId="{8727602F-AE08-46B8-B4CA-384D40C02C88}" destId="{3C1452CA-3D42-44E5-823E-302EF1541595}" srcOrd="0" destOrd="0" presId="urn:microsoft.com/office/officeart/2008/layout/HorizontalMultiLevelHierarchy"/>
    <dgm:cxn modelId="{E5E9E1EB-E0EA-4017-AFDC-A3E3D799D38E}" type="presOf" srcId="{2423484C-31AE-4DA2-9C37-974028E77F49}" destId="{374FCB31-43A6-4D97-B3AA-0189DE2F385F}" srcOrd="0" destOrd="0" presId="urn:microsoft.com/office/officeart/2008/layout/HorizontalMultiLevelHierarchy"/>
    <dgm:cxn modelId="{953CD35B-20EA-40F7-BC5F-732FEADD0A4F}" srcId="{2423484C-31AE-4DA2-9C37-974028E77F49}" destId="{B4359E48-41B9-4237-9659-DDD0D1FD09AE}" srcOrd="0" destOrd="0" parTransId="{CF389216-094D-4994-BAB4-8EFEA6437B2D}" sibTransId="{A5154B14-306D-4342-AEC4-5D5EF8EEED81}"/>
    <dgm:cxn modelId="{46103A46-48A3-40F7-A8A1-A914E6BC26AD}" type="presOf" srcId="{CF389216-094D-4994-BAB4-8EFEA6437B2D}" destId="{ED23A8A6-E21A-4A13-8C58-E49A9A78346A}" srcOrd="0" destOrd="0" presId="urn:microsoft.com/office/officeart/2008/layout/HorizontalMultiLevelHierarchy"/>
    <dgm:cxn modelId="{630E3C0F-1AB4-4C7C-B089-4F9C2B5CCC70}" srcId="{98A67B11-323A-45F8-A159-304EE0260A55}" destId="{2423484C-31AE-4DA2-9C37-974028E77F49}" srcOrd="0" destOrd="0" parTransId="{44A454D3-1FD7-404A-99D0-7A8C85799119}" sibTransId="{2B488081-747B-4059-8A1A-0EFC2D8BB78E}"/>
    <dgm:cxn modelId="{D9456688-AEB4-4CDA-B931-04512FBEAD15}" srcId="{2423484C-31AE-4DA2-9C37-974028E77F49}" destId="{BD8AE89F-682B-46BF-BCCC-AEE7742499C2}" srcOrd="1" destOrd="0" parTransId="{50C4AF23-E33A-4B28-A903-CC82612FEDAA}" sibTransId="{59FE93B7-63E1-4FD9-809F-D3E43617087E}"/>
    <dgm:cxn modelId="{9C361CD0-DFCC-4ED5-B784-DA12E5FE74B0}" type="presOf" srcId="{50C4AF23-E33A-4B28-A903-CC82612FEDAA}" destId="{2FD7C5D7-6823-47C2-8ACD-AC4406D22999}" srcOrd="0" destOrd="0" presId="urn:microsoft.com/office/officeart/2008/layout/HorizontalMultiLevelHierarchy"/>
    <dgm:cxn modelId="{40679E8F-CB4F-4CC0-B5BC-8A7ADEFCFE95}" srcId="{2423484C-31AE-4DA2-9C37-974028E77F49}" destId="{9D65F58D-46C1-4EF8-9FDC-350240CCE27A}" srcOrd="2" destOrd="0" parTransId="{8727602F-AE08-46B8-B4CA-384D40C02C88}" sibTransId="{A7F1DD13-E03A-4EFF-8455-60AB865937C2}"/>
    <dgm:cxn modelId="{194EABB0-C5D9-4FDE-A68D-62556F47BD8B}" type="presOf" srcId="{50C4AF23-E33A-4B28-A903-CC82612FEDAA}" destId="{0C53CB8F-5048-45BF-A752-88697A98A5DA}" srcOrd="1" destOrd="0" presId="urn:microsoft.com/office/officeart/2008/layout/HorizontalMultiLevelHierarchy"/>
    <dgm:cxn modelId="{81941707-D42E-4DD4-9130-9D0F01853CE4}" type="presOf" srcId="{98A67B11-323A-45F8-A159-304EE0260A55}" destId="{A4349331-CDAF-46DF-9B68-879DE5C25EC5}" srcOrd="0" destOrd="0" presId="urn:microsoft.com/office/officeart/2008/layout/HorizontalMultiLevelHierarchy"/>
    <dgm:cxn modelId="{F6AE5A74-7437-4DAB-8BCF-09B4C8F5F06B}" type="presOf" srcId="{9D65F58D-46C1-4EF8-9FDC-350240CCE27A}" destId="{7F9DC9F2-15AF-411C-A582-5E458931E71E}" srcOrd="0" destOrd="0" presId="urn:microsoft.com/office/officeart/2008/layout/HorizontalMultiLevelHierarchy"/>
    <dgm:cxn modelId="{6A0A8324-9CA1-4D7A-946F-0A9CCA75BDBA}" type="presOf" srcId="{B4359E48-41B9-4237-9659-DDD0D1FD09AE}" destId="{FA2A79BF-8888-40F5-AFD2-C8B3AC2E551F}" srcOrd="0" destOrd="0" presId="urn:microsoft.com/office/officeart/2008/layout/HorizontalMultiLevelHierarchy"/>
    <dgm:cxn modelId="{5886DBDA-442E-41BF-A918-55EA729F5CC0}" type="presOf" srcId="{BD8AE89F-682B-46BF-BCCC-AEE7742499C2}" destId="{52B7038F-28D2-4D80-B301-EFC7C42DDD61}" srcOrd="0" destOrd="0" presId="urn:microsoft.com/office/officeart/2008/layout/HorizontalMultiLevelHierarchy"/>
    <dgm:cxn modelId="{9172CE61-0E23-4149-A0BF-F45932D6C4B8}" type="presParOf" srcId="{A4349331-CDAF-46DF-9B68-879DE5C25EC5}" destId="{CD74B555-D206-4990-B615-79168F865364}" srcOrd="0" destOrd="0" presId="urn:microsoft.com/office/officeart/2008/layout/HorizontalMultiLevelHierarchy"/>
    <dgm:cxn modelId="{F242517D-16B3-4CCD-A26F-D4AEAD00A397}" type="presParOf" srcId="{CD74B555-D206-4990-B615-79168F865364}" destId="{374FCB31-43A6-4D97-B3AA-0189DE2F385F}" srcOrd="0" destOrd="0" presId="urn:microsoft.com/office/officeart/2008/layout/HorizontalMultiLevelHierarchy"/>
    <dgm:cxn modelId="{6BB29664-7C94-4CED-A3A3-A7C255C9D18B}" type="presParOf" srcId="{CD74B555-D206-4990-B615-79168F865364}" destId="{FF5E08D2-B411-4469-81D1-DC24282E7A10}" srcOrd="1" destOrd="0" presId="urn:microsoft.com/office/officeart/2008/layout/HorizontalMultiLevelHierarchy"/>
    <dgm:cxn modelId="{28C3062E-94B3-4BEA-90D3-F4CDAD1887F3}" type="presParOf" srcId="{FF5E08D2-B411-4469-81D1-DC24282E7A10}" destId="{ED23A8A6-E21A-4A13-8C58-E49A9A78346A}" srcOrd="0" destOrd="0" presId="urn:microsoft.com/office/officeart/2008/layout/HorizontalMultiLevelHierarchy"/>
    <dgm:cxn modelId="{5159995C-E156-4CBC-8B69-42C0CE290B74}" type="presParOf" srcId="{ED23A8A6-E21A-4A13-8C58-E49A9A78346A}" destId="{7659FE49-49E3-4315-83C2-316485F14A71}" srcOrd="0" destOrd="0" presId="urn:microsoft.com/office/officeart/2008/layout/HorizontalMultiLevelHierarchy"/>
    <dgm:cxn modelId="{2DCAA018-576A-4517-916D-387C6FD9AC86}" type="presParOf" srcId="{FF5E08D2-B411-4469-81D1-DC24282E7A10}" destId="{EC75A3BC-92A8-4A59-9A19-3E6455109167}" srcOrd="1" destOrd="0" presId="urn:microsoft.com/office/officeart/2008/layout/HorizontalMultiLevelHierarchy"/>
    <dgm:cxn modelId="{0944BBA5-DBBF-4C3B-81C3-D7E903E915DE}" type="presParOf" srcId="{EC75A3BC-92A8-4A59-9A19-3E6455109167}" destId="{FA2A79BF-8888-40F5-AFD2-C8B3AC2E551F}" srcOrd="0" destOrd="0" presId="urn:microsoft.com/office/officeart/2008/layout/HorizontalMultiLevelHierarchy"/>
    <dgm:cxn modelId="{05A0B7DA-4D13-4907-9F56-7410D0670DDD}" type="presParOf" srcId="{EC75A3BC-92A8-4A59-9A19-3E6455109167}" destId="{4C233A96-6C5E-4A20-9F4D-497BF4073AB5}" srcOrd="1" destOrd="0" presId="urn:microsoft.com/office/officeart/2008/layout/HorizontalMultiLevelHierarchy"/>
    <dgm:cxn modelId="{2E92DACC-E920-43E3-934D-8FE7FE028813}" type="presParOf" srcId="{FF5E08D2-B411-4469-81D1-DC24282E7A10}" destId="{2FD7C5D7-6823-47C2-8ACD-AC4406D22999}" srcOrd="2" destOrd="0" presId="urn:microsoft.com/office/officeart/2008/layout/HorizontalMultiLevelHierarchy"/>
    <dgm:cxn modelId="{BBC41D4E-89F1-49A0-902B-50098D1EEF1B}" type="presParOf" srcId="{2FD7C5D7-6823-47C2-8ACD-AC4406D22999}" destId="{0C53CB8F-5048-45BF-A752-88697A98A5DA}" srcOrd="0" destOrd="0" presId="urn:microsoft.com/office/officeart/2008/layout/HorizontalMultiLevelHierarchy"/>
    <dgm:cxn modelId="{F2A8904F-9970-495F-BAC6-FB05BAA72193}" type="presParOf" srcId="{FF5E08D2-B411-4469-81D1-DC24282E7A10}" destId="{7AA583D7-D2BE-477D-8156-B43C78C70CFB}" srcOrd="3" destOrd="0" presId="urn:microsoft.com/office/officeart/2008/layout/HorizontalMultiLevelHierarchy"/>
    <dgm:cxn modelId="{7D7DAB2D-B3A3-461B-8A92-C9E6CC70AEB6}" type="presParOf" srcId="{7AA583D7-D2BE-477D-8156-B43C78C70CFB}" destId="{52B7038F-28D2-4D80-B301-EFC7C42DDD61}" srcOrd="0" destOrd="0" presId="urn:microsoft.com/office/officeart/2008/layout/HorizontalMultiLevelHierarchy"/>
    <dgm:cxn modelId="{6429A91B-B7C1-41C0-A9F6-B9D5042A1885}" type="presParOf" srcId="{7AA583D7-D2BE-477D-8156-B43C78C70CFB}" destId="{10FD1CB1-8150-4CA6-91F5-4F6F08F9E751}" srcOrd="1" destOrd="0" presId="urn:microsoft.com/office/officeart/2008/layout/HorizontalMultiLevelHierarchy"/>
    <dgm:cxn modelId="{18CEFACD-1C48-4B38-9E36-095CB27873B6}" type="presParOf" srcId="{FF5E08D2-B411-4469-81D1-DC24282E7A10}" destId="{3C1452CA-3D42-44E5-823E-302EF1541595}" srcOrd="4" destOrd="0" presId="urn:microsoft.com/office/officeart/2008/layout/HorizontalMultiLevelHierarchy"/>
    <dgm:cxn modelId="{4EFDC142-4F9E-4387-9E80-395F5683E749}" type="presParOf" srcId="{3C1452CA-3D42-44E5-823E-302EF1541595}" destId="{0FD654C5-E5F0-44F5-8859-D3D65910B467}" srcOrd="0" destOrd="0" presId="urn:microsoft.com/office/officeart/2008/layout/HorizontalMultiLevelHierarchy"/>
    <dgm:cxn modelId="{D3B3D074-D91C-4706-B9DF-59F70591C7E5}" type="presParOf" srcId="{FF5E08D2-B411-4469-81D1-DC24282E7A10}" destId="{6FAD73EC-9B15-470F-AD78-A5E7542ED895}" srcOrd="5" destOrd="0" presId="urn:microsoft.com/office/officeart/2008/layout/HorizontalMultiLevelHierarchy"/>
    <dgm:cxn modelId="{31285BEA-1E14-4A67-9C29-F9913C0863AB}" type="presParOf" srcId="{6FAD73EC-9B15-470F-AD78-A5E7542ED895}" destId="{7F9DC9F2-15AF-411C-A582-5E458931E71E}" srcOrd="0" destOrd="0" presId="urn:microsoft.com/office/officeart/2008/layout/HorizontalMultiLevelHierarchy"/>
    <dgm:cxn modelId="{48920AB1-BD1C-4867-AF1C-77B87DAC0961}" type="presParOf" srcId="{6FAD73EC-9B15-470F-AD78-A5E7542ED895}" destId="{84E88AF4-C295-4AFC-8D38-2185985FA42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6C319B-F69D-4020-82D4-DC982B0CB9DD}" type="doc">
      <dgm:prSet loTypeId="urn:microsoft.com/office/officeart/2008/layout/HorizontalMultiLevelHierarchy" loCatId="hierarchy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6D87E81-FC33-4F37-B7F0-71C3B8A11412}">
      <dgm:prSet phldrT="[Text]"/>
      <dgm:spPr/>
      <dgm:t>
        <a:bodyPr/>
        <a:lstStyle/>
        <a:p>
          <a:r>
            <a:rPr lang="en-US" dirty="0" smtClean="0"/>
            <a:t>infinite</a:t>
          </a:r>
          <a:endParaRPr lang="en-US" dirty="0"/>
        </a:p>
      </dgm:t>
    </dgm:pt>
    <dgm:pt modelId="{45BA4F68-7C93-47D8-B924-1C163D69EBF3}" type="parTrans" cxnId="{356226D5-B2FA-4A27-8817-85FAE962B1C5}">
      <dgm:prSet/>
      <dgm:spPr/>
      <dgm:t>
        <a:bodyPr/>
        <a:lstStyle/>
        <a:p>
          <a:endParaRPr lang="en-US"/>
        </a:p>
      </dgm:t>
    </dgm:pt>
    <dgm:pt modelId="{3809C4E4-02EF-4BEE-BDC1-F3C32D92F3E6}" type="sibTrans" cxnId="{356226D5-B2FA-4A27-8817-85FAE962B1C5}">
      <dgm:prSet/>
      <dgm:spPr/>
      <dgm:t>
        <a:bodyPr/>
        <a:lstStyle/>
        <a:p>
          <a:endParaRPr lang="en-US"/>
        </a:p>
      </dgm:t>
    </dgm:pt>
    <dgm:pt modelId="{50A89A24-3D0D-4156-88CC-D3EF2437274B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Nearly infinite </a:t>
          </a:r>
          <a:endParaRPr lang="en-US" dirty="0"/>
        </a:p>
      </dgm:t>
    </dgm:pt>
    <dgm:pt modelId="{8F16C403-8239-44A7-9442-6877CCE29C13}" type="parTrans" cxnId="{9BBC9D5C-173A-4494-89A8-F287ABCD4B8E}">
      <dgm:prSet/>
      <dgm:spPr/>
      <dgm:t>
        <a:bodyPr/>
        <a:lstStyle/>
        <a:p>
          <a:endParaRPr lang="en-US"/>
        </a:p>
      </dgm:t>
    </dgm:pt>
    <dgm:pt modelId="{4A994517-3CB7-44F6-83BC-D98C1B68255A}" type="sibTrans" cxnId="{9BBC9D5C-173A-4494-89A8-F287ABCD4B8E}">
      <dgm:prSet/>
      <dgm:spPr/>
      <dgm:t>
        <a:bodyPr/>
        <a:lstStyle/>
        <a:p>
          <a:endParaRPr lang="en-US"/>
        </a:p>
      </dgm:t>
    </dgm:pt>
    <dgm:pt modelId="{675ED750-5956-4390-A29E-E544D46476E2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Truly infinite </a:t>
          </a:r>
          <a:endParaRPr lang="en-US" dirty="0"/>
        </a:p>
      </dgm:t>
    </dgm:pt>
    <dgm:pt modelId="{3AB83309-7D2B-47B2-95F2-28A001440841}" type="parTrans" cxnId="{C68D1306-78F1-4C85-B383-B0B163613E08}">
      <dgm:prSet/>
      <dgm:spPr/>
      <dgm:t>
        <a:bodyPr/>
        <a:lstStyle/>
        <a:p>
          <a:endParaRPr lang="en-US"/>
        </a:p>
      </dgm:t>
    </dgm:pt>
    <dgm:pt modelId="{DB39975D-8BA8-4D50-908E-17F806525234}" type="sibTrans" cxnId="{C68D1306-78F1-4C85-B383-B0B163613E08}">
      <dgm:prSet/>
      <dgm:spPr/>
      <dgm:t>
        <a:bodyPr/>
        <a:lstStyle/>
        <a:p>
          <a:endParaRPr lang="en-US"/>
        </a:p>
      </dgm:t>
    </dgm:pt>
    <dgm:pt modelId="{75B823F6-AB19-4061-A8C0-3819BF1DE99B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Infinitely</a:t>
          </a:r>
        </a:p>
        <a:p>
          <a:r>
            <a:rPr lang="en-US" dirty="0" smtClean="0"/>
            <a:t>infinite </a:t>
          </a:r>
          <a:endParaRPr lang="en-US" dirty="0"/>
        </a:p>
      </dgm:t>
    </dgm:pt>
    <dgm:pt modelId="{71CD7C9A-4F17-4809-B46C-462DC3D63C23}" type="parTrans" cxnId="{09BA2275-8526-45CD-B00C-B9BF85362758}">
      <dgm:prSet/>
      <dgm:spPr/>
      <dgm:t>
        <a:bodyPr/>
        <a:lstStyle/>
        <a:p>
          <a:endParaRPr lang="en-US"/>
        </a:p>
      </dgm:t>
    </dgm:pt>
    <dgm:pt modelId="{A62DBBAE-6756-49B1-B431-36DF2115CA89}" type="sibTrans" cxnId="{09BA2275-8526-45CD-B00C-B9BF85362758}">
      <dgm:prSet/>
      <dgm:spPr/>
      <dgm:t>
        <a:bodyPr/>
        <a:lstStyle/>
        <a:p>
          <a:endParaRPr lang="en-US"/>
        </a:p>
      </dgm:t>
    </dgm:pt>
    <dgm:pt modelId="{29D1CC71-3273-4098-8D1E-A86CE77AA4E6}" type="pres">
      <dgm:prSet presAssocID="{9E6C319B-F69D-4020-82D4-DC982B0CB9D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C2B1F6-6EAA-4A01-AAF9-EDB774A6DE25}" type="pres">
      <dgm:prSet presAssocID="{96D87E81-FC33-4F37-B7F0-71C3B8A11412}" presName="root1" presStyleCnt="0"/>
      <dgm:spPr/>
    </dgm:pt>
    <dgm:pt modelId="{554CA514-89B9-4B0D-B25B-B23F65C6ADCA}" type="pres">
      <dgm:prSet presAssocID="{96D87E81-FC33-4F37-B7F0-71C3B8A11412}" presName="LevelOneTextNode" presStyleLbl="node0" presStyleIdx="0" presStyleCnt="1" custLinFactNeighborX="37726" custLinFactNeighborY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53FB69-05B7-4182-AE2E-D52C39DB574E}" type="pres">
      <dgm:prSet presAssocID="{96D87E81-FC33-4F37-B7F0-71C3B8A11412}" presName="level2hierChild" presStyleCnt="0"/>
      <dgm:spPr/>
    </dgm:pt>
    <dgm:pt modelId="{051BE697-4BF7-46DB-BBF2-B13B6F01AFD4}" type="pres">
      <dgm:prSet presAssocID="{8F16C403-8239-44A7-9442-6877CCE29C13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A71EF974-9B7C-45AE-9581-66953CA7C1CE}" type="pres">
      <dgm:prSet presAssocID="{8F16C403-8239-44A7-9442-6877CCE29C13}" presName="connTx" presStyleLbl="parChTrans1D2" presStyleIdx="0" presStyleCnt="3"/>
      <dgm:spPr/>
      <dgm:t>
        <a:bodyPr/>
        <a:lstStyle/>
        <a:p>
          <a:endParaRPr lang="en-US"/>
        </a:p>
      </dgm:t>
    </dgm:pt>
    <dgm:pt modelId="{5F27F201-C352-4047-8931-DDF6FC0EB4C4}" type="pres">
      <dgm:prSet presAssocID="{50A89A24-3D0D-4156-88CC-D3EF2437274B}" presName="root2" presStyleCnt="0"/>
      <dgm:spPr/>
    </dgm:pt>
    <dgm:pt modelId="{48F8E0ED-F398-4229-96DF-7C90C711C313}" type="pres">
      <dgm:prSet presAssocID="{50A89A24-3D0D-4156-88CC-D3EF2437274B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E09E63-0284-4468-8799-C2A36D604D0F}" type="pres">
      <dgm:prSet presAssocID="{50A89A24-3D0D-4156-88CC-D3EF2437274B}" presName="level3hierChild" presStyleCnt="0"/>
      <dgm:spPr/>
    </dgm:pt>
    <dgm:pt modelId="{B187DFE1-12A5-42F7-92E9-15F86F0E8FA4}" type="pres">
      <dgm:prSet presAssocID="{3AB83309-7D2B-47B2-95F2-28A001440841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F5B59E54-0690-45AC-813A-388DB2E10A8F}" type="pres">
      <dgm:prSet presAssocID="{3AB83309-7D2B-47B2-95F2-28A001440841}" presName="connTx" presStyleLbl="parChTrans1D2" presStyleIdx="1" presStyleCnt="3"/>
      <dgm:spPr/>
      <dgm:t>
        <a:bodyPr/>
        <a:lstStyle/>
        <a:p>
          <a:endParaRPr lang="en-US"/>
        </a:p>
      </dgm:t>
    </dgm:pt>
    <dgm:pt modelId="{6AE7E471-15AE-4025-BF5A-C10717B678D6}" type="pres">
      <dgm:prSet presAssocID="{675ED750-5956-4390-A29E-E544D46476E2}" presName="root2" presStyleCnt="0"/>
      <dgm:spPr/>
    </dgm:pt>
    <dgm:pt modelId="{D7BE35DE-A7C3-4AE9-89EC-660D36DF4E33}" type="pres">
      <dgm:prSet presAssocID="{675ED750-5956-4390-A29E-E544D46476E2}" presName="LevelTwoTextNode" presStyleLbl="node2" presStyleIdx="1" presStyleCnt="3" custLinFactNeighborX="-1087" custLinFactNeighborY="-164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B34DDE-BAB9-4FE9-85FE-1F31BB716F39}" type="pres">
      <dgm:prSet presAssocID="{675ED750-5956-4390-A29E-E544D46476E2}" presName="level3hierChild" presStyleCnt="0"/>
      <dgm:spPr/>
    </dgm:pt>
    <dgm:pt modelId="{B9086B15-8FDA-4039-9D46-D7226144251F}" type="pres">
      <dgm:prSet presAssocID="{71CD7C9A-4F17-4809-B46C-462DC3D63C23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613D35A0-03B3-4A66-8A9A-3358C03B897D}" type="pres">
      <dgm:prSet presAssocID="{71CD7C9A-4F17-4809-B46C-462DC3D63C23}" presName="connTx" presStyleLbl="parChTrans1D2" presStyleIdx="2" presStyleCnt="3"/>
      <dgm:spPr/>
      <dgm:t>
        <a:bodyPr/>
        <a:lstStyle/>
        <a:p>
          <a:endParaRPr lang="en-US"/>
        </a:p>
      </dgm:t>
    </dgm:pt>
    <dgm:pt modelId="{9B57C884-BB92-41D8-9101-FEAFF9418B68}" type="pres">
      <dgm:prSet presAssocID="{75B823F6-AB19-4061-A8C0-3819BF1DE99B}" presName="root2" presStyleCnt="0"/>
      <dgm:spPr/>
    </dgm:pt>
    <dgm:pt modelId="{C5612D8A-53B2-408F-B885-1BC70082E7D3}" type="pres">
      <dgm:prSet presAssocID="{75B823F6-AB19-4061-A8C0-3819BF1DE99B}" presName="LevelTwoTextNode" presStyleLbl="node2" presStyleIdx="2" presStyleCnt="3" custLinFactNeighborX="-3227" custLinFactNeighborY="40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BC0ABF-BF69-461D-AE57-D8135129D43E}" type="pres">
      <dgm:prSet presAssocID="{75B823F6-AB19-4061-A8C0-3819BF1DE99B}" presName="level3hierChild" presStyleCnt="0"/>
      <dgm:spPr/>
    </dgm:pt>
  </dgm:ptLst>
  <dgm:cxnLst>
    <dgm:cxn modelId="{8BFCB2CD-EC50-4DB6-818F-6023A06BE24E}" type="presOf" srcId="{71CD7C9A-4F17-4809-B46C-462DC3D63C23}" destId="{613D35A0-03B3-4A66-8A9A-3358C03B897D}" srcOrd="1" destOrd="0" presId="urn:microsoft.com/office/officeart/2008/layout/HorizontalMultiLevelHierarchy"/>
    <dgm:cxn modelId="{C117626F-9685-4545-BC74-92818A8AB7D5}" type="presOf" srcId="{75B823F6-AB19-4061-A8C0-3819BF1DE99B}" destId="{C5612D8A-53B2-408F-B885-1BC70082E7D3}" srcOrd="0" destOrd="0" presId="urn:microsoft.com/office/officeart/2008/layout/HorizontalMultiLevelHierarchy"/>
    <dgm:cxn modelId="{5B91620E-95C1-420F-B40A-FCAB8101E4A7}" type="presOf" srcId="{3AB83309-7D2B-47B2-95F2-28A001440841}" destId="{B187DFE1-12A5-42F7-92E9-15F86F0E8FA4}" srcOrd="0" destOrd="0" presId="urn:microsoft.com/office/officeart/2008/layout/HorizontalMultiLevelHierarchy"/>
    <dgm:cxn modelId="{A07EE129-A41C-4D13-BB4A-49AED52A2BD0}" type="presOf" srcId="{71CD7C9A-4F17-4809-B46C-462DC3D63C23}" destId="{B9086B15-8FDA-4039-9D46-D7226144251F}" srcOrd="0" destOrd="0" presId="urn:microsoft.com/office/officeart/2008/layout/HorizontalMultiLevelHierarchy"/>
    <dgm:cxn modelId="{356226D5-B2FA-4A27-8817-85FAE962B1C5}" srcId="{9E6C319B-F69D-4020-82D4-DC982B0CB9DD}" destId="{96D87E81-FC33-4F37-B7F0-71C3B8A11412}" srcOrd="0" destOrd="0" parTransId="{45BA4F68-7C93-47D8-B924-1C163D69EBF3}" sibTransId="{3809C4E4-02EF-4BEE-BDC1-F3C32D92F3E6}"/>
    <dgm:cxn modelId="{9BBC9D5C-173A-4494-89A8-F287ABCD4B8E}" srcId="{96D87E81-FC33-4F37-B7F0-71C3B8A11412}" destId="{50A89A24-3D0D-4156-88CC-D3EF2437274B}" srcOrd="0" destOrd="0" parTransId="{8F16C403-8239-44A7-9442-6877CCE29C13}" sibTransId="{4A994517-3CB7-44F6-83BC-D98C1B68255A}"/>
    <dgm:cxn modelId="{F3865304-F807-4B18-95F2-5A8647A1C6EC}" type="presOf" srcId="{50A89A24-3D0D-4156-88CC-D3EF2437274B}" destId="{48F8E0ED-F398-4229-96DF-7C90C711C313}" srcOrd="0" destOrd="0" presId="urn:microsoft.com/office/officeart/2008/layout/HorizontalMultiLevelHierarchy"/>
    <dgm:cxn modelId="{A808EA7C-BB66-4801-B954-22ED75E29EBC}" type="presOf" srcId="{675ED750-5956-4390-A29E-E544D46476E2}" destId="{D7BE35DE-A7C3-4AE9-89EC-660D36DF4E33}" srcOrd="0" destOrd="0" presId="urn:microsoft.com/office/officeart/2008/layout/HorizontalMultiLevelHierarchy"/>
    <dgm:cxn modelId="{902DA828-EFBC-419B-85BE-41FA577B5E32}" type="presOf" srcId="{8F16C403-8239-44A7-9442-6877CCE29C13}" destId="{A71EF974-9B7C-45AE-9581-66953CA7C1CE}" srcOrd="1" destOrd="0" presId="urn:microsoft.com/office/officeart/2008/layout/HorizontalMultiLevelHierarchy"/>
    <dgm:cxn modelId="{C68D1306-78F1-4C85-B383-B0B163613E08}" srcId="{96D87E81-FC33-4F37-B7F0-71C3B8A11412}" destId="{675ED750-5956-4390-A29E-E544D46476E2}" srcOrd="1" destOrd="0" parTransId="{3AB83309-7D2B-47B2-95F2-28A001440841}" sibTransId="{DB39975D-8BA8-4D50-908E-17F806525234}"/>
    <dgm:cxn modelId="{6CCE2432-BC7D-4FF1-9FAC-49BD9381B004}" type="presOf" srcId="{8F16C403-8239-44A7-9442-6877CCE29C13}" destId="{051BE697-4BF7-46DB-BBF2-B13B6F01AFD4}" srcOrd="0" destOrd="0" presId="urn:microsoft.com/office/officeart/2008/layout/HorizontalMultiLevelHierarchy"/>
    <dgm:cxn modelId="{91C65E6F-7A6E-4365-B05E-3E42B5A09543}" type="presOf" srcId="{9E6C319B-F69D-4020-82D4-DC982B0CB9DD}" destId="{29D1CC71-3273-4098-8D1E-A86CE77AA4E6}" srcOrd="0" destOrd="0" presId="urn:microsoft.com/office/officeart/2008/layout/HorizontalMultiLevelHierarchy"/>
    <dgm:cxn modelId="{AB854768-D99E-4C51-8B34-A2D77971FDF0}" type="presOf" srcId="{3AB83309-7D2B-47B2-95F2-28A001440841}" destId="{F5B59E54-0690-45AC-813A-388DB2E10A8F}" srcOrd="1" destOrd="0" presId="urn:microsoft.com/office/officeart/2008/layout/HorizontalMultiLevelHierarchy"/>
    <dgm:cxn modelId="{09BA2275-8526-45CD-B00C-B9BF85362758}" srcId="{96D87E81-FC33-4F37-B7F0-71C3B8A11412}" destId="{75B823F6-AB19-4061-A8C0-3819BF1DE99B}" srcOrd="2" destOrd="0" parTransId="{71CD7C9A-4F17-4809-B46C-462DC3D63C23}" sibTransId="{A62DBBAE-6756-49B1-B431-36DF2115CA89}"/>
    <dgm:cxn modelId="{79429AC1-459A-436F-A40F-F6C948F4A42A}" type="presOf" srcId="{96D87E81-FC33-4F37-B7F0-71C3B8A11412}" destId="{554CA514-89B9-4B0D-B25B-B23F65C6ADCA}" srcOrd="0" destOrd="0" presId="urn:microsoft.com/office/officeart/2008/layout/HorizontalMultiLevelHierarchy"/>
    <dgm:cxn modelId="{0E992F2A-8525-4A42-870B-ABA2F688F3A8}" type="presParOf" srcId="{29D1CC71-3273-4098-8D1E-A86CE77AA4E6}" destId="{1AC2B1F6-6EAA-4A01-AAF9-EDB774A6DE25}" srcOrd="0" destOrd="0" presId="urn:microsoft.com/office/officeart/2008/layout/HorizontalMultiLevelHierarchy"/>
    <dgm:cxn modelId="{24618C23-B7E7-4F5B-81A6-EDF97638A243}" type="presParOf" srcId="{1AC2B1F6-6EAA-4A01-AAF9-EDB774A6DE25}" destId="{554CA514-89B9-4B0D-B25B-B23F65C6ADCA}" srcOrd="0" destOrd="0" presId="urn:microsoft.com/office/officeart/2008/layout/HorizontalMultiLevelHierarchy"/>
    <dgm:cxn modelId="{0DE0852B-CBC5-49C4-AF4C-77C9783D7CB7}" type="presParOf" srcId="{1AC2B1F6-6EAA-4A01-AAF9-EDB774A6DE25}" destId="{EB53FB69-05B7-4182-AE2E-D52C39DB574E}" srcOrd="1" destOrd="0" presId="urn:microsoft.com/office/officeart/2008/layout/HorizontalMultiLevelHierarchy"/>
    <dgm:cxn modelId="{DD09BD97-BC8B-4F56-B2B4-1239B70AA235}" type="presParOf" srcId="{EB53FB69-05B7-4182-AE2E-D52C39DB574E}" destId="{051BE697-4BF7-46DB-BBF2-B13B6F01AFD4}" srcOrd="0" destOrd="0" presId="urn:microsoft.com/office/officeart/2008/layout/HorizontalMultiLevelHierarchy"/>
    <dgm:cxn modelId="{72B5F666-1B95-4E1C-AAFC-5CDDEF624394}" type="presParOf" srcId="{051BE697-4BF7-46DB-BBF2-B13B6F01AFD4}" destId="{A71EF974-9B7C-45AE-9581-66953CA7C1CE}" srcOrd="0" destOrd="0" presId="urn:microsoft.com/office/officeart/2008/layout/HorizontalMultiLevelHierarchy"/>
    <dgm:cxn modelId="{4F3F1531-4FD6-42E7-9A67-3F2818F64DE9}" type="presParOf" srcId="{EB53FB69-05B7-4182-AE2E-D52C39DB574E}" destId="{5F27F201-C352-4047-8931-DDF6FC0EB4C4}" srcOrd="1" destOrd="0" presId="urn:microsoft.com/office/officeart/2008/layout/HorizontalMultiLevelHierarchy"/>
    <dgm:cxn modelId="{6D85EC09-F989-4BE1-8C2E-4C91FE4311A2}" type="presParOf" srcId="{5F27F201-C352-4047-8931-DDF6FC0EB4C4}" destId="{48F8E0ED-F398-4229-96DF-7C90C711C313}" srcOrd="0" destOrd="0" presId="urn:microsoft.com/office/officeart/2008/layout/HorizontalMultiLevelHierarchy"/>
    <dgm:cxn modelId="{5DA1E235-B6AA-490E-B066-55D740FFB95A}" type="presParOf" srcId="{5F27F201-C352-4047-8931-DDF6FC0EB4C4}" destId="{91E09E63-0284-4468-8799-C2A36D604D0F}" srcOrd="1" destOrd="0" presId="urn:microsoft.com/office/officeart/2008/layout/HorizontalMultiLevelHierarchy"/>
    <dgm:cxn modelId="{D3532FF0-E8E1-42ED-BF51-2EFA008C3680}" type="presParOf" srcId="{EB53FB69-05B7-4182-AE2E-D52C39DB574E}" destId="{B187DFE1-12A5-42F7-92E9-15F86F0E8FA4}" srcOrd="2" destOrd="0" presId="urn:microsoft.com/office/officeart/2008/layout/HorizontalMultiLevelHierarchy"/>
    <dgm:cxn modelId="{AEAA55CF-0340-4E6F-A3AF-928DBB18E07A}" type="presParOf" srcId="{B187DFE1-12A5-42F7-92E9-15F86F0E8FA4}" destId="{F5B59E54-0690-45AC-813A-388DB2E10A8F}" srcOrd="0" destOrd="0" presId="urn:microsoft.com/office/officeart/2008/layout/HorizontalMultiLevelHierarchy"/>
    <dgm:cxn modelId="{CC1E4849-BAF2-4B77-B8B4-CF1F1FFADCEC}" type="presParOf" srcId="{EB53FB69-05B7-4182-AE2E-D52C39DB574E}" destId="{6AE7E471-15AE-4025-BF5A-C10717B678D6}" srcOrd="3" destOrd="0" presId="urn:microsoft.com/office/officeart/2008/layout/HorizontalMultiLevelHierarchy"/>
    <dgm:cxn modelId="{2AEC83C3-D417-4F70-AD18-1DD04CD67AD0}" type="presParOf" srcId="{6AE7E471-15AE-4025-BF5A-C10717B678D6}" destId="{D7BE35DE-A7C3-4AE9-89EC-660D36DF4E33}" srcOrd="0" destOrd="0" presId="urn:microsoft.com/office/officeart/2008/layout/HorizontalMultiLevelHierarchy"/>
    <dgm:cxn modelId="{1864810C-D016-481D-826F-8B3E36E197BC}" type="presParOf" srcId="{6AE7E471-15AE-4025-BF5A-C10717B678D6}" destId="{A2B34DDE-BAB9-4FE9-85FE-1F31BB716F39}" srcOrd="1" destOrd="0" presId="urn:microsoft.com/office/officeart/2008/layout/HorizontalMultiLevelHierarchy"/>
    <dgm:cxn modelId="{74DC5CE7-24B7-4E0F-8CFC-CCAD260FA5B7}" type="presParOf" srcId="{EB53FB69-05B7-4182-AE2E-D52C39DB574E}" destId="{B9086B15-8FDA-4039-9D46-D7226144251F}" srcOrd="4" destOrd="0" presId="urn:microsoft.com/office/officeart/2008/layout/HorizontalMultiLevelHierarchy"/>
    <dgm:cxn modelId="{950F6B82-7163-4F31-8D8D-9C0BE46ADF87}" type="presParOf" srcId="{B9086B15-8FDA-4039-9D46-D7226144251F}" destId="{613D35A0-03B3-4A66-8A9A-3358C03B897D}" srcOrd="0" destOrd="0" presId="urn:microsoft.com/office/officeart/2008/layout/HorizontalMultiLevelHierarchy"/>
    <dgm:cxn modelId="{DF7B9239-0E7E-4A0E-A76F-3661B0BBFC78}" type="presParOf" srcId="{EB53FB69-05B7-4182-AE2E-D52C39DB574E}" destId="{9B57C884-BB92-41D8-9101-FEAFF9418B68}" srcOrd="5" destOrd="0" presId="urn:microsoft.com/office/officeart/2008/layout/HorizontalMultiLevelHierarchy"/>
    <dgm:cxn modelId="{5E9C0BF8-4918-4393-BA31-83DBB520DCC2}" type="presParOf" srcId="{9B57C884-BB92-41D8-9101-FEAFF9418B68}" destId="{C5612D8A-53B2-408F-B885-1BC70082E7D3}" srcOrd="0" destOrd="0" presId="urn:microsoft.com/office/officeart/2008/layout/HorizontalMultiLevelHierarchy"/>
    <dgm:cxn modelId="{E043B3BF-7F25-402D-A982-5175B08A7C71}" type="presParOf" srcId="{9B57C884-BB92-41D8-9101-FEAFF9418B68}" destId="{EBBC0ABF-BF69-461D-AE57-D8135129D43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1452CA-3D42-44E5-823E-302EF1541595}">
      <dsp:nvSpPr>
        <dsp:cNvPr id="0" name=""/>
        <dsp:cNvSpPr/>
      </dsp:nvSpPr>
      <dsp:spPr>
        <a:xfrm>
          <a:off x="549003" y="1766710"/>
          <a:ext cx="360685" cy="9786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0342" y="0"/>
              </a:lnTo>
              <a:lnTo>
                <a:pt x="180342" y="978617"/>
              </a:lnTo>
              <a:lnTo>
                <a:pt x="360685" y="978617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03272" y="2229944"/>
        <a:ext cx="52148" cy="52148"/>
      </dsp:txXfrm>
    </dsp:sp>
    <dsp:sp modelId="{2FD7C5D7-6823-47C2-8ACD-AC4406D22999}">
      <dsp:nvSpPr>
        <dsp:cNvPr id="0" name=""/>
        <dsp:cNvSpPr/>
      </dsp:nvSpPr>
      <dsp:spPr>
        <a:xfrm>
          <a:off x="549003" y="1766710"/>
          <a:ext cx="375208" cy="139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7604" y="0"/>
              </a:lnTo>
              <a:lnTo>
                <a:pt x="187604" y="139561"/>
              </a:lnTo>
              <a:lnTo>
                <a:pt x="375208" y="139561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26600" y="1826482"/>
        <a:ext cx="20016" cy="20016"/>
      </dsp:txXfrm>
    </dsp:sp>
    <dsp:sp modelId="{ED23A8A6-E21A-4A13-8C58-E49A9A78346A}">
      <dsp:nvSpPr>
        <dsp:cNvPr id="0" name=""/>
        <dsp:cNvSpPr/>
      </dsp:nvSpPr>
      <dsp:spPr>
        <a:xfrm>
          <a:off x="549003" y="1090084"/>
          <a:ext cx="359119" cy="676625"/>
        </a:xfrm>
        <a:custGeom>
          <a:avLst/>
          <a:gdLst/>
          <a:ahLst/>
          <a:cxnLst/>
          <a:rect l="0" t="0" r="0" b="0"/>
          <a:pathLst>
            <a:path>
              <a:moveTo>
                <a:pt x="0" y="676625"/>
              </a:moveTo>
              <a:lnTo>
                <a:pt x="179559" y="676625"/>
              </a:lnTo>
              <a:lnTo>
                <a:pt x="179559" y="0"/>
              </a:lnTo>
              <a:lnTo>
                <a:pt x="359119" y="0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09413" y="1409246"/>
        <a:ext cx="38301" cy="38301"/>
      </dsp:txXfrm>
    </dsp:sp>
    <dsp:sp modelId="{374FCB31-43A6-4D97-B3AA-0189DE2F385F}">
      <dsp:nvSpPr>
        <dsp:cNvPr id="0" name=""/>
        <dsp:cNvSpPr/>
      </dsp:nvSpPr>
      <dsp:spPr>
        <a:xfrm rot="16200000">
          <a:off x="-1165343" y="1492990"/>
          <a:ext cx="2881255" cy="547438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Numbers </a:t>
          </a:r>
          <a:endParaRPr lang="en-US" sz="3500" kern="1200" dirty="0"/>
        </a:p>
      </dsp:txBody>
      <dsp:txXfrm>
        <a:off x="-1165343" y="1492990"/>
        <a:ext cx="2881255" cy="547438"/>
      </dsp:txXfrm>
    </dsp:sp>
    <dsp:sp modelId="{FA2A79BF-8888-40F5-AFD2-C8B3AC2E551F}">
      <dsp:nvSpPr>
        <dsp:cNvPr id="0" name=""/>
        <dsp:cNvSpPr/>
      </dsp:nvSpPr>
      <dsp:spPr>
        <a:xfrm>
          <a:off x="908123" y="816364"/>
          <a:ext cx="1795598" cy="54743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Enumerable </a:t>
          </a:r>
          <a:endParaRPr lang="en-US" sz="1500" kern="1200" dirty="0"/>
        </a:p>
      </dsp:txBody>
      <dsp:txXfrm>
        <a:off x="908123" y="816364"/>
        <a:ext cx="1795598" cy="547438"/>
      </dsp:txXfrm>
    </dsp:sp>
    <dsp:sp modelId="{52B7038F-28D2-4D80-B301-EFC7C42DDD61}">
      <dsp:nvSpPr>
        <dsp:cNvPr id="0" name=""/>
        <dsp:cNvSpPr/>
      </dsp:nvSpPr>
      <dsp:spPr>
        <a:xfrm>
          <a:off x="924212" y="1632551"/>
          <a:ext cx="1795598" cy="54743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Innumerable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924212" y="1632551"/>
        <a:ext cx="1795598" cy="547438"/>
      </dsp:txXfrm>
    </dsp:sp>
    <dsp:sp modelId="{7F9DC9F2-15AF-411C-A582-5E458931E71E}">
      <dsp:nvSpPr>
        <dsp:cNvPr id="0" name=""/>
        <dsp:cNvSpPr/>
      </dsp:nvSpPr>
      <dsp:spPr>
        <a:xfrm>
          <a:off x="909689" y="2479280"/>
          <a:ext cx="1810932" cy="53209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Infinite </a:t>
          </a:r>
          <a:endParaRPr lang="en-US" sz="1500" kern="1200" dirty="0"/>
        </a:p>
      </dsp:txBody>
      <dsp:txXfrm>
        <a:off x="909689" y="2479280"/>
        <a:ext cx="1810932" cy="5320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086B15-8FDA-4039-9D46-D7226144251F}">
      <dsp:nvSpPr>
        <dsp:cNvPr id="0" name=""/>
        <dsp:cNvSpPr/>
      </dsp:nvSpPr>
      <dsp:spPr>
        <a:xfrm>
          <a:off x="2307668" y="1349022"/>
          <a:ext cx="91440" cy="6613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90035" y="0"/>
              </a:lnTo>
              <a:lnTo>
                <a:pt x="90035" y="661367"/>
              </a:lnTo>
              <a:lnTo>
                <a:pt x="134350" y="661367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36706" y="1663024"/>
        <a:ext cx="33364" cy="33364"/>
      </dsp:txXfrm>
    </dsp:sp>
    <dsp:sp modelId="{B187DFE1-12A5-42F7-92E9-15F86F0E8FA4}">
      <dsp:nvSpPr>
        <dsp:cNvPr id="0" name=""/>
        <dsp:cNvSpPr/>
      </dsp:nvSpPr>
      <dsp:spPr>
        <a:xfrm>
          <a:off x="2353388" y="1218990"/>
          <a:ext cx="1246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30032"/>
              </a:moveTo>
              <a:lnTo>
                <a:pt x="62306" y="130032"/>
              </a:lnTo>
              <a:lnTo>
                <a:pt x="62306" y="45720"/>
              </a:lnTo>
              <a:lnTo>
                <a:pt x="124613" y="45720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11933" y="1260949"/>
        <a:ext cx="7522" cy="7522"/>
      </dsp:txXfrm>
    </dsp:sp>
    <dsp:sp modelId="{051BE697-4BF7-46DB-BBF2-B13B6F01AFD4}">
      <dsp:nvSpPr>
        <dsp:cNvPr id="0" name=""/>
        <dsp:cNvSpPr/>
      </dsp:nvSpPr>
      <dsp:spPr>
        <a:xfrm>
          <a:off x="2353388" y="708237"/>
          <a:ext cx="142890" cy="640785"/>
        </a:xfrm>
        <a:custGeom>
          <a:avLst/>
          <a:gdLst/>
          <a:ahLst/>
          <a:cxnLst/>
          <a:rect l="0" t="0" r="0" b="0"/>
          <a:pathLst>
            <a:path>
              <a:moveTo>
                <a:pt x="0" y="640785"/>
              </a:moveTo>
              <a:lnTo>
                <a:pt x="71445" y="640785"/>
              </a:lnTo>
              <a:lnTo>
                <a:pt x="71445" y="0"/>
              </a:lnTo>
              <a:lnTo>
                <a:pt x="142890" y="0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08420" y="1012216"/>
        <a:ext cx="32826" cy="32826"/>
      </dsp:txXfrm>
    </dsp:sp>
    <dsp:sp modelId="{554CA514-89B9-4B0D-B25B-B23F65C6ADCA}">
      <dsp:nvSpPr>
        <dsp:cNvPr id="0" name=""/>
        <dsp:cNvSpPr/>
      </dsp:nvSpPr>
      <dsp:spPr>
        <a:xfrm rot="16200000">
          <a:off x="748050" y="1092708"/>
          <a:ext cx="2698045" cy="5126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infinite</a:t>
          </a:r>
          <a:endParaRPr lang="en-US" sz="3300" kern="1200" dirty="0"/>
        </a:p>
      </dsp:txBody>
      <dsp:txXfrm>
        <a:off x="748050" y="1092708"/>
        <a:ext cx="2698045" cy="512628"/>
      </dsp:txXfrm>
    </dsp:sp>
    <dsp:sp modelId="{48F8E0ED-F398-4229-96DF-7C90C711C313}">
      <dsp:nvSpPr>
        <dsp:cNvPr id="0" name=""/>
        <dsp:cNvSpPr/>
      </dsp:nvSpPr>
      <dsp:spPr>
        <a:xfrm>
          <a:off x="2496278" y="451922"/>
          <a:ext cx="1681422" cy="51262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Nearly infinite </a:t>
          </a:r>
          <a:endParaRPr lang="en-US" sz="1400" kern="1200" dirty="0"/>
        </a:p>
      </dsp:txBody>
      <dsp:txXfrm>
        <a:off x="2496278" y="451922"/>
        <a:ext cx="1681422" cy="512628"/>
      </dsp:txXfrm>
    </dsp:sp>
    <dsp:sp modelId="{D7BE35DE-A7C3-4AE9-89EC-660D36DF4E33}">
      <dsp:nvSpPr>
        <dsp:cNvPr id="0" name=""/>
        <dsp:cNvSpPr/>
      </dsp:nvSpPr>
      <dsp:spPr>
        <a:xfrm>
          <a:off x="2478001" y="1008396"/>
          <a:ext cx="1681422" cy="51262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Truly infinite </a:t>
          </a:r>
          <a:endParaRPr lang="en-US" sz="1400" kern="1200" dirty="0"/>
        </a:p>
      </dsp:txBody>
      <dsp:txXfrm>
        <a:off x="2478001" y="1008396"/>
        <a:ext cx="1681422" cy="512628"/>
      </dsp:txXfrm>
    </dsp:sp>
    <dsp:sp modelId="{C5612D8A-53B2-408F-B885-1BC70082E7D3}">
      <dsp:nvSpPr>
        <dsp:cNvPr id="0" name=""/>
        <dsp:cNvSpPr/>
      </dsp:nvSpPr>
      <dsp:spPr>
        <a:xfrm>
          <a:off x="2442018" y="1754076"/>
          <a:ext cx="1681422" cy="51262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Infinitely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infinite </a:t>
          </a:r>
          <a:endParaRPr lang="en-US" sz="1400" kern="1200" dirty="0"/>
        </a:p>
      </dsp:txBody>
      <dsp:txXfrm>
        <a:off x="2442018" y="1754076"/>
        <a:ext cx="1681422" cy="5126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42DBE4-41D0-454F-97DB-50814725548C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A31AF-75AD-414D-9BE5-1884538C3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33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4951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841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476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817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981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121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080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960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001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313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15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728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201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179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105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536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854" y="131805"/>
            <a:ext cx="12188825" cy="68562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068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3325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5489172" cy="2421464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sz="7200" dirty="0" smtClean="0">
                <a:solidFill>
                  <a:schemeClr val="tx1">
                    <a:lumMod val="85000"/>
                  </a:schemeClr>
                </a:solidFill>
              </a:rPr>
              <a:t>infinity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5489172" cy="1405467"/>
          </a:xfrm>
        </p:spPr>
        <p:txBody>
          <a:bodyPr/>
          <a:lstStyle/>
          <a:p>
            <a:r>
              <a:rPr lang="en-US" dirty="0" smtClean="0"/>
              <a:t>(which never ends)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22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         SPECIAL PROPERTIES OF INFINITY </a:t>
            </a:r>
            <a:endParaRPr lang="en-US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WE CAN DEFINE 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5801" y="3493165"/>
            <a:ext cx="4332110" cy="229803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UNDEFINED OPERATIONS.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 smtClean="0"/>
              <a:t> </a:t>
            </a:r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</a:rPr>
              <a:t>0 *∞                                   0* -∞                                ∞+-∞                              ∞-∞                                ∞/∞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328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example : consider the function 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4574" y="970493"/>
            <a:ext cx="2246363" cy="960944"/>
          </a:xfrm>
          <a:prstGeom prst="rect">
            <a:avLst/>
          </a:prstGeom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685802" y="2142068"/>
            <a:ext cx="6760028" cy="188709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When x→3, then x-3→0. So  and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448" y="2736692"/>
            <a:ext cx="5247757" cy="10965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369" y="4577964"/>
            <a:ext cx="3370318" cy="167267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094515" y="4926564"/>
            <a:ext cx="64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Note that </a:t>
            </a:r>
            <a:r>
              <a:rPr lang="en-US" dirty="0"/>
              <a:t>when x gets closer to 3, then the points on the graph get closer to the (dashed) vertical line x=3. Such a line is called a vertical </a:t>
            </a:r>
            <a:r>
              <a:rPr lang="en-US" dirty="0" smtClean="0"/>
              <a:t>asymptote</a:t>
            </a:r>
            <a:r>
              <a:rPr lang="en-US" dirty="0"/>
              <a:t>. For a given function </a:t>
            </a:r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f(x), </a:t>
            </a:r>
            <a:r>
              <a:rPr lang="en-US" dirty="0"/>
              <a:t>there are four cases, in which vertical asymptotes can present themselves:</a:t>
            </a:r>
          </a:p>
        </p:txBody>
      </p:sp>
    </p:spTree>
    <p:extLst>
      <p:ext uri="{BB962C8B-B14F-4D97-AF65-F5344CB8AC3E}">
        <p14:creationId xmlns:p14="http://schemas.microsoft.com/office/powerpoint/2010/main" val="4279209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Those </a:t>
            </a:r>
            <a:r>
              <a:rPr lang="en-US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assymptotes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60734" y="1983447"/>
            <a:ext cx="6868405" cy="85193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3447"/>
            <a:ext cx="6060734" cy="8810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5759" y="3051543"/>
            <a:ext cx="6670753" cy="360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34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bg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blackened coarse elbow of Ramanujan - Gonit Sor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96" y="2706249"/>
            <a:ext cx="5374432" cy="40308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02637" y="139959"/>
            <a:ext cx="1229463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How to measure infinity by SRINIVASA RAMANUJAN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1038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2868"/>
            <a:ext cx="3974841" cy="70708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833" y="-72868"/>
            <a:ext cx="3867518" cy="70708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6343" y="-72869"/>
            <a:ext cx="4163936" cy="707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445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Application of infinity in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</a:rPr>
              <a:t>maths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8857" y="1689041"/>
            <a:ext cx="46481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REAL ANALYSIS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82556" y="2479540"/>
                <a:ext cx="7511143" cy="42888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In real </a:t>
                </a:r>
                <a:r>
                  <a:rPr lang="en-US" dirty="0" err="1">
                    <a:solidFill>
                      <a:schemeClr val="accent3">
                        <a:lumMod val="50000"/>
                      </a:schemeClr>
                    </a:solidFill>
                  </a:rPr>
                  <a:t>analysis,the</a:t>
                </a:r>
                <a:r>
                  <a:rPr lang="en-US" dirty="0">
                    <a:solidFill>
                      <a:schemeClr val="accent3">
                        <a:lumMod val="50000"/>
                      </a:schemeClr>
                    </a:solidFill>
                  </a:rPr>
                  <a:t> symbol denotes an unbounded </a:t>
                </a:r>
                <a:r>
                  <a:rPr lang="en-US" dirty="0" err="1">
                    <a:solidFill>
                      <a:schemeClr val="accent3">
                        <a:lumMod val="50000"/>
                      </a:schemeClr>
                    </a:solidFill>
                  </a:rPr>
                  <a:t>limit.x</a:t>
                </a:r>
                <a:r>
                  <a:rPr lang="en-US" dirty="0">
                    <a:solidFill>
                      <a:schemeClr val="accent3">
                        <a:lumMod val="50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       ∞     means </a:t>
                </a:r>
                <a:r>
                  <a:rPr lang="en-US" dirty="0">
                    <a:solidFill>
                      <a:schemeClr val="accent3">
                        <a:lumMod val="50000"/>
                      </a:schemeClr>
                    </a:solidFill>
                  </a:rPr>
                  <a:t>that x grows without bound </a:t>
                </a:r>
                <a:r>
                  <a:rPr lang="en-US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and  </a:t>
                </a:r>
                <a:r>
                  <a:rPr lang="en-US" dirty="0">
                    <a:solidFill>
                      <a:schemeClr val="accent3">
                        <a:lumMod val="50000"/>
                      </a:schemeClr>
                    </a:solidFill>
                  </a:rPr>
                  <a:t>x </a:t>
                </a:r>
                <a:r>
                  <a:rPr lang="en-US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     -∞   </a:t>
                </a:r>
                <a:r>
                  <a:rPr lang="en-US" dirty="0">
                    <a:solidFill>
                      <a:schemeClr val="accent3">
                        <a:lumMod val="50000"/>
                      </a:schemeClr>
                    </a:solidFill>
                  </a:rPr>
                  <a:t>means value of x decreasing without bound </a:t>
                </a:r>
              </a:p>
              <a:p>
                <a:endParaRPr lang="en-US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accent3">
                        <a:lumMod val="50000"/>
                      </a:schemeClr>
                    </a:solidFill>
                  </a:rPr>
                  <a:t>If f(t) </a:t>
                </a:r>
                <a:r>
                  <a:rPr lang="en-US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≥ </a:t>
                </a:r>
                <a:r>
                  <a:rPr lang="en-US" dirty="0">
                    <a:solidFill>
                      <a:schemeClr val="accent3">
                        <a:lumMod val="50000"/>
                      </a:schemeClr>
                    </a:solidFill>
                  </a:rPr>
                  <a:t>0 for every t then means </a:t>
                </a:r>
                <a:r>
                  <a:rPr lang="en-US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that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nary>
                  </m:oMath>
                </a14:m>
                <a:endParaRPr lang="en-US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accent3">
                        <a:lumMod val="50000"/>
                      </a:schemeClr>
                    </a:solidFill>
                  </a:rPr>
                  <a:t>f(t) does not bound a finite area from a to b</a:t>
                </a:r>
              </a:p>
              <a:p>
                <a:r>
                  <a:rPr lang="en-US" dirty="0">
                    <a:solidFill>
                      <a:schemeClr val="accent3">
                        <a:lumMod val="50000"/>
                      </a:schemeClr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accent3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nary>
                  </m:oMath>
                </a14:m>
                <a:r>
                  <a:rPr lang="en-US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means </a:t>
                </a:r>
                <a:r>
                  <a:rPr lang="en-US" dirty="0">
                    <a:solidFill>
                      <a:schemeClr val="accent3">
                        <a:lumMod val="50000"/>
                      </a:schemeClr>
                    </a:solidFill>
                  </a:rPr>
                  <a:t>that the area under f(t) is infinite</a:t>
                </a:r>
              </a:p>
              <a:p>
                <a:endParaRPr lang="en-US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accent3">
                        <a:lumMod val="50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s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nary>
                  </m:oMath>
                </a14:m>
                <a:r>
                  <a:rPr lang="en-US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 </a:t>
                </a:r>
                <a:r>
                  <a:rPr lang="en-US" dirty="0">
                    <a:solidFill>
                      <a:schemeClr val="accent3">
                        <a:lumMod val="50000"/>
                      </a:schemeClr>
                    </a:solidFill>
                  </a:rPr>
                  <a:t>mean that total area under (t) is finite and equals to n</a:t>
                </a:r>
              </a:p>
              <a:p>
                <a:endParaRPr lang="en-US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accent3">
                        <a:lumMod val="50000"/>
                      </a:schemeClr>
                    </a:solidFill>
                  </a:rPr>
                  <a:t>infinity is also used to describe infinite series 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nary>
                  </m:oMath>
                </a14:m>
                <a:r>
                  <a:rPr lang="en-US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accent3">
                        <a:lumMod val="50000"/>
                      </a:schemeClr>
                    </a:solidFill>
                  </a:rPr>
                  <a:t>means that the sum of the infinite series converges to some real value a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56" y="2479540"/>
                <a:ext cx="7511143" cy="4288866"/>
              </a:xfrm>
              <a:prstGeom prst="rect">
                <a:avLst/>
              </a:prstGeom>
              <a:blipFill>
                <a:blip r:embed="rId3"/>
                <a:stretch>
                  <a:fillRect l="-4789" t="-853" r="-1218" b="-7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1513" y="2852379"/>
            <a:ext cx="311190" cy="2547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0713" y="3173301"/>
            <a:ext cx="311190" cy="22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255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chemeClr val="bg2">
                <a:lumMod val="40000"/>
                <a:lumOff val="60000"/>
              </a:schemeClr>
            </a:gs>
            <a:gs pos="2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Complex plane : every complex number can be represented by a point in argand plane                                 Riemann sphere : representation of a complex number by point of a sphere                                                      </a:t>
            </a:r>
            <a:r>
              <a:rPr lang="en-US" dirty="0" err="1" smtClean="0"/>
              <a:t>Meromorphic</a:t>
            </a:r>
            <a:r>
              <a:rPr lang="en-US" dirty="0" smtClean="0"/>
              <a:t> function : a function which has poles as its only singularity in the finite part of the plane is said to be </a:t>
            </a:r>
            <a:r>
              <a:rPr lang="en-US" dirty="0" err="1" smtClean="0"/>
              <a:t>meromorphic</a:t>
            </a:r>
            <a:r>
              <a:rPr lang="en-US" dirty="0" smtClean="0"/>
              <a:t>                                                                                                                                            Mobius transformation : a </a:t>
            </a:r>
            <a:r>
              <a:rPr lang="en-US" dirty="0" err="1" smtClean="0"/>
              <a:t>maping</a:t>
            </a:r>
            <a:r>
              <a:rPr lang="en-US" dirty="0" smtClean="0"/>
              <a:t> of the form of s(z)=(</a:t>
            </a:r>
            <a:r>
              <a:rPr lang="en-US" dirty="0" err="1" smtClean="0"/>
              <a:t>az+b</a:t>
            </a:r>
            <a:r>
              <a:rPr lang="en-US" dirty="0" smtClean="0"/>
              <a:t>)/(</a:t>
            </a:r>
            <a:r>
              <a:rPr lang="en-US" dirty="0" err="1" smtClean="0"/>
              <a:t>cz+d</a:t>
            </a:r>
            <a:r>
              <a:rPr lang="en-US" dirty="0" smtClean="0"/>
              <a:t>)  where </a:t>
            </a:r>
            <a:r>
              <a:rPr lang="en-US" dirty="0" err="1" smtClean="0"/>
              <a:t>a,b,c,d</a:t>
            </a:r>
            <a:r>
              <a:rPr lang="en-US" dirty="0" smtClean="0"/>
              <a:t> are complex constant     </a:t>
            </a:r>
            <a:r>
              <a:rPr lang="en-US" dirty="0" err="1" smtClean="0"/>
              <a:t>ansd</a:t>
            </a:r>
            <a:r>
              <a:rPr lang="en-US" dirty="0" smtClean="0"/>
              <a:t> </a:t>
            </a:r>
            <a:r>
              <a:rPr lang="en-US" dirty="0" err="1" smtClean="0"/>
              <a:t>s,z</a:t>
            </a:r>
            <a:r>
              <a:rPr lang="en-US" dirty="0" smtClean="0"/>
              <a:t> are complex variable and ad-</a:t>
            </a:r>
            <a:r>
              <a:rPr lang="en-US" dirty="0" err="1" smtClean="0"/>
              <a:t>bc</a:t>
            </a:r>
            <a:r>
              <a:rPr lang="en-US" dirty="0" smtClean="0"/>
              <a:t> ≠ 0                 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207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Non standard analysis 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The original formulation of infinitesimal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</a:rPr>
              <a:t>calculas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by Newton and Leibnitz used infinitesimal quantities. In the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twentieth century it was shown that this treatment could be put on a rigorous footing through various logic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system,including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smooth infinitesimal analysis and non standard analysis.</a:t>
            </a:r>
          </a:p>
        </p:txBody>
      </p:sp>
    </p:spTree>
    <p:extLst>
      <p:ext uri="{BB962C8B-B14F-4D97-AF65-F5344CB8AC3E}">
        <p14:creationId xmlns:p14="http://schemas.microsoft.com/office/powerpoint/2010/main" val="2237662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theory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GEORG CANTOR  developed a system of transfinite </a:t>
            </a:r>
            <a:r>
              <a:rPr lang="en-US" dirty="0" err="1"/>
              <a:t>numbers,in</a:t>
            </a:r>
            <a:r>
              <a:rPr lang="en-US" dirty="0"/>
              <a:t> which the first transfinite cardinal is aleph-null, the cardinality of the set of natural number </a:t>
            </a:r>
          </a:p>
          <a:p>
            <a:r>
              <a:rPr lang="en-US" dirty="0"/>
              <a:t>    Cantor defined two kind of </a:t>
            </a:r>
            <a:r>
              <a:rPr lang="en-US" dirty="0" err="1"/>
              <a:t>inifinite</a:t>
            </a:r>
            <a:r>
              <a:rPr lang="en-US" dirty="0"/>
              <a:t> number -</a:t>
            </a:r>
          </a:p>
          <a:p>
            <a:r>
              <a:rPr lang="en-US" dirty="0"/>
              <a:t>1. ordinal number (identified by well ordered set)</a:t>
            </a:r>
          </a:p>
          <a:p>
            <a:r>
              <a:rPr lang="en-US" dirty="0"/>
              <a:t>2. Cardinal number (defined by size of set)</a:t>
            </a:r>
          </a:p>
        </p:txBody>
      </p:sp>
    </p:spTree>
    <p:extLst>
      <p:ext uri="{BB962C8B-B14F-4D97-AF65-F5344CB8AC3E}">
        <p14:creationId xmlns:p14="http://schemas.microsoft.com/office/powerpoint/2010/main" val="4102400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intless Drivel: July 200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192" y="1781302"/>
            <a:ext cx="5398439" cy="353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048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intro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8037" y="1244082"/>
            <a:ext cx="5942044" cy="4951444"/>
          </a:xfrm>
          <a:noFill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21299999" rev="0"/>
            </a:camera>
            <a:lightRig rig="threePt" dir="t"/>
          </a:scene3d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INFINITY is a concept in </a:t>
            </a:r>
            <a:r>
              <a:rPr lang="en-US" sz="2800" dirty="0" err="1" smtClean="0"/>
              <a:t>maths</a:t>
            </a:r>
            <a:r>
              <a:rPr lang="en-US" sz="2800" dirty="0" smtClean="0"/>
              <a:t> and philosophy that refers to a quantity without bound or end. People have developed various ideas throughout history about nature of </a:t>
            </a:r>
            <a:r>
              <a:rPr lang="en-US" sz="2800" dirty="0" err="1" smtClean="0"/>
              <a:t>infiniity</a:t>
            </a:r>
            <a:r>
              <a:rPr lang="en-US" sz="2800" dirty="0"/>
              <a:t> </a:t>
            </a:r>
            <a:r>
              <a:rPr lang="en-US" sz="2800" dirty="0" smtClean="0"/>
              <a:t>. While some people conceptualize infinity as a number but it is not treated as a number in </a:t>
            </a:r>
            <a:r>
              <a:rPr lang="en-US" sz="2800" dirty="0" err="1" smtClean="0"/>
              <a:t>maths</a:t>
            </a:r>
            <a:r>
              <a:rPr lang="en-US" sz="2800" dirty="0" smtClean="0"/>
              <a:t>. German mathematician  GEORG CANTOR formalized many ideas during late 19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and 20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centuries</a:t>
            </a:r>
            <a:r>
              <a:rPr lang="en-US" dirty="0" smtClean="0"/>
              <a:t>.                                                                       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>
            <a:normAutofit/>
          </a:bodyPr>
          <a:lstStyle/>
          <a:p>
            <a:r>
              <a:rPr lang="en-US" sz="8800" dirty="0" smtClean="0"/>
              <a:t>∞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196597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accent3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1 Moved Permanentl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388" y="1228344"/>
            <a:ext cx="3697224" cy="44013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69244" y="316089"/>
            <a:ext cx="102954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Lets dive to old days of this concept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407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accent5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378" y="948267"/>
            <a:ext cx="6459715" cy="1456267"/>
          </a:xfrm>
          <a:solidFill>
            <a:schemeClr val="accent2">
              <a:lumMod val="60000"/>
              <a:lumOff val="40000"/>
            </a:schemeClr>
          </a:solidFill>
          <a:effectLst>
            <a:reflection endPos="25000" dist="508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 extrusionH="76200" contourW="19050">
            <a:bevelT w="88900"/>
            <a:bevelB w="63500"/>
          </a:sp3d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             History   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585" y="2142067"/>
            <a:ext cx="9977641" cy="5414202"/>
          </a:xfrm>
        </p:spPr>
        <p:txBody>
          <a:bodyPr/>
          <a:lstStyle/>
          <a:p>
            <a:pPr marL="0" indent="0">
              <a:buNone/>
            </a:pPr>
            <a:endParaRPr lang="en-US" sz="28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r>
              <a:rPr lang="en-US" sz="40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Ancient </a:t>
            </a:r>
            <a:r>
              <a:rPr lang="en-US" sz="40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Indians and Greeks , being unable to codify infinity in terms of a formalized mathematical system approached INFINITY as </a:t>
            </a:r>
            <a:r>
              <a:rPr lang="en-US" sz="40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a philosophical concept. </a:t>
            </a:r>
            <a:endParaRPr lang="en-US" sz="40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46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3869"/>
            <a:ext cx="7055557" cy="5064131"/>
          </a:xfrm>
          <a:prstGeom prst="rect">
            <a:avLst/>
          </a:prstGeom>
        </p:spPr>
      </p:pic>
      <p:pic>
        <p:nvPicPr>
          <p:cNvPr id="3" name="Picture 2" descr="Perplexed Female (#16) | Free SV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778" y="1569156"/>
            <a:ext cx="6285088" cy="52888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2694" y="645826"/>
            <a:ext cx="10813666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What Indian did think about infinity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649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2222"/>
            <a:ext cx="5669844" cy="880534"/>
          </a:xfrm>
        </p:spPr>
        <p:txBody>
          <a:bodyPr/>
          <a:lstStyle/>
          <a:p>
            <a:r>
              <a:rPr lang="en-US" dirty="0" smtClean="0"/>
              <a:t>Early </a:t>
            </a:r>
            <a:r>
              <a:rPr lang="en-US" dirty="0" err="1" smtClean="0"/>
              <a:t>indian</a:t>
            </a:r>
            <a:r>
              <a:rPr lang="en-US" dirty="0" smtClean="0"/>
              <a:t> views on infinity </a:t>
            </a:r>
            <a:endParaRPr lang="en-US" dirty="0"/>
          </a:p>
        </p:txBody>
      </p:sp>
      <p:pic>
        <p:nvPicPr>
          <p:cNvPr id="5" name="Picture Placeholder 4" descr="Upanishad Prakash 1931 Swami Dayananda Saraswati : eGangotri : Free ...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0" b="8200"/>
          <a:stretch>
            <a:fillRect/>
          </a:stretch>
        </p:blipFill>
        <p:spPr>
          <a:xfrm>
            <a:off x="7536253" y="914400"/>
            <a:ext cx="2009596" cy="280035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3822" y="2359377"/>
            <a:ext cx="6841067" cy="3341511"/>
          </a:xfrm>
        </p:spPr>
        <p:txBody>
          <a:bodyPr>
            <a:normAutofit/>
          </a:bodyPr>
          <a:lstStyle/>
          <a:p>
            <a:r>
              <a:rPr lang="en-US" dirty="0" smtClean="0"/>
              <a:t>The ISHA UPANISHADA of YAJURVEDA states that “If you remove a part from infinity, still what remains is infinity.”                                               The Indian mathematical text SURYA PRAJNAPTI  classifies all numbers into three sets: enumerable ,innumerable ,infinite  and infinite was three types : nearly infinite, truly infinite and infinitely infinite.                                                                                                                                                                    The Jains were first to discard the idea that all infinities are same . They also defined a whole number system of infinite cardinal numbers ; of which the highest enumerable number N is smallest.</a:t>
            </a:r>
            <a:endParaRPr lang="en-US" dirty="0"/>
          </a:p>
        </p:txBody>
      </p:sp>
      <p:pic>
        <p:nvPicPr>
          <p:cNvPr id="6" name="Picture 5" descr="Indian Mathematic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164" y="857250"/>
            <a:ext cx="2000250" cy="2857500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142162383"/>
              </p:ext>
            </p:extLst>
          </p:nvPr>
        </p:nvGraphicFramePr>
        <p:xfrm>
          <a:off x="6825227" y="3934178"/>
          <a:ext cx="2720622" cy="3533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323131896"/>
              </p:ext>
            </p:extLst>
          </p:nvPr>
        </p:nvGraphicFramePr>
        <p:xfrm>
          <a:off x="7981245" y="3860798"/>
          <a:ext cx="5825066" cy="2698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40146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99796"/>
            <a:ext cx="5957595" cy="1287624"/>
          </a:xfrm>
        </p:spPr>
        <p:txBody>
          <a:bodyPr>
            <a:normAutofit/>
          </a:bodyPr>
          <a:lstStyle/>
          <a:p>
            <a:r>
              <a:rPr lang="en-US" sz="4800" dirty="0" smtClean="0"/>
              <a:t>EARLY GREEK VIEWS </a:t>
            </a:r>
            <a:endParaRPr lang="en-US" sz="4800" dirty="0"/>
          </a:p>
        </p:txBody>
      </p:sp>
      <p:pic>
        <p:nvPicPr>
          <p:cNvPr id="5" name="Picture Placeholder 4" descr="Category:Portraits of Euclid - Wikimedia Commons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" r="7504"/>
          <a:stretch>
            <a:fillRect/>
          </a:stretch>
        </p:blipFill>
        <p:spPr>
          <a:xfrm>
            <a:off x="7536253" y="914400"/>
            <a:ext cx="2272765" cy="316707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971800"/>
            <a:ext cx="6022910" cy="327038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The Hellenistic Greeks generally preferred to distinguish the potential infinity from the actual </a:t>
            </a:r>
            <a:r>
              <a:rPr lang="en-US" sz="28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infinite.Instead</a:t>
            </a:r>
            <a:r>
              <a:rPr lang="en-US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of saying that there are an infinity of primes, Euclid prefers instead to say that there are more prime numbers than contained in any given collection of prime numbers.</a:t>
            </a:r>
            <a:endParaRPr lang="en-US" sz="2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6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MORE INFORMATION 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1. POSITIVE AND NEGATIVE INFINITY                                           </a:t>
            </a:r>
            <a:r>
              <a:rPr 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Positive infinity symbol is a variable with a value that is larger than any other positive numbers , in case of negative infinity  , it is larger than any other negative numbers.                                                                                    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</a:rPr>
              <a:t>. 1,2,3,…… the sequence of natural number  never ends, it is infinite but 1/3 is finite it is not infinite                        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3. 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</a:rPr>
              <a:t>Infinity does not grow as it is already fully formed.                                                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4. 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</a:rPr>
              <a:t>Infinity is not a real number , it is an idea of something without any end.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67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Infinity is simple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Infinity is simple because it has no end so we don’t need any extra information to define where it ends.     EXMPLE : In geometry a line has infinite length , if it has one end it is called ray , if there is two end its called LINE SEGMENT which needs extra information to define where it ends.                                                       .                                                                                                                                                                                          * A GOOGOL is already bigger than the number of elementary particles in the known universe . Even faraway galaxies cannot complete with infinity.</a:t>
            </a:r>
            <a:endParaRPr lang="en-US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0175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</TotalTime>
  <Words>911</Words>
  <Application>Microsoft Office PowerPoint</Application>
  <PresentationFormat>Widescreen</PresentationFormat>
  <Paragraphs>58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Celestial</vt:lpstr>
      <vt:lpstr>infinity </vt:lpstr>
      <vt:lpstr>intro</vt:lpstr>
      <vt:lpstr>PowerPoint Presentation</vt:lpstr>
      <vt:lpstr>             History   </vt:lpstr>
      <vt:lpstr>PowerPoint Presentation</vt:lpstr>
      <vt:lpstr>Early indian views on infinity </vt:lpstr>
      <vt:lpstr>EARLY GREEK VIEWS </vt:lpstr>
      <vt:lpstr>MORE INFORMATION </vt:lpstr>
      <vt:lpstr>Infinity is simple</vt:lpstr>
      <vt:lpstr>             SPECIAL PROPERTIES OF INFINITY </vt:lpstr>
      <vt:lpstr>example : consider the function </vt:lpstr>
      <vt:lpstr>Those assymptotes</vt:lpstr>
      <vt:lpstr>PowerPoint Presentation</vt:lpstr>
      <vt:lpstr>PowerPoint Presentation</vt:lpstr>
      <vt:lpstr>Application of infinity in maths</vt:lpstr>
      <vt:lpstr>Complex analysis</vt:lpstr>
      <vt:lpstr>Non standard analysis </vt:lpstr>
      <vt:lpstr>Set theory  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infinity</dc:title>
  <dc:creator>Microsoft</dc:creator>
  <cp:lastModifiedBy>Microsoft</cp:lastModifiedBy>
  <cp:revision>27</cp:revision>
  <dcterms:created xsi:type="dcterms:W3CDTF">2022-07-04T15:14:45Z</dcterms:created>
  <dcterms:modified xsi:type="dcterms:W3CDTF">2022-07-05T04:26:12Z</dcterms:modified>
</cp:coreProperties>
</file>