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lgerian" panose="04020705040A02060702" pitchFamily="82" charset="0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Bell MT" panose="02020503060305020303" pitchFamily="18" charset="0"/>
      <p:regular r:id="rId31"/>
      <p:bold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409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688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5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91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340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7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1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699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262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179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689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99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894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79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18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89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12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29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66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3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/>
          <p:nvPr/>
        </p:nvSpPr>
        <p:spPr>
          <a:xfrm>
            <a:off x="2852674" y="3289450"/>
            <a:ext cx="57393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0" i="0" u="sng" strike="noStrike" cap="none">
                <a:solidFill>
                  <a:schemeClr val="accent1"/>
                </a:solidFill>
                <a:latin typeface="Algerian"/>
                <a:ea typeface="Algerian"/>
                <a:cs typeface="Algerian"/>
                <a:sym typeface="Algerian"/>
              </a:rPr>
              <a:t>Departmental Seminar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2315733" y="252461"/>
            <a:ext cx="63690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b="0" i="0" u="none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Department of Mathematics </a:t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4170225" y="4346473"/>
            <a:ext cx="34593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000" b="1" i="0" u="none" strike="noStrike" cap="none">
                <a:solidFill>
                  <a:srgbClr val="FF0000"/>
                </a:solidFill>
                <a:latin typeface="Bell MT"/>
                <a:ea typeface="Bell MT"/>
                <a:cs typeface="Bell MT"/>
                <a:sym typeface="Bell MT"/>
              </a:rPr>
              <a:t>Set Theory</a:t>
            </a:r>
            <a:endParaRPr b="1"/>
          </a:p>
        </p:txBody>
      </p:sp>
      <p:sp>
        <p:nvSpPr>
          <p:cNvPr id="146" name="Google Shape;146;p18"/>
          <p:cNvSpPr/>
          <p:nvPr/>
        </p:nvSpPr>
        <p:spPr>
          <a:xfrm>
            <a:off x="8287075" y="5326050"/>
            <a:ext cx="39810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By,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Pritam</a:t>
            </a:r>
            <a:r>
              <a:rPr lang="en-IN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Das</a:t>
            </a:r>
            <a:r>
              <a:rPr lang="en-IN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IN" sz="2800" b="1" baseline="30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IN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IN" sz="2800" b="1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endParaRPr b="1" dirty="0"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1264" y="850492"/>
            <a:ext cx="2270387" cy="229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996" y="119493"/>
            <a:ext cx="8700223" cy="635494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/>
          <p:nvPr/>
        </p:nvSpPr>
        <p:spPr>
          <a:xfrm>
            <a:off x="3262746" y="6078683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586" y="152401"/>
            <a:ext cx="8471889" cy="6238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3044537" y="5964382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740" y="187036"/>
            <a:ext cx="8485084" cy="624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9"/>
          <p:cNvSpPr/>
          <p:nvPr/>
        </p:nvSpPr>
        <p:spPr>
          <a:xfrm>
            <a:off x="3148446" y="6037119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981" y="0"/>
            <a:ext cx="8574654" cy="646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0"/>
          <p:cNvSpPr/>
          <p:nvPr/>
        </p:nvSpPr>
        <p:spPr>
          <a:xfrm>
            <a:off x="3262745" y="5995555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779" y="135082"/>
            <a:ext cx="8317057" cy="6316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/>
          <p:nvPr/>
        </p:nvSpPr>
        <p:spPr>
          <a:xfrm>
            <a:off x="3179618" y="5974773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2" y="0"/>
            <a:ext cx="8712346" cy="65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/>
          <p:nvPr/>
        </p:nvSpPr>
        <p:spPr>
          <a:xfrm>
            <a:off x="3231574" y="6026727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17" y="42426"/>
            <a:ext cx="8684408" cy="653501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/>
          <p:nvPr/>
        </p:nvSpPr>
        <p:spPr>
          <a:xfrm>
            <a:off x="3262747" y="6089073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248" y="135080"/>
            <a:ext cx="8873836" cy="636878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/>
          <p:nvPr/>
        </p:nvSpPr>
        <p:spPr>
          <a:xfrm>
            <a:off x="3252356" y="6005945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257" y="0"/>
            <a:ext cx="8658225" cy="654273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5"/>
          <p:cNvSpPr/>
          <p:nvPr/>
        </p:nvSpPr>
        <p:spPr>
          <a:xfrm>
            <a:off x="3273138" y="6089073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288075" y="2512800"/>
            <a:ext cx="10000800" cy="25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400" b="1" i="1">
                <a:solidFill>
                  <a:srgbClr val="93C47D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10400" b="1" i="1" cap="none">
              <a:solidFill>
                <a:srgbClr val="93C4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862" y="236610"/>
            <a:ext cx="8195264" cy="619081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3127664" y="6012873"/>
            <a:ext cx="5340900" cy="1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71" y="85293"/>
            <a:ext cx="8280989" cy="626355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3148446" y="5922819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26" y="90920"/>
            <a:ext cx="8425730" cy="63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/>
          <p:nvPr/>
        </p:nvSpPr>
        <p:spPr>
          <a:xfrm>
            <a:off x="3127664" y="5974773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37" y="103909"/>
            <a:ext cx="8831802" cy="643197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3387437" y="6161809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736" y="0"/>
            <a:ext cx="8447188" cy="642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3127664" y="5953991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50" y="0"/>
            <a:ext cx="8944620" cy="669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3293925" y="6196450"/>
            <a:ext cx="5439900" cy="19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44" y="0"/>
            <a:ext cx="8732724" cy="65358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3304309" y="6099464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949" y="254143"/>
            <a:ext cx="8236452" cy="626095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3283528" y="6109855"/>
            <a:ext cx="5340927" cy="197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Widescreen</PresentationFormat>
  <Paragraphs>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Arial</vt:lpstr>
      <vt:lpstr>Algerian</vt:lpstr>
      <vt:lpstr>Trebuchet MS</vt:lpstr>
      <vt:lpstr>Bell MT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Subhajit</cp:lastModifiedBy>
  <cp:revision>1</cp:revision>
  <dcterms:modified xsi:type="dcterms:W3CDTF">2023-08-20T15:01:00Z</dcterms:modified>
</cp:coreProperties>
</file>