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77C5-17FC-4ACB-B829-68B842152177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969A4-2A6A-4ED4-8FFD-3F1BAD6160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78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FC5D-ECD2-47F8-B2C1-ECB8F68F57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4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FC5D-ECD2-47F8-B2C1-ECB8F68F57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0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BEF4-254F-4E36-B562-B77265C5E4A1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7D53-4268-461F-8057-13450C48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122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BEF4-254F-4E36-B562-B77265C5E4A1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7D53-4268-461F-8057-13450C48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24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BEF4-254F-4E36-B562-B77265C5E4A1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7D53-4268-461F-8057-13450C48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95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BEF4-254F-4E36-B562-B77265C5E4A1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7D53-4268-461F-8057-13450C48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352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BEF4-254F-4E36-B562-B77265C5E4A1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7D53-4268-461F-8057-13450C48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065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BEF4-254F-4E36-B562-B77265C5E4A1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7D53-4268-461F-8057-13450C48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97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BEF4-254F-4E36-B562-B77265C5E4A1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7D53-4268-461F-8057-13450C48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19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BEF4-254F-4E36-B562-B77265C5E4A1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7D53-4268-461F-8057-13450C48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47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BEF4-254F-4E36-B562-B77265C5E4A1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7D53-4268-461F-8057-13450C48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770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BEF4-254F-4E36-B562-B77265C5E4A1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7D53-4268-461F-8057-13450C48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747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BEF4-254F-4E36-B562-B77265C5E4A1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7D53-4268-461F-8057-13450C48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049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BEF4-254F-4E36-B562-B77265C5E4A1}" type="datetimeFigureOut">
              <a:rPr lang="en-IN" smtClean="0"/>
              <a:t>20-08-2023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D7D53-4268-461F-8057-13450C48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17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0" y="381001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33CC"/>
                </a:solidFill>
                <a:latin typeface="Algerian" pitchFamily="82" charset="0"/>
              </a:rPr>
              <a:t>SEMINAR - 2018</a:t>
            </a:r>
            <a:endParaRPr lang="en-US" sz="7200" dirty="0">
              <a:solidFill>
                <a:srgbClr val="0033CC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886200"/>
            <a:ext cx="6477000" cy="1676400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NAME- SANDIP MONDAL </a:t>
            </a:r>
          </a:p>
          <a:p>
            <a:pPr algn="l"/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ROLL NO- 39 </a:t>
            </a:r>
          </a:p>
          <a:p>
            <a:pPr algn="l"/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TOPIC- CONIC SECTIONS</a:t>
            </a:r>
            <a:endParaRPr lang="en-US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36220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95229E"/>
                </a:solidFill>
                <a:latin typeface="Bernard MT Condensed" pitchFamily="18" charset="0"/>
              </a:rPr>
              <a:t>DEPARTMENT OF MATHEMATICS</a:t>
            </a:r>
            <a:endParaRPr lang="en-US" sz="3600" i="1" dirty="0">
              <a:solidFill>
                <a:srgbClr val="95229E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10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07-14-35-38-382_com.mxtech.videoplayer.ad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162800" y="3810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Lower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nappe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396240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-----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32736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07-14-35-50-216_com.mxtech.videoplayer.ad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93913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7030A0"/>
                </a:solidFill>
                <a:latin typeface="Berlin Sans FB Demi" pitchFamily="34" charset="0"/>
              </a:rPr>
              <a:t>What is conic sections ?</a:t>
            </a:r>
            <a:endParaRPr lang="en-US" b="1" i="1" u="sng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latin typeface="Algerian" pitchFamily="82" charset="0"/>
              </a:rPr>
              <a:t>If a plane cut the double right </a:t>
            </a:r>
            <a:r>
              <a:rPr lang="en-US" b="1" i="1" dirty="0" err="1" smtClean="0">
                <a:latin typeface="Algerian" pitchFamily="82" charset="0"/>
              </a:rPr>
              <a:t>cercular</a:t>
            </a:r>
            <a:r>
              <a:rPr lang="en-US" b="1" i="1" dirty="0" smtClean="0">
                <a:latin typeface="Algerian" pitchFamily="82" charset="0"/>
              </a:rPr>
              <a:t> cone any how we get two </a:t>
            </a:r>
            <a:r>
              <a:rPr lang="en-US" b="1" i="1" dirty="0" err="1" smtClean="0">
                <a:latin typeface="Algerian" pitchFamily="82" charset="0"/>
              </a:rPr>
              <a:t>dimentional</a:t>
            </a:r>
            <a:r>
              <a:rPr lang="en-US" b="1" i="1" dirty="0" smtClean="0">
                <a:latin typeface="Algerian" pitchFamily="82" charset="0"/>
              </a:rPr>
              <a:t> curve of different types is called conic sections </a:t>
            </a:r>
            <a:endParaRPr lang="en-US" b="1" i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6116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07-14-37-45-049_com.mxtech.videoplayer.ad.pn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176861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16-13-08-45-284_org.videolan.vlc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8431092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18-02-16-13-08-40-753_org.videolan.vlc.pn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782919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16-13-08-57-975_org.videolan.vlc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1338680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16-13-09-05-337_org.videolan.vlc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506569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16-13-09-32-575_org.videolan.vlc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0490644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16-13-09-42-157_org.videolan.vlc.pn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342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Conic sections</a:t>
            </a:r>
            <a:endParaRPr lang="en-US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3" y="2905920"/>
            <a:ext cx="3838575" cy="2447925"/>
          </a:xfrm>
        </p:spPr>
      </p:pic>
    </p:spTree>
    <p:extLst>
      <p:ext uri="{BB962C8B-B14F-4D97-AF65-F5344CB8AC3E}">
        <p14:creationId xmlns:p14="http://schemas.microsoft.com/office/powerpoint/2010/main" val="4195743467"/>
      </p:ext>
    </p:extLst>
  </p:cSld>
  <p:clrMapOvr>
    <a:masterClrMapping/>
  </p:clrMapOvr>
  <p:transition advTm="9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Why they are called bola ?</a:t>
            </a:r>
            <a:endParaRPr lang="en-US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7924800" cy="3992563"/>
          </a:xfrm>
        </p:spPr>
        <p:txBody>
          <a:bodyPr/>
          <a:lstStyle/>
          <a:p>
            <a:pPr algn="ctr"/>
            <a:r>
              <a:rPr lang="en-US" i="1" dirty="0" smtClean="0">
                <a:latin typeface="Bodoni MT" pitchFamily="18" charset="0"/>
              </a:rPr>
              <a:t>In previous slides we saw the shape of parabola and hyperbola is like “U” (bola) shape so they are called bola</a:t>
            </a:r>
            <a:r>
              <a:rPr lang="en-US" dirty="0" smtClean="0"/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3087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0" y="2971800"/>
            <a:ext cx="5715000" cy="762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</a:rPr>
              <a:t>DEGENERATE CONICS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539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16-13-10-00-025_org.videolan.vlc.pn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467600" y="4419600"/>
            <a:ext cx="1981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ELLIPSE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29704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07-14-39-34-412_com.mxtech.videoplayer.ad.pn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696200" y="571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STARIGHT LINE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8200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16-13-10-09-841_org.videolan.vlc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924800" y="3352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TWO INTERSECTING LINES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7945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97231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Harlow Solid Italic" pitchFamily="82" charset="0"/>
              </a:rPr>
              <a:t>Genearl</a:t>
            </a:r>
            <a:r>
              <a:rPr lang="en-US" dirty="0" smtClean="0">
                <a:solidFill>
                  <a:srgbClr val="7030A0"/>
                </a:solidFill>
                <a:latin typeface="Harlow Solid Italic" pitchFamily="82" charset="0"/>
              </a:rPr>
              <a:t> equation of conic sections </a:t>
            </a:r>
            <a:endParaRPr lang="en-US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133600" y="2209801"/>
            <a:ext cx="8229600" cy="39163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514350" indent="-5143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99CC"/>
                </a:solidFill>
              </a:rPr>
              <a:t>Second degree. 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99CC"/>
                </a:solidFill>
              </a:rPr>
              <a:t>Non </a:t>
            </a:r>
            <a:r>
              <a:rPr lang="en-US" dirty="0" err="1" smtClean="0">
                <a:solidFill>
                  <a:srgbClr val="0099CC"/>
                </a:solidFill>
              </a:rPr>
              <a:t>homogeous</a:t>
            </a:r>
            <a:r>
              <a:rPr lang="en-US" dirty="0" smtClean="0">
                <a:solidFill>
                  <a:srgbClr val="0099CC"/>
                </a:solidFill>
              </a:rPr>
              <a:t>. 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99CC"/>
                </a:solidFill>
              </a:rPr>
              <a:t>Represents different types conics</a:t>
            </a:r>
            <a:r>
              <a:rPr lang="en-US" dirty="0" smtClean="0"/>
              <a:t>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823200" y="38163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38163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90800" y="1371600"/>
          <a:ext cx="662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197080" imgH="228600" progId="Equation.3">
                  <p:embed/>
                </p:oleObj>
              </mc:Choice>
              <mc:Fallback>
                <p:oleObj name="Equation" r:id="rId5" imgW="2197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6629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51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07-14-40-46-700_com.mxtech.videoplayer.ad.png"/>
          <p:cNvPicPr>
            <a:picLocks noChangeAspect="1"/>
          </p:cNvPicPr>
          <p:nvPr/>
        </p:nvPicPr>
        <p:blipFill>
          <a:blip r:embed="rId2">
            <a:lum bright="-20000" contrast="3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712080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685800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latin typeface="Algerian" pitchFamily="82" charset="0"/>
              </a:rPr>
              <a:t>HISTORY OF CONIC SECTIONS</a:t>
            </a:r>
            <a:endParaRPr lang="en-US" i="1" dirty="0">
              <a:latin typeface="Algerian" pitchFamily="8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2209800" y="5105400"/>
            <a:ext cx="7772400" cy="1143000"/>
          </a:xfrm>
        </p:spPr>
        <p:txBody>
          <a:bodyPr numCol="1">
            <a:normAutofit/>
          </a:bodyPr>
          <a:lstStyle/>
          <a:p>
            <a:pPr algn="just"/>
            <a:r>
              <a:rPr lang="en-US" sz="2000" dirty="0">
                <a:latin typeface="Bernard MT Condensed" pitchFamily="18" charset="0"/>
              </a:rPr>
              <a:t>The </a:t>
            </a:r>
            <a:r>
              <a:rPr lang="en-US" sz="2000" dirty="0" err="1">
                <a:latin typeface="Bernard MT Condensed" pitchFamily="18" charset="0"/>
              </a:rPr>
              <a:t>gretest</a:t>
            </a:r>
            <a:r>
              <a:rPr lang="en-US" sz="2000" dirty="0">
                <a:latin typeface="Bernard MT Condensed" pitchFamily="18" charset="0"/>
              </a:rPr>
              <a:t> progress in the study of conics by the ancient </a:t>
            </a:r>
            <a:r>
              <a:rPr lang="en-US" sz="2000" dirty="0" err="1">
                <a:latin typeface="Bernard MT Condensed" pitchFamily="18" charset="0"/>
              </a:rPr>
              <a:t>greek</a:t>
            </a:r>
            <a:r>
              <a:rPr lang="en-US" sz="2000" dirty="0">
                <a:latin typeface="Bernard MT Condensed" pitchFamily="18" charset="0"/>
              </a:rPr>
              <a:t> is due to </a:t>
            </a:r>
            <a:r>
              <a:rPr lang="en-US" sz="2000" b="1" i="1" dirty="0">
                <a:solidFill>
                  <a:srgbClr val="7030A0"/>
                </a:solidFill>
              </a:rPr>
              <a:t>APOLLONIUS OF PEGRA </a:t>
            </a:r>
            <a:r>
              <a:rPr lang="en-US" sz="2000" dirty="0"/>
              <a:t>[</a:t>
            </a:r>
            <a:r>
              <a:rPr lang="en-US" sz="2000" dirty="0">
                <a:latin typeface="Bernard MT Condensed" pitchFamily="18" charset="0"/>
              </a:rPr>
              <a:t>died c.190 BCE ],whose eight volume </a:t>
            </a:r>
            <a:r>
              <a:rPr lang="en-US" sz="2000" b="1" i="1" dirty="0"/>
              <a:t>conic sections or conic summarized</a:t>
            </a:r>
            <a:r>
              <a:rPr lang="en-US" sz="2000" dirty="0"/>
              <a:t> </a:t>
            </a:r>
            <a:r>
              <a:rPr lang="en-US" sz="2000" dirty="0">
                <a:latin typeface="Bernard MT Condensed" pitchFamily="18" charset="0"/>
              </a:rPr>
              <a:t>and greatly extended </a:t>
            </a:r>
            <a:r>
              <a:rPr lang="en-US" sz="2000" dirty="0" err="1">
                <a:latin typeface="Bernard MT Condensed" pitchFamily="18" charset="0"/>
              </a:rPr>
              <a:t>exisiting</a:t>
            </a:r>
            <a:r>
              <a:rPr lang="en-US" sz="2000" dirty="0">
                <a:latin typeface="Bernard MT Condensed" pitchFamily="18" charset="0"/>
              </a:rPr>
              <a:t> knowledge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6781800" cy="3581400"/>
          </a:xfrm>
        </p:spPr>
      </p:pic>
    </p:spTree>
    <p:extLst>
      <p:ext uri="{BB962C8B-B14F-4D97-AF65-F5344CB8AC3E}">
        <p14:creationId xmlns:p14="http://schemas.microsoft.com/office/powerpoint/2010/main" val="477504053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reenshot_2018-02-07-14-34-29-053_com.mxtech.videoplayer.ad.pn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lum contrast="40000"/>
          </a:blip>
          <a:srcRect t="5573" b="557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23486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2018-02-07-14-34-34-538_com.mxtech.videoplayer.ad.pn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contrast="40000"/>
          </a:blip>
          <a:srcRect t="822" b="822"/>
          <a:stretch>
            <a:fillRect/>
          </a:stretch>
        </p:blipFill>
        <p:spPr>
          <a:xfrm>
            <a:off x="1524000" y="0"/>
            <a:ext cx="9144000" cy="6764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5592851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2018-02-07-14-34-46-505_com.mxtech.videoplayer.ad.pn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contrast="40000"/>
          </a:blip>
          <a:srcRect t="1295" b="129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6106119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2018-02-07-14-34-59-569_com.mxtech.videoplayer.ad.pn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contrast="40000"/>
          </a:blip>
          <a:srcRect l="16957" r="16957"/>
          <a:stretch>
            <a:fillRect/>
          </a:stretch>
        </p:blipFill>
        <p:spPr>
          <a:xfrm>
            <a:off x="1524000" y="-1"/>
            <a:ext cx="9144000" cy="6812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066141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07-14-35-25-672_com.mxtech.videoplayer.ad.png"/>
          <p:cNvPicPr>
            <a:picLocks noChangeAspect="1"/>
          </p:cNvPicPr>
          <p:nvPr/>
        </p:nvPicPr>
        <p:blipFill>
          <a:blip r:embed="rId2">
            <a:lum bright="-20000" contrast="1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2602341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07-14-35-34-209_com.mxtech.videoplayer.ad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595405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148</Words>
  <Application>Microsoft Office PowerPoint</Application>
  <PresentationFormat>Widescreen</PresentationFormat>
  <Paragraphs>25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Algerian</vt:lpstr>
      <vt:lpstr>Arial</vt:lpstr>
      <vt:lpstr>Berlin Sans FB Demi</vt:lpstr>
      <vt:lpstr>Bernard MT Condensed</vt:lpstr>
      <vt:lpstr>Bodoni MT</vt:lpstr>
      <vt:lpstr>Broadway</vt:lpstr>
      <vt:lpstr>Calibri</vt:lpstr>
      <vt:lpstr>Calibri Light</vt:lpstr>
      <vt:lpstr>Courier New</vt:lpstr>
      <vt:lpstr>Franklin Gothic Heavy</vt:lpstr>
      <vt:lpstr>Harlow Solid Italic</vt:lpstr>
      <vt:lpstr>Office Theme</vt:lpstr>
      <vt:lpstr>Equation</vt:lpstr>
      <vt:lpstr>SEMINAR - 2018</vt:lpstr>
      <vt:lpstr>Conic sections</vt:lpstr>
      <vt:lpstr>HISTORY OF CONIC 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conic sections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they are called bola ?</vt:lpstr>
      <vt:lpstr>DEGENERATE CONICS</vt:lpstr>
      <vt:lpstr>PowerPoint Presentation</vt:lpstr>
      <vt:lpstr>PowerPoint Presentation</vt:lpstr>
      <vt:lpstr>PowerPoint Presentation</vt:lpstr>
      <vt:lpstr>Genearl equation of conic sections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- 2018</dc:title>
  <dc:creator>Subhajit</dc:creator>
  <cp:lastModifiedBy>Subhajit</cp:lastModifiedBy>
  <cp:revision>1</cp:revision>
  <dcterms:created xsi:type="dcterms:W3CDTF">2023-08-20T11:43:18Z</dcterms:created>
  <dcterms:modified xsi:type="dcterms:W3CDTF">2023-08-20T11:44:46Z</dcterms:modified>
</cp:coreProperties>
</file>