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6702AE-D097-42E8-8D1F-23047783C48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86DF4A-943B-4460-AAB2-F255C90CDC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SEMINAR 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NAME :  CHINOY  </a:t>
            </a:r>
            <a:r>
              <a:rPr lang="en-US" dirty="0" smtClean="0"/>
              <a:t>BISAWS     </a:t>
            </a:r>
          </a:p>
          <a:p>
            <a:pPr algn="ctr"/>
            <a:r>
              <a:rPr lang="en-US" dirty="0" smtClean="0"/>
              <a:t>ROLL </a:t>
            </a:r>
            <a:r>
              <a:rPr lang="en-US" dirty="0" smtClean="0"/>
              <a:t>: </a:t>
            </a:r>
            <a:r>
              <a:rPr lang="en-US" sz="3000" dirty="0" smtClean="0"/>
              <a:t>5</a:t>
            </a:r>
            <a:r>
              <a:rPr lang="en-US" sz="3000" dirty="0" smtClean="0"/>
              <a:t>8</a:t>
            </a:r>
            <a:endParaRPr lang="en-US" dirty="0" smtClean="0"/>
          </a:p>
          <a:p>
            <a:pPr algn="ctr"/>
            <a:r>
              <a:rPr lang="en-US" dirty="0" smtClean="0"/>
              <a:t>DEPARTMENT  OF  MATHEMATICS </a:t>
            </a:r>
          </a:p>
          <a:p>
            <a:pPr algn="ctr"/>
            <a:r>
              <a:rPr lang="en-US" dirty="0" smtClean="0"/>
              <a:t>TOPIC : RADIOACTIVE  DECAY 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APPLICATIONS  OF RADIOACTIVITY</a:t>
            </a:r>
            <a:endParaRPr lang="en-US" dirty="0"/>
          </a:p>
        </p:txBody>
      </p:sp>
      <p:pic>
        <p:nvPicPr>
          <p:cNvPr id="4" name="Content Placeholder 3" descr="20180223_1455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115344"/>
            <a:ext cx="5143500" cy="4029075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APPLICATIONS  OF RADIOACTIVITY</a:t>
            </a:r>
            <a:endParaRPr lang="en-US" dirty="0"/>
          </a:p>
        </p:txBody>
      </p:sp>
      <p:pic>
        <p:nvPicPr>
          <p:cNvPr id="4" name="Content Placeholder 3" descr="20180223_1506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267744"/>
            <a:ext cx="5143500" cy="37242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 OF RADIOACTIVITY</a:t>
            </a:r>
            <a:endParaRPr lang="en-US" dirty="0"/>
          </a:p>
        </p:txBody>
      </p:sp>
      <p:pic>
        <p:nvPicPr>
          <p:cNvPr id="4" name="Content Placeholder 3" descr="20180223_1509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191544"/>
            <a:ext cx="51435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 OF RADIOACTIVITY</a:t>
            </a:r>
            <a:endParaRPr lang="en-US" dirty="0"/>
          </a:p>
        </p:txBody>
      </p:sp>
      <p:pic>
        <p:nvPicPr>
          <p:cNvPr id="4" name="Content Placeholder 3" descr="20180223_1509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220119"/>
            <a:ext cx="5143500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 OF RADIOACTIVITY</a:t>
            </a:r>
            <a:endParaRPr lang="en-US" dirty="0"/>
          </a:p>
        </p:txBody>
      </p:sp>
      <p:pic>
        <p:nvPicPr>
          <p:cNvPr id="4" name="Content Placeholder 3" descr="20180223_1507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34" y="1935163"/>
            <a:ext cx="392433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 OF RADIOACTIVITY</a:t>
            </a:r>
            <a:endParaRPr lang="en-US" dirty="0"/>
          </a:p>
        </p:txBody>
      </p:sp>
      <p:pic>
        <p:nvPicPr>
          <p:cNvPr id="4" name="Content Placeholder 3" descr="20180223_1508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672556"/>
            <a:ext cx="5143500" cy="29146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ASSOCIATED  HAZARD WARNING SIGNS</a:t>
            </a:r>
            <a:endParaRPr lang="en-US" dirty="0"/>
          </a:p>
        </p:txBody>
      </p:sp>
      <p:pic>
        <p:nvPicPr>
          <p:cNvPr id="4" name="Content Placeholder 3" descr="20180223_152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5732"/>
            <a:ext cx="8229600" cy="404829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8116" y="2967335"/>
            <a:ext cx="4487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8116" y="2967335"/>
            <a:ext cx="44877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 YOU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 IS  RADIOACTIVE  DECAY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Radioactive  decay  ( also known as nuclear decay or radioactivity )  is  the process by which an atomic nucleus loses energy by emitting radiation , such as alpha particle , beta particle.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  OF  RADIOACTIVITY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Radioactivity  was discovered in 1896 by the French scientist Henry Becquerel .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UNITS OF 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SI unit of radioactivity is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becquerel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Bq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.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 OF 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Consider the case of nuclide A that decays into another B by some process . The decay of an unstable  nucleus is entirely random and it is impossible to predict when a particular  atom will decay . Therefore , given a sample of particular radioisotope , the number of decay –</a:t>
            </a:r>
            <a:r>
              <a:rPr lang="en-US" dirty="0" err="1" smtClean="0"/>
              <a:t>dN</a:t>
            </a:r>
            <a:r>
              <a:rPr lang="en-US" dirty="0" smtClean="0"/>
              <a:t> expected to occur in a small interval  time    </a:t>
            </a:r>
            <a:r>
              <a:rPr lang="en-US" dirty="0" err="1" smtClean="0"/>
              <a:t>dt</a:t>
            </a:r>
            <a:r>
              <a:rPr lang="en-US" dirty="0" smtClean="0"/>
              <a:t>   is proportional to the number of atoms presents N , that is   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19213" y="5410200"/>
          <a:ext cx="2771775" cy="914400"/>
        </p:xfrm>
        <a:graphic>
          <a:graphicData uri="http://schemas.openxmlformats.org/presentationml/2006/ole">
            <p:oleObj spid="_x0000_s1027" name="Equation" r:id="rId4" imgW="672840" imgH="39348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Particular </a:t>
            </a:r>
            <a:r>
              <a:rPr lang="en-US" dirty="0" err="1" smtClean="0"/>
              <a:t>radionuclides</a:t>
            </a:r>
            <a:r>
              <a:rPr lang="en-US" dirty="0" smtClean="0"/>
              <a:t> decay at different rates , so each has its own decay constant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72400" y="2133600"/>
          <a:ext cx="679450" cy="469900"/>
        </p:xfrm>
        <a:graphic>
          <a:graphicData uri="http://schemas.openxmlformats.org/presentationml/2006/ole">
            <p:oleObj spid="_x0000_s2050" name="Equation" r:id="rId3" imgW="139680" imgH="177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2819400"/>
          <a:ext cx="3733800" cy="1143000"/>
        </p:xfrm>
        <a:graphic>
          <a:graphicData uri="http://schemas.openxmlformats.org/presentationml/2006/ole">
            <p:oleObj spid="_x0000_s2051" name="Equation" r:id="rId4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At time t=0 the number of atom be N</a:t>
            </a:r>
            <a:r>
              <a:rPr lang="en-US" sz="1600" dirty="0" smtClean="0"/>
              <a:t>0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2514600"/>
          <a:ext cx="6248400" cy="1676400"/>
        </p:xfrm>
        <a:graphic>
          <a:graphicData uri="http://schemas.openxmlformats.org/presentationml/2006/ole">
            <p:oleObj spid="_x0000_s3074" name="Equation" r:id="rId3" imgW="92700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At t=0,  N=N</a:t>
            </a:r>
            <a:r>
              <a:rPr lang="en-US" sz="1400" dirty="0" smtClean="0"/>
              <a:t>0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2590800"/>
          <a:ext cx="6324600" cy="3390900"/>
        </p:xfrm>
        <a:graphic>
          <a:graphicData uri="http://schemas.openxmlformats.org/presentationml/2006/ole">
            <p:oleObj spid="_x0000_s5122" name="Equation" r:id="rId3" imgW="1282680" imgH="1600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RADIOACTIVITY</a:t>
            </a:r>
            <a:endParaRPr lang="en-US" dirty="0"/>
          </a:p>
        </p:txBody>
      </p:sp>
      <p:pic>
        <p:nvPicPr>
          <p:cNvPr id="4" name="Content Placeholder 3" descr="20180223_1505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172494"/>
            <a:ext cx="5143500" cy="39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226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Equation</vt:lpstr>
      <vt:lpstr>SEMINAR  2018</vt:lpstr>
      <vt:lpstr>WHAT  IS  RADIOACTIVE  DECAY ?</vt:lpstr>
      <vt:lpstr>DISCOVERY  OF  RADIOACTIVITY </vt:lpstr>
      <vt:lpstr>UNITS OF RADIOACTIVITY</vt:lpstr>
      <vt:lpstr>LAWS  OF RADIOACTIVITY</vt:lpstr>
      <vt:lpstr>RADIOACTIVE  DECAY</vt:lpstr>
      <vt:lpstr>RADIOACTIVE  DECAY</vt:lpstr>
      <vt:lpstr>RADIOACTIVE  DECAY</vt:lpstr>
      <vt:lpstr>APPLICATIONS OF RADIOACTIVITY</vt:lpstr>
      <vt:lpstr>APPLICATIONS  OF RADIOACTIVITY</vt:lpstr>
      <vt:lpstr>APPLICATIONS  OF RADIOACTIVITY</vt:lpstr>
      <vt:lpstr>APPLICATIONS  OF RADIOACTIVITY</vt:lpstr>
      <vt:lpstr>APPLICATIONS  OF RADIOACTIVITY</vt:lpstr>
      <vt:lpstr>APPLICATIONS  OF RADIOACTIVITY</vt:lpstr>
      <vt:lpstr>APPLICATIONS  OF RADIOACTIVITY</vt:lpstr>
      <vt:lpstr>ASSOCIATED  HAZARD WARNING SIGNS</vt:lpstr>
      <vt:lpstr>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 2018</dc:title>
  <dc:creator>Windows User</dc:creator>
  <cp:lastModifiedBy>Windows User</cp:lastModifiedBy>
  <cp:revision>18</cp:revision>
  <dcterms:created xsi:type="dcterms:W3CDTF">2018-02-23T21:11:51Z</dcterms:created>
  <dcterms:modified xsi:type="dcterms:W3CDTF">2018-02-23T23:29:31Z</dcterms:modified>
</cp:coreProperties>
</file>